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3.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chart29.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0.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1.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2.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4.xml" ContentType="application/vnd.openxmlformats-officedocument.drawingml.chart+xml"/>
  <Override PartName="/ppt/charts/style33.xml" ContentType="application/vnd.ms-office.chartstyle+xml"/>
  <Override PartName="/ppt/charts/colors3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6" r:id="rId4"/>
    <p:sldMasterId id="2147484197" r:id="rId5"/>
    <p:sldMasterId id="2147484213" r:id="rId6"/>
    <p:sldMasterId id="2147484229" r:id="rId7"/>
  </p:sldMasterIdLst>
  <p:notesMasterIdLst>
    <p:notesMasterId r:id="rId47"/>
  </p:notesMasterIdLst>
  <p:handoutMasterIdLst>
    <p:handoutMasterId r:id="rId48"/>
  </p:handoutMasterIdLst>
  <p:sldIdLst>
    <p:sldId id="1624" r:id="rId8"/>
    <p:sldId id="1670" r:id="rId9"/>
    <p:sldId id="1685" r:id="rId10"/>
    <p:sldId id="1671" r:id="rId11"/>
    <p:sldId id="1684" r:id="rId12"/>
    <p:sldId id="1640" r:id="rId13"/>
    <p:sldId id="1656" r:id="rId14"/>
    <p:sldId id="1643" r:id="rId15"/>
    <p:sldId id="1683" r:id="rId16"/>
    <p:sldId id="1641" r:id="rId17"/>
    <p:sldId id="1673" r:id="rId18"/>
    <p:sldId id="1674" r:id="rId19"/>
    <p:sldId id="261" r:id="rId20"/>
    <p:sldId id="1682" r:id="rId21"/>
    <p:sldId id="1675" r:id="rId22"/>
    <p:sldId id="263" r:id="rId23"/>
    <p:sldId id="1681" r:id="rId24"/>
    <p:sldId id="1676" r:id="rId25"/>
    <p:sldId id="267" r:id="rId26"/>
    <p:sldId id="1680" r:id="rId27"/>
    <p:sldId id="1636" r:id="rId28"/>
    <p:sldId id="265" r:id="rId29"/>
    <p:sldId id="1679" r:id="rId30"/>
    <p:sldId id="1646" r:id="rId31"/>
    <p:sldId id="1645" r:id="rId32"/>
    <p:sldId id="1647" r:id="rId33"/>
    <p:sldId id="1649" r:id="rId34"/>
    <p:sldId id="1644" r:id="rId35"/>
    <p:sldId id="1650" r:id="rId36"/>
    <p:sldId id="1653" r:id="rId37"/>
    <p:sldId id="1651" r:id="rId38"/>
    <p:sldId id="1648" r:id="rId39"/>
    <p:sldId id="1652" r:id="rId40"/>
    <p:sldId id="1633" r:id="rId41"/>
    <p:sldId id="1626" r:id="rId42"/>
    <p:sldId id="1677" r:id="rId43"/>
    <p:sldId id="1639" r:id="rId44"/>
    <p:sldId id="1678" r:id="rId45"/>
    <p:sldId id="1669" r:id="rId46"/>
  </p:sldIdLst>
  <p:sldSz cx="12192000" cy="6858000"/>
  <p:notesSz cx="6797675" cy="9926638"/>
  <p:defaultTextStyle>
    <a:defPPr>
      <a:defRPr lang="cs-CZ"/>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Čížek Bohuslav" initials="ČB" lastIdx="29" clrIdx="6">
    <p:extLst>
      <p:ext uri="{19B8F6BF-5375-455C-9EA6-DF929625EA0E}">
        <p15:presenceInfo xmlns:p15="http://schemas.microsoft.com/office/powerpoint/2012/main" userId="S-1-5-21-793843104-3003644578-1314288049-1663" providerId="AD"/>
      </p:ext>
    </p:extLst>
  </p:cmAuthor>
  <p:cmAuthor id="1" name="externista.ipsos" initials="e" lastIdx="18" clrIdx="0"/>
  <p:cmAuthor id="8" name="Renda Roman" initials="RR" lastIdx="21" clrIdx="7">
    <p:extLst>
      <p:ext uri="{19B8F6BF-5375-455C-9EA6-DF929625EA0E}">
        <p15:presenceInfo xmlns:p15="http://schemas.microsoft.com/office/powerpoint/2012/main" userId="S-1-5-21-1454471165-1085031214-839522115-12089" providerId="AD"/>
      </p:ext>
    </p:extLst>
  </p:cmAuthor>
  <p:cmAuthor id="2" name="Tereza Horáková - Ipsos" initials="TH-I" lastIdx="7" clrIdx="1"/>
  <p:cmAuthor id="3" name="Magdalena Benova" initials="MB" lastIdx="17" clrIdx="2"/>
  <p:cmAuthor id="4" name="Zora Vasulinova" initials="ZV" lastIdx="8" clrIdx="3"/>
  <p:cmAuthor id="5" name="Minčič Ladislav" initials="ML" lastIdx="20" clrIdx="4">
    <p:extLst>
      <p:ext uri="{19B8F6BF-5375-455C-9EA6-DF929625EA0E}">
        <p15:presenceInfo xmlns:p15="http://schemas.microsoft.com/office/powerpoint/2012/main" userId="S-1-5-21-1454471165-1085031214-839522115-12707" providerId="AD"/>
      </p:ext>
    </p:extLst>
  </p:cmAuthor>
  <p:cmAuthor id="6" name="Michal Kormaňák - Ipsos" initials="MKI" lastIdx="9" clrIdx="5">
    <p:extLst>
      <p:ext uri="{19B8F6BF-5375-455C-9EA6-DF929625EA0E}">
        <p15:presenceInfo xmlns:p15="http://schemas.microsoft.com/office/powerpoint/2012/main" userId="S::Michal.Kormanak@ipsos.com::a13b3441-23dc-4cf3-a4be-f907fcd9c64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CA8"/>
    <a:srgbClr val="009D9C"/>
    <a:srgbClr val="A1AFE3"/>
    <a:srgbClr val="6979B6"/>
    <a:srgbClr val="4C8383"/>
    <a:srgbClr val="87A7A6"/>
    <a:srgbClr val="698F8E"/>
    <a:srgbClr val="95B1B0"/>
    <a:srgbClr val="ABC1C1"/>
    <a:srgbClr val="95B0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EA5CBA-9A18-478A-B1DC-CFA652B77BA3}" v="104" dt="2023-08-28T08:37:25.411"/>
    <p1510:client id="{C325EB4F-3931-461A-BDCE-8D29D14C7397}" v="37" dt="2023-08-28T08:22:43.948"/>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85" d="100"/>
          <a:sy n="85" d="100"/>
        </p:scale>
        <p:origin x="490" y="62"/>
      </p:cViewPr>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ableStyles" Target="tableStyles.xml"/><Relationship Id="rId58" Type="http://schemas.microsoft.com/office/2015/10/relationships/revisionInfo" Target="revisionInfo.xml"/><Relationship Id="rId5" Type="http://schemas.openxmlformats.org/officeDocument/2006/relationships/slideMaster" Target="slideMasters/slideMaster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commentAuthors" Target="commentAuthors.xml"/><Relationship Id="rId5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l Kormaňák - Ipsos" userId="a13b3441-23dc-4cf3-a4be-f907fcd9c64f" providerId="ADAL" clId="{6BEA5CBA-9A18-478A-B1DC-CFA652B77BA3}"/>
    <pc:docChg chg="custSel modSld">
      <pc:chgData name="Michal Kormaňák - Ipsos" userId="a13b3441-23dc-4cf3-a4be-f907fcd9c64f" providerId="ADAL" clId="{6BEA5CBA-9A18-478A-B1DC-CFA652B77BA3}" dt="2023-08-28T08:37:25.411" v="103" actId="1592"/>
      <pc:docMkLst>
        <pc:docMk/>
      </pc:docMkLst>
      <pc:sldChg chg="modSp mod">
        <pc:chgData name="Michal Kormaňák - Ipsos" userId="a13b3441-23dc-4cf3-a4be-f907fcd9c64f" providerId="ADAL" clId="{6BEA5CBA-9A18-478A-B1DC-CFA652B77BA3}" dt="2023-08-28T08:29:39.694" v="17" actId="20577"/>
        <pc:sldMkLst>
          <pc:docMk/>
          <pc:sldMk cId="2444038120" sldId="1626"/>
        </pc:sldMkLst>
        <pc:spChg chg="mod">
          <ac:chgData name="Michal Kormaňák - Ipsos" userId="a13b3441-23dc-4cf3-a4be-f907fcd9c64f" providerId="ADAL" clId="{6BEA5CBA-9A18-478A-B1DC-CFA652B77BA3}" dt="2023-08-28T08:29:39.694" v="17" actId="20577"/>
          <ac:spMkLst>
            <pc:docMk/>
            <pc:sldMk cId="2444038120" sldId="1626"/>
            <ac:spMk id="31" creationId="{A3630E0F-272C-773B-481C-C718EEBBECBC}"/>
          </ac:spMkLst>
        </pc:spChg>
      </pc:sldChg>
      <pc:sldChg chg="addCm delCm">
        <pc:chgData name="Michal Kormaňák - Ipsos" userId="a13b3441-23dc-4cf3-a4be-f907fcd9c64f" providerId="ADAL" clId="{6BEA5CBA-9A18-478A-B1DC-CFA652B77BA3}" dt="2023-08-28T08:36:51.938" v="99" actId="1592"/>
        <pc:sldMkLst>
          <pc:docMk/>
          <pc:sldMk cId="229199436" sldId="1640"/>
        </pc:sldMkLst>
      </pc:sldChg>
      <pc:sldChg chg="mod delCm">
        <pc:chgData name="Michal Kormaňák - Ipsos" userId="a13b3441-23dc-4cf3-a4be-f907fcd9c64f" providerId="ADAL" clId="{6BEA5CBA-9A18-478A-B1DC-CFA652B77BA3}" dt="2023-08-28T08:37:19.955" v="102" actId="1592"/>
        <pc:sldMkLst>
          <pc:docMk/>
          <pc:sldMk cId="802264055" sldId="1648"/>
        </pc:sldMkLst>
      </pc:sldChg>
      <pc:sldChg chg="modSp mod addCm delCm modCm">
        <pc:chgData name="Michal Kormaňák - Ipsos" userId="a13b3441-23dc-4cf3-a4be-f907fcd9c64f" providerId="ADAL" clId="{6BEA5CBA-9A18-478A-B1DC-CFA652B77BA3}" dt="2023-08-28T08:37:25.411" v="103" actId="1592"/>
        <pc:sldMkLst>
          <pc:docMk/>
          <pc:sldMk cId="2415701840" sldId="1654"/>
        </pc:sldMkLst>
        <pc:spChg chg="mod">
          <ac:chgData name="Michal Kormaňák - Ipsos" userId="a13b3441-23dc-4cf3-a4be-f907fcd9c64f" providerId="ADAL" clId="{6BEA5CBA-9A18-478A-B1DC-CFA652B77BA3}" dt="2023-08-28T08:34:34.274" v="96" actId="20577"/>
          <ac:spMkLst>
            <pc:docMk/>
            <pc:sldMk cId="2415701840" sldId="1654"/>
            <ac:spMk id="8" creationId="{938768A1-B2C9-C6E2-433D-E0BFC9C2E088}"/>
          </ac:spMkLst>
        </pc:spChg>
      </pc:sldChg>
      <pc:sldChg chg="delCm">
        <pc:chgData name="Michal Kormaňák - Ipsos" userId="a13b3441-23dc-4cf3-a4be-f907fcd9c64f" providerId="ADAL" clId="{6BEA5CBA-9A18-478A-B1DC-CFA652B77BA3}" dt="2023-08-28T08:37:00.601" v="100" actId="1592"/>
        <pc:sldMkLst>
          <pc:docMk/>
          <pc:sldMk cId="2346020669" sldId="1674"/>
        </pc:sldMkLst>
      </pc:sldChg>
      <pc:sldChg chg="delCm">
        <pc:chgData name="Michal Kormaňák - Ipsos" userId="a13b3441-23dc-4cf3-a4be-f907fcd9c64f" providerId="ADAL" clId="{6BEA5CBA-9A18-478A-B1DC-CFA652B77BA3}" dt="2023-08-28T08:37:06.672" v="101" actId="1592"/>
        <pc:sldMkLst>
          <pc:docMk/>
          <pc:sldMk cId="2544070771" sldId="167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List_aplikace_Microsoft_Excel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List_aplikace_Microsoft_Excel10.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List_aplikace_Microsoft_Excel11.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List_aplikace_Microsoft_Excel12.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List_aplikace_Microsoft_Excel13.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List_aplikace_Microsoft_Excel14.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List_aplikace_Microsoft_Excel15.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List_aplikace_Microsoft_Excel16.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List_aplikace_Microsoft_Excel17.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List_aplikace_Microsoft_Excel18.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List_aplikace_Microsoft_Excel19.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List_aplikace_Microsoft_Excel2.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List_aplikace_Microsoft_Excel20.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List_aplikace_Microsoft_Excel21.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List_aplikace_Microsoft_Excel22.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List_aplikace_Microsoft_Excel23.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List_aplikace_Microsoft_Excel24.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List_aplikace_Microsoft_Excel25.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List_aplikace_Microsoft_Excel26.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List_aplikace_Microsoft_Excel27.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1" Type="http://schemas.openxmlformats.org/officeDocument/2006/relationships/package" Target="../embeddings/List_aplikace_Microsoft_Excel28.xlsx"/></Relationships>
</file>

<file path=ppt/charts/_rels/chart29.xml.rels><?xml version="1.0" encoding="UTF-8" standalone="yes"?>
<Relationships xmlns="http://schemas.openxmlformats.org/package/2006/relationships"><Relationship Id="rId3" Type="http://schemas.openxmlformats.org/officeDocument/2006/relationships/package" Target="../embeddings/List_aplikace_Microsoft_Excel29.xlsx"/><Relationship Id="rId2" Type="http://schemas.microsoft.com/office/2011/relationships/chartColorStyle" Target="colors28.xml"/><Relationship Id="rId1" Type="http://schemas.microsoft.com/office/2011/relationships/chartStyle" Target="style28.xml"/></Relationships>
</file>

<file path=ppt/charts/_rels/chart3.xml.rels><?xml version="1.0" encoding="UTF-8" standalone="yes"?>
<Relationships xmlns="http://schemas.openxmlformats.org/package/2006/relationships"><Relationship Id="rId3" Type="http://schemas.openxmlformats.org/officeDocument/2006/relationships/package" Target="../embeddings/List_aplikace_Microsoft_Excel3.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List_aplikace_Microsoft_Excel30.xlsx"/><Relationship Id="rId2" Type="http://schemas.microsoft.com/office/2011/relationships/chartColorStyle" Target="colors29.xml"/><Relationship Id="rId1" Type="http://schemas.microsoft.com/office/2011/relationships/chartStyle" Target="style29.xml"/></Relationships>
</file>

<file path=ppt/charts/_rels/chart31.xml.rels><?xml version="1.0" encoding="UTF-8" standalone="yes"?>
<Relationships xmlns="http://schemas.openxmlformats.org/package/2006/relationships"><Relationship Id="rId3" Type="http://schemas.openxmlformats.org/officeDocument/2006/relationships/package" Target="../embeddings/List_aplikace_Microsoft_Excel31.xlsx"/><Relationship Id="rId2" Type="http://schemas.microsoft.com/office/2011/relationships/chartColorStyle" Target="colors30.xml"/><Relationship Id="rId1" Type="http://schemas.microsoft.com/office/2011/relationships/chartStyle" Target="style30.xml"/></Relationships>
</file>

<file path=ppt/charts/_rels/chart32.xml.rels><?xml version="1.0" encoding="UTF-8" standalone="yes"?>
<Relationships xmlns="http://schemas.openxmlformats.org/package/2006/relationships"><Relationship Id="rId3" Type="http://schemas.openxmlformats.org/officeDocument/2006/relationships/package" Target="../embeddings/List_aplikace_Microsoft_Excel32.xlsx"/><Relationship Id="rId2" Type="http://schemas.microsoft.com/office/2011/relationships/chartColorStyle" Target="colors31.xml"/><Relationship Id="rId1" Type="http://schemas.microsoft.com/office/2011/relationships/chartStyle" Target="style31.xml"/></Relationships>
</file>

<file path=ppt/charts/_rels/chart33.xml.rels><?xml version="1.0" encoding="UTF-8" standalone="yes"?>
<Relationships xmlns="http://schemas.openxmlformats.org/package/2006/relationships"><Relationship Id="rId3" Type="http://schemas.openxmlformats.org/officeDocument/2006/relationships/package" Target="../embeddings/List_aplikace_Microsoft_Excel33.xlsx"/><Relationship Id="rId2" Type="http://schemas.microsoft.com/office/2011/relationships/chartColorStyle" Target="colors32.xml"/><Relationship Id="rId1" Type="http://schemas.microsoft.com/office/2011/relationships/chartStyle" Target="style32.xml"/></Relationships>
</file>

<file path=ppt/charts/_rels/chart34.xml.rels><?xml version="1.0" encoding="UTF-8" standalone="yes"?>
<Relationships xmlns="http://schemas.openxmlformats.org/package/2006/relationships"><Relationship Id="rId3" Type="http://schemas.openxmlformats.org/officeDocument/2006/relationships/package" Target="../embeddings/List_aplikace_Microsoft_Excel34.xlsx"/><Relationship Id="rId2" Type="http://schemas.microsoft.com/office/2011/relationships/chartColorStyle" Target="colors33.xml"/><Relationship Id="rId1" Type="http://schemas.microsoft.com/office/2011/relationships/chartStyle" Target="style33.xml"/></Relationships>
</file>

<file path=ppt/charts/_rels/chart4.xml.rels><?xml version="1.0" encoding="UTF-8" standalone="yes"?>
<Relationships xmlns="http://schemas.openxmlformats.org/package/2006/relationships"><Relationship Id="rId3" Type="http://schemas.openxmlformats.org/officeDocument/2006/relationships/package" Target="../embeddings/List_aplikace_Microsoft_Excel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List_aplikace_Microsoft_Excel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List_aplikace_Microsoft_Excel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List_aplikace_Microsoft_Excel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List_aplikace_Microsoft_Excel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List_aplikace_Microsoft_Excel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983983040641678E-2"/>
          <c:y val="3.4712819299151314E-2"/>
          <c:w val="0.63639782022121083"/>
          <c:h val="0.82694771502929931"/>
        </c:manualLayout>
      </c:layout>
      <c:barChart>
        <c:barDir val="col"/>
        <c:grouping val="percentStacked"/>
        <c:varyColors val="0"/>
        <c:ser>
          <c:idx val="0"/>
          <c:order val="0"/>
          <c:tx>
            <c:strRef>
              <c:f>Sheet1!$B$1</c:f>
              <c:strCache>
                <c:ptCount val="1"/>
                <c:pt idx="0">
                  <c:v>Nevím bez odpovědi</c:v>
                </c:pt>
              </c:strCache>
            </c:strRef>
          </c:tx>
          <c:spPr>
            <a:solidFill>
              <a:srgbClr val="909090"/>
            </a:solidFill>
            <a:ln>
              <a:noFill/>
            </a:ln>
            <a:effectLst/>
          </c:spPr>
          <c:invertIfNegative val="0"/>
          <c:dLbls>
            <c:numFmt formatCode="#,##0&quot; %&quot;;\-#,##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Total</c:v>
                </c:pt>
                <c:pt idx="1">
                  <c:v>0 - 10 zaměstannců</c:v>
                </c:pt>
                <c:pt idx="2">
                  <c:v>11 - 50 zaměstnanců</c:v>
                </c:pt>
                <c:pt idx="3">
                  <c:v>51 -250 zaměstnanců</c:v>
                </c:pt>
                <c:pt idx="4">
                  <c:v>250+
zaměstnanců</c:v>
                </c:pt>
              </c:strCache>
            </c:strRef>
          </c:cat>
          <c:val>
            <c:numRef>
              <c:f>Sheet1!$B$2:$B$6</c:f>
              <c:numCache>
                <c:formatCode>General</c:formatCode>
                <c:ptCount val="5"/>
                <c:pt idx="0">
                  <c:v>8.6820000000000004</c:v>
                </c:pt>
                <c:pt idx="1">
                  <c:v>13.141999999999999</c:v>
                </c:pt>
                <c:pt idx="2">
                  <c:v>8.0389999999999997</c:v>
                </c:pt>
                <c:pt idx="3">
                  <c:v>4.6669999999999998</c:v>
                </c:pt>
                <c:pt idx="4">
                  <c:v>4.1420000000000003</c:v>
                </c:pt>
              </c:numCache>
            </c:numRef>
          </c:val>
          <c:extLst xmlns:c16r2="http://schemas.microsoft.com/office/drawing/2015/06/chart">
            <c:ext xmlns:c16="http://schemas.microsoft.com/office/drawing/2014/chart" uri="{C3380CC4-5D6E-409C-BE32-E72D297353CC}">
              <c16:uniqueId val="{00000000-E680-4F16-A39B-099CAC8E2B5D}"/>
            </c:ext>
          </c:extLst>
        </c:ser>
        <c:ser>
          <c:idx val="1"/>
          <c:order val="1"/>
          <c:tx>
            <c:strRef>
              <c:f>Sheet1!$C$1</c:f>
              <c:strCache>
                <c:ptCount val="1"/>
                <c:pt idx="0">
                  <c:v>Nezaznamenal/a jsem významnou činnost státu v oblasti strategických investic</c:v>
                </c:pt>
              </c:strCache>
            </c:strRef>
          </c:tx>
          <c:spPr>
            <a:solidFill>
              <a:srgbClr val="C4C4C4"/>
            </a:solidFill>
            <a:ln>
              <a:noFill/>
            </a:ln>
            <a:effectLst/>
          </c:spPr>
          <c:invertIfNegative val="0"/>
          <c:dLbls>
            <c:numFmt formatCode="#,##0&quot; %&quot;;\-#,##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Total</c:v>
                </c:pt>
                <c:pt idx="1">
                  <c:v>0 - 10 zaměstannců</c:v>
                </c:pt>
                <c:pt idx="2">
                  <c:v>11 - 50 zaměstnanců</c:v>
                </c:pt>
                <c:pt idx="3">
                  <c:v>51 -250 zaměstnanců</c:v>
                </c:pt>
                <c:pt idx="4">
                  <c:v>250+
zaměstnanců</c:v>
                </c:pt>
              </c:strCache>
            </c:strRef>
          </c:cat>
          <c:val>
            <c:numRef>
              <c:f>Sheet1!$C$2:$C$6</c:f>
              <c:numCache>
                <c:formatCode>General</c:formatCode>
                <c:ptCount val="5"/>
                <c:pt idx="0">
                  <c:v>19.89</c:v>
                </c:pt>
                <c:pt idx="1">
                  <c:v>25.667000000000002</c:v>
                </c:pt>
                <c:pt idx="2">
                  <c:v>16.72</c:v>
                </c:pt>
                <c:pt idx="3">
                  <c:v>12.333</c:v>
                </c:pt>
                <c:pt idx="4">
                  <c:v>22.484999999999999</c:v>
                </c:pt>
              </c:numCache>
            </c:numRef>
          </c:val>
          <c:extLst xmlns:c16r2="http://schemas.microsoft.com/office/drawing/2015/06/chart">
            <c:ext xmlns:c16="http://schemas.microsoft.com/office/drawing/2014/chart" uri="{C3380CC4-5D6E-409C-BE32-E72D297353CC}">
              <c16:uniqueId val="{00000001-E680-4F16-A39B-099CAC8E2B5D}"/>
            </c:ext>
          </c:extLst>
        </c:ser>
        <c:ser>
          <c:idx val="2"/>
          <c:order val="2"/>
          <c:tx>
            <c:strRef>
              <c:f>Sheet1!$D$1</c:f>
              <c:strCache>
                <c:ptCount val="1"/>
                <c:pt idx="0">
                  <c:v>Velmi nespokojen/a</c:v>
                </c:pt>
              </c:strCache>
            </c:strRef>
          </c:tx>
          <c:spPr>
            <a:solidFill>
              <a:schemeClr val="tx2"/>
            </a:solidFill>
            <a:ln>
              <a:noFill/>
            </a:ln>
            <a:effectLst/>
          </c:spPr>
          <c:invertIfNegative val="0"/>
          <c:dLbls>
            <c:numFmt formatCode="#,##0&quot; %&quot;;\-#,##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Total</c:v>
                </c:pt>
                <c:pt idx="1">
                  <c:v>0 - 10 zaměstannců</c:v>
                </c:pt>
                <c:pt idx="2">
                  <c:v>11 - 50 zaměstnanců</c:v>
                </c:pt>
                <c:pt idx="3">
                  <c:v>51 -250 zaměstnanců</c:v>
                </c:pt>
                <c:pt idx="4">
                  <c:v>250+
zaměstnanců</c:v>
                </c:pt>
              </c:strCache>
            </c:strRef>
          </c:cat>
          <c:val>
            <c:numRef>
              <c:f>Sheet1!$D$2:$D$6</c:f>
              <c:numCache>
                <c:formatCode>General</c:formatCode>
                <c:ptCount val="5"/>
                <c:pt idx="0">
                  <c:v>19.811</c:v>
                </c:pt>
                <c:pt idx="1">
                  <c:v>16.222000000000001</c:v>
                </c:pt>
                <c:pt idx="2">
                  <c:v>22.507999999999999</c:v>
                </c:pt>
                <c:pt idx="3">
                  <c:v>22.332999999999998</c:v>
                </c:pt>
                <c:pt idx="4">
                  <c:v>20.71</c:v>
                </c:pt>
              </c:numCache>
            </c:numRef>
          </c:val>
          <c:extLst xmlns:c16r2="http://schemas.microsoft.com/office/drawing/2015/06/chart">
            <c:ext xmlns:c16="http://schemas.microsoft.com/office/drawing/2014/chart" uri="{C3380CC4-5D6E-409C-BE32-E72D297353CC}">
              <c16:uniqueId val="{00000002-E680-4F16-A39B-099CAC8E2B5D}"/>
            </c:ext>
          </c:extLst>
        </c:ser>
        <c:ser>
          <c:idx val="3"/>
          <c:order val="3"/>
          <c:tx>
            <c:strRef>
              <c:f>Sheet1!$E$1</c:f>
              <c:strCache>
                <c:ptCount val="1"/>
                <c:pt idx="0">
                  <c:v>Spíše nespokojen/a</c:v>
                </c:pt>
              </c:strCache>
            </c:strRef>
          </c:tx>
          <c:spPr>
            <a:solidFill>
              <a:srgbClr val="9EADE2"/>
            </a:solidFill>
            <a:ln>
              <a:noFill/>
            </a:ln>
            <a:effectLst/>
          </c:spPr>
          <c:invertIfNegative val="0"/>
          <c:dLbls>
            <c:numFmt formatCode="#,##0&quot; %&quot;;\-#,##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Total</c:v>
                </c:pt>
                <c:pt idx="1">
                  <c:v>0 - 10 zaměstannců</c:v>
                </c:pt>
                <c:pt idx="2">
                  <c:v>11 - 50 zaměstnanců</c:v>
                </c:pt>
                <c:pt idx="3">
                  <c:v>51 -250 zaměstnanců</c:v>
                </c:pt>
                <c:pt idx="4">
                  <c:v>250+
zaměstnanců</c:v>
                </c:pt>
              </c:strCache>
            </c:strRef>
          </c:cat>
          <c:val>
            <c:numRef>
              <c:f>Sheet1!$E$2:$E$6</c:f>
              <c:numCache>
                <c:formatCode>General</c:formatCode>
                <c:ptCount val="5"/>
                <c:pt idx="0">
                  <c:v>36.859000000000002</c:v>
                </c:pt>
                <c:pt idx="1">
                  <c:v>31.006</c:v>
                </c:pt>
                <c:pt idx="2">
                  <c:v>37.621000000000002</c:v>
                </c:pt>
                <c:pt idx="3">
                  <c:v>42.332999999999998</c:v>
                </c:pt>
                <c:pt idx="4">
                  <c:v>42.603999999999999</c:v>
                </c:pt>
              </c:numCache>
            </c:numRef>
          </c:val>
          <c:extLst xmlns:c16r2="http://schemas.microsoft.com/office/drawing/2015/06/chart">
            <c:ext xmlns:c16="http://schemas.microsoft.com/office/drawing/2014/chart" uri="{C3380CC4-5D6E-409C-BE32-E72D297353CC}">
              <c16:uniqueId val="{00000003-E680-4F16-A39B-099CAC8E2B5D}"/>
            </c:ext>
          </c:extLst>
        </c:ser>
        <c:ser>
          <c:idx val="4"/>
          <c:order val="4"/>
          <c:tx>
            <c:strRef>
              <c:f>Sheet1!$F$1</c:f>
              <c:strCache>
                <c:ptCount val="1"/>
                <c:pt idx="0">
                  <c:v>Spíše spokojen/a</c:v>
                </c:pt>
              </c:strCache>
            </c:strRef>
          </c:tx>
          <c:spPr>
            <a:solidFill>
              <a:schemeClr val="bg2"/>
            </a:solidFill>
            <a:ln>
              <a:noFill/>
            </a:ln>
            <a:effectLst/>
          </c:spPr>
          <c:invertIfNegative val="0"/>
          <c:dLbls>
            <c:numFmt formatCode="#,##0&quot; %&quot;;\-#,##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Total</c:v>
                </c:pt>
                <c:pt idx="1">
                  <c:v>0 - 10 zaměstannců</c:v>
                </c:pt>
                <c:pt idx="2">
                  <c:v>11 - 50 zaměstnanců</c:v>
                </c:pt>
                <c:pt idx="3">
                  <c:v>51 -250 zaměstnanců</c:v>
                </c:pt>
                <c:pt idx="4">
                  <c:v>250+
zaměstnanců</c:v>
                </c:pt>
              </c:strCache>
            </c:strRef>
          </c:cat>
          <c:val>
            <c:numRef>
              <c:f>Sheet1!$F$2:$F$6</c:f>
              <c:numCache>
                <c:formatCode>General</c:formatCode>
                <c:ptCount val="5"/>
                <c:pt idx="0">
                  <c:v>13.496</c:v>
                </c:pt>
                <c:pt idx="1">
                  <c:v>12.936</c:v>
                </c:pt>
                <c:pt idx="2">
                  <c:v>13.505000000000001</c:v>
                </c:pt>
                <c:pt idx="3">
                  <c:v>16.332999999999998</c:v>
                </c:pt>
                <c:pt idx="4">
                  <c:v>10.058999999999999</c:v>
                </c:pt>
              </c:numCache>
            </c:numRef>
          </c:val>
          <c:extLst xmlns:c16r2="http://schemas.microsoft.com/office/drawing/2015/06/chart">
            <c:ext xmlns:c16="http://schemas.microsoft.com/office/drawing/2014/chart" uri="{C3380CC4-5D6E-409C-BE32-E72D297353CC}">
              <c16:uniqueId val="{00000004-E680-4F16-A39B-099CAC8E2B5D}"/>
            </c:ext>
          </c:extLst>
        </c:ser>
        <c:ser>
          <c:idx val="5"/>
          <c:order val="5"/>
          <c:tx>
            <c:strRef>
              <c:f>Sheet1!$G$1</c:f>
              <c:strCache>
                <c:ptCount val="1"/>
                <c:pt idx="0">
                  <c:v>Velmi spokojen/a</c:v>
                </c:pt>
              </c:strCache>
            </c:strRef>
          </c:tx>
          <c:spPr>
            <a:solidFill>
              <a:schemeClr val="bg2">
                <a:lumMod val="50000"/>
              </a:schemeClr>
            </a:solidFill>
            <a:ln>
              <a:noFill/>
            </a:ln>
            <a:effectLst/>
          </c:spPr>
          <c:invertIfNegative val="0"/>
          <c:dLbls>
            <c:dLbl>
              <c:idx val="4"/>
              <c:delete val="1"/>
              <c:extLst xmlns:c16r2="http://schemas.microsoft.com/office/drawing/2015/06/chart">
                <c:ext xmlns:c16="http://schemas.microsoft.com/office/drawing/2014/chart" uri="{C3380CC4-5D6E-409C-BE32-E72D297353CC}">
                  <c16:uniqueId val="{00000000-7119-4C3F-B6AE-BF87F03AD51B}"/>
                </c:ext>
                <c:ext xmlns:c15="http://schemas.microsoft.com/office/drawing/2012/chart" uri="{CE6537A1-D6FC-4f65-9D91-7224C49458BB}"/>
              </c:extLst>
            </c:dLbl>
            <c:numFmt formatCode="#,##0&quot; %&quot;;\-#,##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Total</c:v>
                </c:pt>
                <c:pt idx="1">
                  <c:v>0 - 10 zaměstannců</c:v>
                </c:pt>
                <c:pt idx="2">
                  <c:v>11 - 50 zaměstnanců</c:v>
                </c:pt>
                <c:pt idx="3">
                  <c:v>51 -250 zaměstnanců</c:v>
                </c:pt>
                <c:pt idx="4">
                  <c:v>250+
zaměstnanců</c:v>
                </c:pt>
              </c:strCache>
            </c:strRef>
          </c:cat>
          <c:val>
            <c:numRef>
              <c:f>Sheet1!$G$2:$G$6</c:f>
              <c:numCache>
                <c:formatCode>General</c:formatCode>
                <c:ptCount val="5"/>
                <c:pt idx="0">
                  <c:v>1.2629999999999999</c:v>
                </c:pt>
                <c:pt idx="1">
                  <c:v>1.0269999999999999</c:v>
                </c:pt>
                <c:pt idx="2">
                  <c:v>1.6080000000000001</c:v>
                </c:pt>
                <c:pt idx="3">
                  <c:v>2</c:v>
                </c:pt>
                <c:pt idx="4">
                  <c:v>0</c:v>
                </c:pt>
              </c:numCache>
            </c:numRef>
          </c:val>
          <c:extLst xmlns:c16r2="http://schemas.microsoft.com/office/drawing/2015/06/chart">
            <c:ext xmlns:c16="http://schemas.microsoft.com/office/drawing/2014/chart" uri="{C3380CC4-5D6E-409C-BE32-E72D297353CC}">
              <c16:uniqueId val="{00000005-E680-4F16-A39B-099CAC8E2B5D}"/>
            </c:ext>
          </c:extLst>
        </c:ser>
        <c:dLbls>
          <c:showLegendKey val="0"/>
          <c:showVal val="0"/>
          <c:showCatName val="0"/>
          <c:showSerName val="0"/>
          <c:showPercent val="0"/>
          <c:showBubbleSize val="0"/>
        </c:dLbls>
        <c:gapWidth val="95"/>
        <c:overlap val="100"/>
        <c:axId val="-976293168"/>
        <c:axId val="-976302960"/>
      </c:barChart>
      <c:catAx>
        <c:axId val="-976293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cs-CZ"/>
          </a:p>
        </c:txPr>
        <c:crossAx val="-976302960"/>
        <c:crosses val="autoZero"/>
        <c:auto val="1"/>
        <c:lblAlgn val="ctr"/>
        <c:lblOffset val="100"/>
        <c:noMultiLvlLbl val="0"/>
      </c:catAx>
      <c:valAx>
        <c:axId val="-97630296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cs-CZ"/>
          </a:p>
        </c:txPr>
        <c:crossAx val="-976293168"/>
        <c:crosses val="autoZero"/>
        <c:crossBetween val="between"/>
      </c:valAx>
      <c:spPr>
        <a:noFill/>
        <a:ln>
          <a:noFill/>
        </a:ln>
        <a:effectLst/>
      </c:spPr>
    </c:plotArea>
    <c:legend>
      <c:legendPos val="r"/>
      <c:layout>
        <c:manualLayout>
          <c:xMode val="edge"/>
          <c:yMode val="edge"/>
          <c:x val="0.73138850140438505"/>
          <c:y val="7.8764238249803466E-3"/>
          <c:w val="0.23368516261070557"/>
          <c:h val="0.9811322420560711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cs-CZ"/>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cs-CZ"/>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54831406521796E-2"/>
          <c:y val="3.4712819299151314E-2"/>
          <c:w val="0.86135127910720688"/>
          <c:h val="0.75352088538625728"/>
        </c:manualLayout>
      </c:layout>
      <c:barChart>
        <c:barDir val="col"/>
        <c:grouping val="percentStacked"/>
        <c:varyColors val="0"/>
        <c:ser>
          <c:idx val="0"/>
          <c:order val="0"/>
          <c:tx>
            <c:strRef>
              <c:f>Sheet1!$B$1</c:f>
              <c:strCache>
                <c:ptCount val="1"/>
                <c:pt idx="0">
                  <c:v>Nevím (bez odpovědi)</c:v>
                </c:pt>
              </c:strCache>
            </c:strRef>
          </c:tx>
          <c:spPr>
            <a:solidFill>
              <a:srgbClr val="C4C4C4"/>
            </a:solidFill>
            <a:ln>
              <a:noFill/>
            </a:ln>
            <a:effectLst/>
          </c:spPr>
          <c:invertIfNegative val="0"/>
          <c:dLbls>
            <c:numFmt formatCode="#,##0&quot; %&quot;;\-#,##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Vysokokapacitní datové sítě</c:v>
                </c:pt>
                <c:pt idx="1">
                  <c:v>Stavby a zařízení pro nakládání s odpady</c:v>
                </c:pt>
                <c:pt idx="2">
                  <c:v>Telekomunikační sítě</c:v>
                </c:pt>
                <c:pt idx="3">
                  <c:v>Datová úložiště</c:v>
                </c:pt>
                <c:pt idx="4">
                  <c:v>Vodovody a kanalizace</c:v>
                </c:pt>
                <c:pt idx="5">
                  <c:v>Digitální technologie (zejména umělá inteligence, robotizace nebo internet věcí)</c:v>
                </c:pt>
                <c:pt idx="6">
                  <c:v>Kvantové technologie</c:v>
                </c:pt>
              </c:strCache>
            </c:strRef>
          </c:cat>
          <c:val>
            <c:numRef>
              <c:f>Sheet1!$B$2:$B$8</c:f>
              <c:numCache>
                <c:formatCode>0</c:formatCode>
                <c:ptCount val="7"/>
                <c:pt idx="0">
                  <c:v>13.496</c:v>
                </c:pt>
                <c:pt idx="1">
                  <c:v>11.523</c:v>
                </c:pt>
                <c:pt idx="2">
                  <c:v>16.731999999999999</c:v>
                </c:pt>
                <c:pt idx="3">
                  <c:v>19.416</c:v>
                </c:pt>
                <c:pt idx="4">
                  <c:v>14.759</c:v>
                </c:pt>
                <c:pt idx="5">
                  <c:v>19.337</c:v>
                </c:pt>
                <c:pt idx="6">
                  <c:v>36.859000000000002</c:v>
                </c:pt>
              </c:numCache>
            </c:numRef>
          </c:val>
          <c:extLst xmlns:c16r2="http://schemas.microsoft.com/office/drawing/2015/06/chart">
            <c:ext xmlns:c16="http://schemas.microsoft.com/office/drawing/2014/chart" uri="{C3380CC4-5D6E-409C-BE32-E72D297353CC}">
              <c16:uniqueId val="{00000000-3905-44DA-8F29-8349BE4BD799}"/>
            </c:ext>
          </c:extLst>
        </c:ser>
        <c:ser>
          <c:idx val="1"/>
          <c:order val="1"/>
          <c:tx>
            <c:strRef>
              <c:f>Sheet1!$C$1</c:f>
              <c:strCache>
                <c:ptCount val="1"/>
                <c:pt idx="0">
                  <c:v>Dlouhodobý (od 3 let a déle)</c:v>
                </c:pt>
              </c:strCache>
            </c:strRef>
          </c:tx>
          <c:spPr>
            <a:solidFill>
              <a:schemeClr val="tx2"/>
            </a:solidFill>
            <a:ln>
              <a:noFill/>
            </a:ln>
            <a:effectLst/>
          </c:spPr>
          <c:invertIfNegative val="0"/>
          <c:dLbls>
            <c:numFmt formatCode="#,##0&quot; %&quot;;\-#,##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Vysokokapacitní datové sítě</c:v>
                </c:pt>
                <c:pt idx="1">
                  <c:v>Stavby a zařízení pro nakládání s odpady</c:v>
                </c:pt>
                <c:pt idx="2">
                  <c:v>Telekomunikační sítě</c:v>
                </c:pt>
                <c:pt idx="3">
                  <c:v>Datová úložiště</c:v>
                </c:pt>
                <c:pt idx="4">
                  <c:v>Vodovody a kanalizace</c:v>
                </c:pt>
                <c:pt idx="5">
                  <c:v>Digitální technologie (zejména umělá inteligence, robotizace nebo internet věcí)</c:v>
                </c:pt>
                <c:pt idx="6">
                  <c:v>Kvantové technologie</c:v>
                </c:pt>
              </c:strCache>
            </c:strRef>
          </c:cat>
          <c:val>
            <c:numRef>
              <c:f>Sheet1!$C$2:$C$8</c:f>
              <c:numCache>
                <c:formatCode>0</c:formatCode>
                <c:ptCount val="7"/>
                <c:pt idx="0">
                  <c:v>17.126999999999999</c:v>
                </c:pt>
                <c:pt idx="1">
                  <c:v>22.81</c:v>
                </c:pt>
                <c:pt idx="2">
                  <c:v>18.626999999999999</c:v>
                </c:pt>
                <c:pt idx="3">
                  <c:v>19.416</c:v>
                </c:pt>
                <c:pt idx="4">
                  <c:v>27.545000000000002</c:v>
                </c:pt>
                <c:pt idx="5">
                  <c:v>27.94</c:v>
                </c:pt>
                <c:pt idx="6">
                  <c:v>34.017000000000003</c:v>
                </c:pt>
              </c:numCache>
            </c:numRef>
          </c:val>
          <c:extLst xmlns:c16r2="http://schemas.microsoft.com/office/drawing/2015/06/chart">
            <c:ext xmlns:c16="http://schemas.microsoft.com/office/drawing/2014/chart" uri="{C3380CC4-5D6E-409C-BE32-E72D297353CC}">
              <c16:uniqueId val="{00000001-3905-44DA-8F29-8349BE4BD799}"/>
            </c:ext>
          </c:extLst>
        </c:ser>
        <c:ser>
          <c:idx val="2"/>
          <c:order val="2"/>
          <c:tx>
            <c:strRef>
              <c:f>Sheet1!$D$1</c:f>
              <c:strCache>
                <c:ptCount val="1"/>
                <c:pt idx="0">
                  <c:v>Střednědobý (do 3 let)</c:v>
                </c:pt>
              </c:strCache>
            </c:strRef>
          </c:tx>
          <c:spPr>
            <a:solidFill>
              <a:srgbClr val="9EADE2"/>
            </a:solidFill>
            <a:ln>
              <a:noFill/>
            </a:ln>
            <a:effectLst/>
          </c:spPr>
          <c:invertIfNegative val="0"/>
          <c:dLbls>
            <c:numFmt formatCode="#,##0&quot; %&quot;;\-#,##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Vysokokapacitní datové sítě</c:v>
                </c:pt>
                <c:pt idx="1">
                  <c:v>Stavby a zařízení pro nakládání s odpady</c:v>
                </c:pt>
                <c:pt idx="2">
                  <c:v>Telekomunikační sítě</c:v>
                </c:pt>
                <c:pt idx="3">
                  <c:v>Datová úložiště</c:v>
                </c:pt>
                <c:pt idx="4">
                  <c:v>Vodovody a kanalizace</c:v>
                </c:pt>
                <c:pt idx="5">
                  <c:v>Digitální technologie (zejména umělá inteligence, robotizace nebo internet věcí)</c:v>
                </c:pt>
                <c:pt idx="6">
                  <c:v>Kvantové technologie</c:v>
                </c:pt>
              </c:strCache>
            </c:strRef>
          </c:cat>
          <c:val>
            <c:numRef>
              <c:f>Sheet1!$D$2:$D$8</c:f>
              <c:numCache>
                <c:formatCode>0</c:formatCode>
                <c:ptCount val="7"/>
                <c:pt idx="0">
                  <c:v>44.277999999999999</c:v>
                </c:pt>
                <c:pt idx="1">
                  <c:v>43.094000000000001</c:v>
                </c:pt>
                <c:pt idx="2">
                  <c:v>43.488999999999997</c:v>
                </c:pt>
                <c:pt idx="3">
                  <c:v>40.567999999999998</c:v>
                </c:pt>
                <c:pt idx="4">
                  <c:v>37.805999999999997</c:v>
                </c:pt>
                <c:pt idx="5">
                  <c:v>36.463999999999999</c:v>
                </c:pt>
                <c:pt idx="6">
                  <c:v>23.994</c:v>
                </c:pt>
              </c:numCache>
            </c:numRef>
          </c:val>
          <c:extLst xmlns:c16r2="http://schemas.microsoft.com/office/drawing/2015/06/chart">
            <c:ext xmlns:c16="http://schemas.microsoft.com/office/drawing/2014/chart" uri="{C3380CC4-5D6E-409C-BE32-E72D297353CC}">
              <c16:uniqueId val="{00000002-3905-44DA-8F29-8349BE4BD799}"/>
            </c:ext>
          </c:extLst>
        </c:ser>
        <c:ser>
          <c:idx val="3"/>
          <c:order val="3"/>
          <c:tx>
            <c:strRef>
              <c:f>Sheet1!$E$1</c:f>
              <c:strCache>
                <c:ptCount val="1"/>
                <c:pt idx="0">
                  <c:v>Krátkodobý (do 1 roku)</c:v>
                </c:pt>
              </c:strCache>
            </c:strRef>
          </c:tx>
          <c:spPr>
            <a:solidFill>
              <a:schemeClr val="bg2">
                <a:lumMod val="50000"/>
              </a:schemeClr>
            </a:solidFill>
            <a:ln>
              <a:noFill/>
            </a:ln>
            <a:effectLst/>
          </c:spPr>
          <c:invertIfNegative val="0"/>
          <c:dLbls>
            <c:numFmt formatCode="#,##0&quot; %&quot;;\-#,##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Vysokokapacitní datové sítě</c:v>
                </c:pt>
                <c:pt idx="1">
                  <c:v>Stavby a zařízení pro nakládání s odpady</c:v>
                </c:pt>
                <c:pt idx="2">
                  <c:v>Telekomunikační sítě</c:v>
                </c:pt>
                <c:pt idx="3">
                  <c:v>Datová úložiště</c:v>
                </c:pt>
                <c:pt idx="4">
                  <c:v>Vodovody a kanalizace</c:v>
                </c:pt>
                <c:pt idx="5">
                  <c:v>Digitální technologie (zejména umělá inteligence, robotizace nebo internet věcí)</c:v>
                </c:pt>
                <c:pt idx="6">
                  <c:v>Kvantové technologie</c:v>
                </c:pt>
              </c:strCache>
            </c:strRef>
          </c:cat>
          <c:val>
            <c:numRef>
              <c:f>Sheet1!$E$2:$E$8</c:f>
              <c:numCache>
                <c:formatCode>0</c:formatCode>
                <c:ptCount val="7"/>
                <c:pt idx="0">
                  <c:v>25.099</c:v>
                </c:pt>
                <c:pt idx="1">
                  <c:v>22.573</c:v>
                </c:pt>
                <c:pt idx="2">
                  <c:v>21.152000000000001</c:v>
                </c:pt>
                <c:pt idx="3">
                  <c:v>20.6</c:v>
                </c:pt>
                <c:pt idx="4">
                  <c:v>19.89</c:v>
                </c:pt>
                <c:pt idx="5">
                  <c:v>16.259</c:v>
                </c:pt>
                <c:pt idx="6">
                  <c:v>5.13</c:v>
                </c:pt>
              </c:numCache>
            </c:numRef>
          </c:val>
          <c:extLst xmlns:c16r2="http://schemas.microsoft.com/office/drawing/2015/06/chart">
            <c:ext xmlns:c16="http://schemas.microsoft.com/office/drawing/2014/chart" uri="{C3380CC4-5D6E-409C-BE32-E72D297353CC}">
              <c16:uniqueId val="{00000003-3905-44DA-8F29-8349BE4BD799}"/>
            </c:ext>
          </c:extLst>
        </c:ser>
        <c:dLbls>
          <c:showLegendKey val="0"/>
          <c:showVal val="0"/>
          <c:showCatName val="0"/>
          <c:showSerName val="0"/>
          <c:showPercent val="0"/>
          <c:showBubbleSize val="0"/>
        </c:dLbls>
        <c:gapWidth val="95"/>
        <c:overlap val="100"/>
        <c:axId val="-976294800"/>
        <c:axId val="-976314384"/>
      </c:barChart>
      <c:catAx>
        <c:axId val="-976294800"/>
        <c:scaling>
          <c:orientation val="minMax"/>
        </c:scaling>
        <c:delete val="1"/>
        <c:axPos val="b"/>
        <c:numFmt formatCode="General" sourceLinked="1"/>
        <c:majorTickMark val="none"/>
        <c:minorTickMark val="none"/>
        <c:tickLblPos val="nextTo"/>
        <c:crossAx val="-976314384"/>
        <c:crosses val="autoZero"/>
        <c:auto val="1"/>
        <c:lblAlgn val="ctr"/>
        <c:lblOffset val="100"/>
        <c:noMultiLvlLbl val="0"/>
      </c:catAx>
      <c:valAx>
        <c:axId val="-976314384"/>
        <c:scaling>
          <c:orientation val="minMax"/>
        </c:scaling>
        <c:delete val="1"/>
        <c:axPos val="l"/>
        <c:numFmt formatCode="0%" sourceLinked="1"/>
        <c:majorTickMark val="none"/>
        <c:minorTickMark val="none"/>
        <c:tickLblPos val="nextTo"/>
        <c:crossAx val="-976294800"/>
        <c:crosses val="autoZero"/>
        <c:crossBetween val="between"/>
      </c:valAx>
      <c:spPr>
        <a:noFill/>
        <a:ln>
          <a:noFill/>
        </a:ln>
        <a:effectLst/>
      </c:spPr>
    </c:plotArea>
    <c:legend>
      <c:legendPos val="r"/>
      <c:layout>
        <c:manualLayout>
          <c:xMode val="edge"/>
          <c:yMode val="edge"/>
          <c:x val="0.87463443231454308"/>
          <c:y val="7.8764238249803466E-3"/>
          <c:w val="0.10944451532032862"/>
          <c:h val="0.8695201292605665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cs-CZ"/>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cs-CZ"/>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057151419330649E-2"/>
          <c:y val="3.734909333961707E-2"/>
          <c:w val="0.93285955346003258"/>
          <c:h val="0.46576528817627466"/>
        </c:manualLayout>
      </c:layout>
      <c:barChart>
        <c:barDir val="col"/>
        <c:grouping val="clustered"/>
        <c:varyColors val="0"/>
        <c:ser>
          <c:idx val="0"/>
          <c:order val="0"/>
          <c:tx>
            <c:strRef>
              <c:f>Sheet1!$B$1</c:f>
              <c:strCache>
                <c:ptCount val="1"/>
                <c:pt idx="0">
                  <c:v>Total</c:v>
                </c:pt>
              </c:strCache>
            </c:strRef>
          </c:tx>
          <c:spPr>
            <a:solidFill>
              <a:schemeClr val="bg2">
                <a:lumMod val="50000"/>
                <a:alpha val="70000"/>
              </a:schemeClr>
            </a:solidFill>
            <a:ln w="25400">
              <a:solidFill>
                <a:schemeClr val="bg2">
                  <a:lumMod val="50000"/>
                </a:schemeClr>
              </a:solidFill>
            </a:ln>
            <a:effectLst/>
          </c:spPr>
          <c:invertIfNegative val="0"/>
          <c:dLbls>
            <c:numFmt formatCode="#,##0&quot; %&quot;;\-#,##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Kvalita vzdělání, zlepšení úrovně</c:v>
                </c:pt>
                <c:pt idx="1">
                  <c:v>Reforma osnov</c:v>
                </c:pt>
                <c:pt idx="2">
                  <c:v>Podpora řemeslných oborů</c:v>
                </c:pt>
                <c:pt idx="3">
                  <c:v>Podpora technického vzdělání</c:v>
                </c:pt>
                <c:pt idx="4">
                  <c:v>Propojení s podnikatelskou sférou, více praxí</c:v>
                </c:pt>
                <c:pt idx="5">
                  <c:v>Pedagogové</c:v>
                </c:pt>
                <c:pt idx="6">
                  <c:v>Dostupnost, kapacita</c:v>
                </c:pt>
                <c:pt idx="7">
                  <c:v>Podpora vysokých škol</c:v>
                </c:pt>
              </c:strCache>
            </c:strRef>
          </c:cat>
          <c:val>
            <c:numRef>
              <c:f>Sheet1!$B$2:$B$9</c:f>
              <c:numCache>
                <c:formatCode>General</c:formatCode>
                <c:ptCount val="8"/>
                <c:pt idx="0">
                  <c:v>18.300999999999998</c:v>
                </c:pt>
                <c:pt idx="1">
                  <c:v>14.542</c:v>
                </c:pt>
                <c:pt idx="2">
                  <c:v>12.907999999999999</c:v>
                </c:pt>
                <c:pt idx="3">
                  <c:v>12.255000000000001</c:v>
                </c:pt>
                <c:pt idx="4">
                  <c:v>11.928000000000001</c:v>
                </c:pt>
                <c:pt idx="5">
                  <c:v>8.3330000000000002</c:v>
                </c:pt>
                <c:pt idx="6">
                  <c:v>7.3529999999999998</c:v>
                </c:pt>
                <c:pt idx="7">
                  <c:v>6.2089999999999996</c:v>
                </c:pt>
              </c:numCache>
            </c:numRef>
          </c:val>
          <c:extLst xmlns:c16r2="http://schemas.microsoft.com/office/drawing/2015/06/chart">
            <c:ext xmlns:c16="http://schemas.microsoft.com/office/drawing/2014/chart" uri="{C3380CC4-5D6E-409C-BE32-E72D297353CC}">
              <c16:uniqueId val="{00000000-D63E-416A-8953-F510D529BD99}"/>
            </c:ext>
          </c:extLst>
        </c:ser>
        <c:dLbls>
          <c:showLegendKey val="0"/>
          <c:showVal val="0"/>
          <c:showCatName val="0"/>
          <c:showSerName val="0"/>
          <c:showPercent val="0"/>
          <c:showBubbleSize val="0"/>
        </c:dLbls>
        <c:gapWidth val="219"/>
        <c:overlap val="-27"/>
        <c:axId val="-976289360"/>
        <c:axId val="-976294256"/>
      </c:barChart>
      <c:catAx>
        <c:axId val="-976289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cs-CZ"/>
          </a:p>
        </c:txPr>
        <c:crossAx val="-976294256"/>
        <c:crosses val="autoZero"/>
        <c:auto val="1"/>
        <c:lblAlgn val="ctr"/>
        <c:lblOffset val="100"/>
        <c:noMultiLvlLbl val="0"/>
      </c:catAx>
      <c:valAx>
        <c:axId val="-976294256"/>
        <c:scaling>
          <c:orientation val="minMax"/>
        </c:scaling>
        <c:delete val="1"/>
        <c:axPos val="l"/>
        <c:numFmt formatCode="#,##0&quot; %&quot;;\-#,##0" sourceLinked="0"/>
        <c:majorTickMark val="none"/>
        <c:minorTickMark val="none"/>
        <c:tickLblPos val="nextTo"/>
        <c:crossAx val="-97628936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cs-CZ"/>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069726887360723E-2"/>
          <c:y val="9.6398411806838835E-2"/>
          <c:w val="0.92786054622527858"/>
          <c:h val="0.87731111224584146"/>
        </c:manualLayout>
      </c:layout>
      <c:barChart>
        <c:barDir val="bar"/>
        <c:grouping val="percentStacked"/>
        <c:varyColors val="0"/>
        <c:ser>
          <c:idx val="0"/>
          <c:order val="0"/>
          <c:tx>
            <c:strRef>
              <c:f>Sheet1!$B$1</c:f>
              <c:strCache>
                <c:ptCount val="1"/>
                <c:pt idx="0">
                  <c:v>Series 1</c:v>
                </c:pt>
              </c:strCache>
            </c:strRef>
          </c:tx>
          <c:spPr>
            <a:solidFill>
              <a:srgbClr val="4C8383"/>
            </a:solidFill>
            <a:ln w="44450">
              <a:solidFill>
                <a:schemeClr val="bg1"/>
              </a:solidFill>
            </a:ln>
            <a:effectLst/>
          </c:spPr>
          <c:invertIfNegative val="0"/>
          <c:dLbls>
            <c:numFmt formatCode="#,##0&quot; %&quot;;\-#,##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48.302999999999997</c:v>
                </c:pt>
              </c:numCache>
            </c:numRef>
          </c:val>
          <c:extLst xmlns:c16r2="http://schemas.microsoft.com/office/drawing/2015/06/chart">
            <c:ext xmlns:c16="http://schemas.microsoft.com/office/drawing/2014/chart" uri="{C3380CC4-5D6E-409C-BE32-E72D297353CC}">
              <c16:uniqueId val="{00000000-18FE-455C-B337-8B6D89E2FB6A}"/>
            </c:ext>
          </c:extLst>
        </c:ser>
        <c:ser>
          <c:idx val="1"/>
          <c:order val="1"/>
          <c:tx>
            <c:strRef>
              <c:f>Sheet1!$C$1</c:f>
              <c:strCache>
                <c:ptCount val="1"/>
                <c:pt idx="0">
                  <c:v>Series 2</c:v>
                </c:pt>
              </c:strCache>
            </c:strRef>
          </c:tx>
          <c:spPr>
            <a:solidFill>
              <a:srgbClr val="C4C4C4"/>
            </a:solidFill>
            <a:ln w="44450">
              <a:solidFill>
                <a:schemeClr val="bg1"/>
              </a:solidFill>
            </a:ln>
            <a:effectLst/>
          </c:spPr>
          <c:invertIfNegative val="0"/>
          <c:cat>
            <c:strRef>
              <c:f>Sheet1!$A$2</c:f>
              <c:strCache>
                <c:ptCount val="1"/>
                <c:pt idx="0">
                  <c:v>Category 1</c:v>
                </c:pt>
              </c:strCache>
            </c:strRef>
          </c:cat>
          <c:val>
            <c:numRef>
              <c:f>Sheet1!$C$2</c:f>
              <c:numCache>
                <c:formatCode>General</c:formatCode>
                <c:ptCount val="1"/>
                <c:pt idx="0">
                  <c:v>51.697000000000003</c:v>
                </c:pt>
              </c:numCache>
            </c:numRef>
          </c:val>
          <c:extLst xmlns:c16r2="http://schemas.microsoft.com/office/drawing/2015/06/chart">
            <c:ext xmlns:c16="http://schemas.microsoft.com/office/drawing/2014/chart" uri="{C3380CC4-5D6E-409C-BE32-E72D297353CC}">
              <c16:uniqueId val="{00000001-18FE-455C-B337-8B6D89E2FB6A}"/>
            </c:ext>
          </c:extLst>
        </c:ser>
        <c:dLbls>
          <c:showLegendKey val="0"/>
          <c:showVal val="0"/>
          <c:showCatName val="0"/>
          <c:showSerName val="0"/>
          <c:showPercent val="0"/>
          <c:showBubbleSize val="0"/>
        </c:dLbls>
        <c:gapWidth val="150"/>
        <c:overlap val="100"/>
        <c:axId val="-976293712"/>
        <c:axId val="-976288272"/>
      </c:barChart>
      <c:catAx>
        <c:axId val="-976293712"/>
        <c:scaling>
          <c:orientation val="minMax"/>
        </c:scaling>
        <c:delete val="1"/>
        <c:axPos val="l"/>
        <c:numFmt formatCode="General" sourceLinked="1"/>
        <c:majorTickMark val="none"/>
        <c:minorTickMark val="none"/>
        <c:tickLblPos val="nextTo"/>
        <c:crossAx val="-976288272"/>
        <c:crosses val="autoZero"/>
        <c:auto val="1"/>
        <c:lblAlgn val="ctr"/>
        <c:lblOffset val="100"/>
        <c:noMultiLvlLbl val="0"/>
      </c:catAx>
      <c:valAx>
        <c:axId val="-976288272"/>
        <c:scaling>
          <c:orientation val="minMax"/>
        </c:scaling>
        <c:delete val="1"/>
        <c:axPos val="b"/>
        <c:numFmt formatCode="0%" sourceLinked="1"/>
        <c:majorTickMark val="none"/>
        <c:minorTickMark val="none"/>
        <c:tickLblPos val="nextTo"/>
        <c:crossAx val="-97629371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cs-CZ"/>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057151419330649E-2"/>
          <c:y val="3.734909333961707E-2"/>
          <c:w val="0.93285955346003258"/>
          <c:h val="0.46576528817627466"/>
        </c:manualLayout>
      </c:layout>
      <c:barChart>
        <c:barDir val="col"/>
        <c:grouping val="clustered"/>
        <c:varyColors val="0"/>
        <c:ser>
          <c:idx val="0"/>
          <c:order val="0"/>
          <c:tx>
            <c:strRef>
              <c:f>Sheet1!$B$1</c:f>
              <c:strCache>
                <c:ptCount val="1"/>
                <c:pt idx="0">
                  <c:v>Total</c:v>
                </c:pt>
              </c:strCache>
            </c:strRef>
          </c:tx>
          <c:spPr>
            <a:solidFill>
              <a:schemeClr val="bg2">
                <a:lumMod val="50000"/>
                <a:alpha val="70000"/>
              </a:schemeClr>
            </a:solidFill>
            <a:ln w="25400">
              <a:solidFill>
                <a:schemeClr val="bg2">
                  <a:lumMod val="50000"/>
                </a:schemeClr>
              </a:solidFill>
            </a:ln>
            <a:effectLst/>
          </c:spPr>
          <c:invertIfNegative val="0"/>
          <c:dLbls>
            <c:numFmt formatCode="#,##0&quot; %&quot;;\-#,##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Aplikovaný výzkum</c:v>
                </c:pt>
                <c:pt idx="1">
                  <c:v>Podpora výzkumu a vědy</c:v>
                </c:pt>
                <c:pt idx="2">
                  <c:v>Celková modernizace a zvýšení investic</c:v>
                </c:pt>
                <c:pt idx="3">
                  <c:v>Zelené technologie a udržitelnost</c:v>
                </c:pt>
                <c:pt idx="4">
                  <c:v>Nové technologie, materiály</c:v>
                </c:pt>
                <c:pt idx="5">
                  <c:v>Efektivnější grantový systém</c:v>
                </c:pt>
                <c:pt idx="6">
                  <c:v>Podpora
 start-upů a nových vědeckých pracovišť</c:v>
                </c:pt>
                <c:pt idx="7">
                  <c:v>Energie, energetika</c:v>
                </c:pt>
              </c:strCache>
            </c:strRef>
          </c:cat>
          <c:val>
            <c:numRef>
              <c:f>Sheet1!$B$2:$B$9</c:f>
              <c:numCache>
                <c:formatCode>General</c:formatCode>
                <c:ptCount val="8"/>
                <c:pt idx="0">
                  <c:v>17.45</c:v>
                </c:pt>
                <c:pt idx="1">
                  <c:v>12.528</c:v>
                </c:pt>
                <c:pt idx="2">
                  <c:v>7.383</c:v>
                </c:pt>
                <c:pt idx="3">
                  <c:v>5.3689999999999998</c:v>
                </c:pt>
                <c:pt idx="4">
                  <c:v>4.9219999999999997</c:v>
                </c:pt>
                <c:pt idx="5">
                  <c:v>4.6980000000000004</c:v>
                </c:pt>
                <c:pt idx="6">
                  <c:v>4.2510000000000003</c:v>
                </c:pt>
                <c:pt idx="7">
                  <c:v>4.0270000000000001</c:v>
                </c:pt>
              </c:numCache>
            </c:numRef>
          </c:val>
          <c:extLst xmlns:c16r2="http://schemas.microsoft.com/office/drawing/2015/06/chart">
            <c:ext xmlns:c16="http://schemas.microsoft.com/office/drawing/2014/chart" uri="{C3380CC4-5D6E-409C-BE32-E72D297353CC}">
              <c16:uniqueId val="{00000000-DF7C-46AA-9A7B-29909BC47B5F}"/>
            </c:ext>
          </c:extLst>
        </c:ser>
        <c:dLbls>
          <c:showLegendKey val="0"/>
          <c:showVal val="0"/>
          <c:showCatName val="0"/>
          <c:showSerName val="0"/>
          <c:showPercent val="0"/>
          <c:showBubbleSize val="0"/>
        </c:dLbls>
        <c:gapWidth val="219"/>
        <c:overlap val="-27"/>
        <c:axId val="-976287184"/>
        <c:axId val="-976284464"/>
      </c:barChart>
      <c:catAx>
        <c:axId val="-976287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cs-CZ"/>
          </a:p>
        </c:txPr>
        <c:crossAx val="-976284464"/>
        <c:crosses val="autoZero"/>
        <c:auto val="1"/>
        <c:lblAlgn val="ctr"/>
        <c:lblOffset val="100"/>
        <c:noMultiLvlLbl val="0"/>
      </c:catAx>
      <c:valAx>
        <c:axId val="-976284464"/>
        <c:scaling>
          <c:orientation val="minMax"/>
        </c:scaling>
        <c:delete val="1"/>
        <c:axPos val="l"/>
        <c:numFmt formatCode="#,##0&quot; %&quot;;\-#,##0" sourceLinked="0"/>
        <c:majorTickMark val="none"/>
        <c:minorTickMark val="none"/>
        <c:tickLblPos val="nextTo"/>
        <c:crossAx val="-97628718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cs-CZ"/>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069726887360723E-2"/>
          <c:y val="9.6398411806838835E-2"/>
          <c:w val="0.92786054622527858"/>
          <c:h val="0.87731111224584146"/>
        </c:manualLayout>
      </c:layout>
      <c:barChart>
        <c:barDir val="bar"/>
        <c:grouping val="percentStacked"/>
        <c:varyColors val="0"/>
        <c:ser>
          <c:idx val="0"/>
          <c:order val="0"/>
          <c:tx>
            <c:strRef>
              <c:f>Sheet1!$B$1</c:f>
              <c:strCache>
                <c:ptCount val="1"/>
                <c:pt idx="0">
                  <c:v>Series 1</c:v>
                </c:pt>
              </c:strCache>
            </c:strRef>
          </c:tx>
          <c:spPr>
            <a:solidFill>
              <a:schemeClr val="tx1"/>
            </a:solidFill>
            <a:ln>
              <a:noFill/>
            </a:ln>
            <a:effectLst/>
          </c:spPr>
          <c:invertIfNegative val="0"/>
          <c:dPt>
            <c:idx val="0"/>
            <c:invertIfNegative val="0"/>
            <c:bubble3D val="0"/>
            <c:spPr>
              <a:solidFill>
                <a:srgbClr val="4C8383"/>
              </a:solidFill>
              <a:ln w="44450">
                <a:solidFill>
                  <a:schemeClr val="bg1"/>
                </a:solidFill>
              </a:ln>
              <a:effectLst/>
            </c:spPr>
            <c:extLst xmlns:c16r2="http://schemas.microsoft.com/office/drawing/2015/06/chart">
              <c:ext xmlns:c16="http://schemas.microsoft.com/office/drawing/2014/chart" uri="{C3380CC4-5D6E-409C-BE32-E72D297353CC}">
                <c16:uniqueId val="{00000000-73AD-475A-A82A-4CEC97606CAB}"/>
              </c:ext>
            </c:extLst>
          </c:dPt>
          <c:dLbls>
            <c:numFmt formatCode="#,##0&quot; %&quot;;\-#,##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35.28</c:v>
                </c:pt>
              </c:numCache>
            </c:numRef>
          </c:val>
          <c:extLst xmlns:c16r2="http://schemas.microsoft.com/office/drawing/2015/06/chart">
            <c:ext xmlns:c16="http://schemas.microsoft.com/office/drawing/2014/chart" uri="{C3380CC4-5D6E-409C-BE32-E72D297353CC}">
              <c16:uniqueId val="{00000000-18FE-455C-B337-8B6D89E2FB6A}"/>
            </c:ext>
          </c:extLst>
        </c:ser>
        <c:ser>
          <c:idx val="1"/>
          <c:order val="1"/>
          <c:tx>
            <c:strRef>
              <c:f>Sheet1!$C$1</c:f>
              <c:strCache>
                <c:ptCount val="1"/>
                <c:pt idx="0">
                  <c:v>Series 2</c:v>
                </c:pt>
              </c:strCache>
            </c:strRef>
          </c:tx>
          <c:spPr>
            <a:solidFill>
              <a:srgbClr val="C4C4C4"/>
            </a:solidFill>
            <a:ln w="44450">
              <a:solidFill>
                <a:schemeClr val="bg1"/>
              </a:solidFill>
            </a:ln>
            <a:effectLst/>
          </c:spPr>
          <c:invertIfNegative val="0"/>
          <c:cat>
            <c:strRef>
              <c:f>Sheet1!$A$2</c:f>
              <c:strCache>
                <c:ptCount val="1"/>
                <c:pt idx="0">
                  <c:v>Category 1</c:v>
                </c:pt>
              </c:strCache>
            </c:strRef>
          </c:cat>
          <c:val>
            <c:numRef>
              <c:f>Sheet1!$C$2</c:f>
              <c:numCache>
                <c:formatCode>General</c:formatCode>
                <c:ptCount val="1"/>
                <c:pt idx="0">
                  <c:v>64.72</c:v>
                </c:pt>
              </c:numCache>
            </c:numRef>
          </c:val>
          <c:extLst xmlns:c16r2="http://schemas.microsoft.com/office/drawing/2015/06/chart">
            <c:ext xmlns:c16="http://schemas.microsoft.com/office/drawing/2014/chart" uri="{C3380CC4-5D6E-409C-BE32-E72D297353CC}">
              <c16:uniqueId val="{00000001-18FE-455C-B337-8B6D89E2FB6A}"/>
            </c:ext>
          </c:extLst>
        </c:ser>
        <c:dLbls>
          <c:showLegendKey val="0"/>
          <c:showVal val="0"/>
          <c:showCatName val="0"/>
          <c:showSerName val="0"/>
          <c:showPercent val="0"/>
          <c:showBubbleSize val="0"/>
        </c:dLbls>
        <c:gapWidth val="150"/>
        <c:overlap val="100"/>
        <c:axId val="-976316016"/>
        <c:axId val="-976313840"/>
      </c:barChart>
      <c:catAx>
        <c:axId val="-976316016"/>
        <c:scaling>
          <c:orientation val="minMax"/>
        </c:scaling>
        <c:delete val="1"/>
        <c:axPos val="l"/>
        <c:numFmt formatCode="General" sourceLinked="1"/>
        <c:majorTickMark val="none"/>
        <c:minorTickMark val="none"/>
        <c:tickLblPos val="nextTo"/>
        <c:crossAx val="-976313840"/>
        <c:crosses val="autoZero"/>
        <c:auto val="1"/>
        <c:lblAlgn val="ctr"/>
        <c:lblOffset val="100"/>
        <c:noMultiLvlLbl val="0"/>
      </c:catAx>
      <c:valAx>
        <c:axId val="-976313840"/>
        <c:scaling>
          <c:orientation val="minMax"/>
        </c:scaling>
        <c:delete val="1"/>
        <c:axPos val="b"/>
        <c:numFmt formatCode="0%" sourceLinked="1"/>
        <c:majorTickMark val="none"/>
        <c:minorTickMark val="none"/>
        <c:tickLblPos val="nextTo"/>
        <c:crossAx val="-97631601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cs-CZ"/>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057151419330649E-2"/>
          <c:y val="3.734909333961707E-2"/>
          <c:w val="0.93285955346003258"/>
          <c:h val="0.46576528817627466"/>
        </c:manualLayout>
      </c:layout>
      <c:barChart>
        <c:barDir val="col"/>
        <c:grouping val="clustered"/>
        <c:varyColors val="0"/>
        <c:ser>
          <c:idx val="0"/>
          <c:order val="0"/>
          <c:tx>
            <c:strRef>
              <c:f>Sheet1!$B$1</c:f>
              <c:strCache>
                <c:ptCount val="1"/>
                <c:pt idx="0">
                  <c:v>Total</c:v>
                </c:pt>
              </c:strCache>
            </c:strRef>
          </c:tx>
          <c:spPr>
            <a:solidFill>
              <a:schemeClr val="bg2">
                <a:lumMod val="50000"/>
                <a:alpha val="70000"/>
              </a:schemeClr>
            </a:solidFill>
            <a:ln w="25400">
              <a:solidFill>
                <a:schemeClr val="bg2">
                  <a:lumMod val="50000"/>
                </a:schemeClr>
              </a:solidFill>
            </a:ln>
            <a:effectLst/>
          </c:spPr>
          <c:invertIfNegative val="0"/>
          <c:dLbls>
            <c:numFmt formatCode="#,##0&quot; %&quot;;\-#,##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Zahraniční pracovníci a imigrace</c:v>
                </c:pt>
                <c:pt idx="1">
                  <c:v>Flexibilita a mobilita pracovního trhu</c:v>
                </c:pt>
                <c:pt idx="2">
                  <c:v>Rekvalifikace a vzdělávání</c:v>
                </c:pt>
                <c:pt idx="3">
                  <c:v>Snížení sociální podpory</c:v>
                </c:pt>
                <c:pt idx="4">
                  <c:v>Změny v zákoníku práce</c:v>
                </c:pt>
                <c:pt idx="5">
                  <c:v>Školství a propojení s pracovním trhem</c:v>
                </c:pt>
                <c:pt idx="6">
                  <c:v>Motivace pracovat</c:v>
                </c:pt>
              </c:strCache>
            </c:strRef>
          </c:cat>
          <c:val>
            <c:numRef>
              <c:f>Sheet1!$B$2:$B$8</c:f>
              <c:numCache>
                <c:formatCode>General</c:formatCode>
                <c:ptCount val="7"/>
                <c:pt idx="0">
                  <c:v>22.222000000000001</c:v>
                </c:pt>
                <c:pt idx="1">
                  <c:v>11.111000000000001</c:v>
                </c:pt>
                <c:pt idx="2">
                  <c:v>10.847</c:v>
                </c:pt>
                <c:pt idx="3">
                  <c:v>8.9949999999999992</c:v>
                </c:pt>
                <c:pt idx="4">
                  <c:v>7.407</c:v>
                </c:pt>
                <c:pt idx="5">
                  <c:v>6.085</c:v>
                </c:pt>
                <c:pt idx="6">
                  <c:v>6.085</c:v>
                </c:pt>
              </c:numCache>
            </c:numRef>
          </c:val>
          <c:extLst xmlns:c16r2="http://schemas.microsoft.com/office/drawing/2015/06/chart">
            <c:ext xmlns:c16="http://schemas.microsoft.com/office/drawing/2014/chart" uri="{C3380CC4-5D6E-409C-BE32-E72D297353CC}">
              <c16:uniqueId val="{00000000-8EB9-44AE-B651-4CB618BFAD88}"/>
            </c:ext>
          </c:extLst>
        </c:ser>
        <c:dLbls>
          <c:showLegendKey val="0"/>
          <c:showVal val="0"/>
          <c:showCatName val="0"/>
          <c:showSerName val="0"/>
          <c:showPercent val="0"/>
          <c:showBubbleSize val="0"/>
        </c:dLbls>
        <c:gapWidth val="219"/>
        <c:overlap val="-27"/>
        <c:axId val="-976313296"/>
        <c:axId val="-976310576"/>
      </c:barChart>
      <c:catAx>
        <c:axId val="-976313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cs-CZ"/>
          </a:p>
        </c:txPr>
        <c:crossAx val="-976310576"/>
        <c:crosses val="autoZero"/>
        <c:auto val="1"/>
        <c:lblAlgn val="ctr"/>
        <c:lblOffset val="100"/>
        <c:noMultiLvlLbl val="0"/>
      </c:catAx>
      <c:valAx>
        <c:axId val="-976310576"/>
        <c:scaling>
          <c:orientation val="minMax"/>
        </c:scaling>
        <c:delete val="1"/>
        <c:axPos val="l"/>
        <c:numFmt formatCode="#,##0&quot; %&quot;;\-#,##0" sourceLinked="0"/>
        <c:majorTickMark val="none"/>
        <c:minorTickMark val="none"/>
        <c:tickLblPos val="nextTo"/>
        <c:crossAx val="-97631329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cs-CZ"/>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069726887360723E-2"/>
          <c:y val="9.6398411806838835E-2"/>
          <c:w val="0.92786054622527858"/>
          <c:h val="0.87731111224584146"/>
        </c:manualLayout>
      </c:layout>
      <c:barChart>
        <c:barDir val="bar"/>
        <c:grouping val="percentStacked"/>
        <c:varyColors val="0"/>
        <c:ser>
          <c:idx val="0"/>
          <c:order val="0"/>
          <c:tx>
            <c:strRef>
              <c:f>Sheet1!$B$1</c:f>
              <c:strCache>
                <c:ptCount val="1"/>
                <c:pt idx="0">
                  <c:v>Series 1</c:v>
                </c:pt>
              </c:strCache>
            </c:strRef>
          </c:tx>
          <c:spPr>
            <a:solidFill>
              <a:srgbClr val="4C8383"/>
            </a:solidFill>
            <a:ln w="44450">
              <a:solidFill>
                <a:schemeClr val="bg1"/>
              </a:solidFill>
            </a:ln>
            <a:effectLst/>
          </c:spPr>
          <c:invertIfNegative val="0"/>
          <c:dLbls>
            <c:numFmt formatCode="#,##0&quot; %&quot;;\-#,##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29.834</c:v>
                </c:pt>
              </c:numCache>
            </c:numRef>
          </c:val>
          <c:extLst xmlns:c16r2="http://schemas.microsoft.com/office/drawing/2015/06/chart">
            <c:ext xmlns:c16="http://schemas.microsoft.com/office/drawing/2014/chart" uri="{C3380CC4-5D6E-409C-BE32-E72D297353CC}">
              <c16:uniqueId val="{00000000-18FE-455C-B337-8B6D89E2FB6A}"/>
            </c:ext>
          </c:extLst>
        </c:ser>
        <c:ser>
          <c:idx val="1"/>
          <c:order val="1"/>
          <c:tx>
            <c:strRef>
              <c:f>Sheet1!$C$1</c:f>
              <c:strCache>
                <c:ptCount val="1"/>
                <c:pt idx="0">
                  <c:v>Series 2</c:v>
                </c:pt>
              </c:strCache>
            </c:strRef>
          </c:tx>
          <c:spPr>
            <a:solidFill>
              <a:srgbClr val="C4C4C4"/>
            </a:solidFill>
            <a:ln w="44450">
              <a:solidFill>
                <a:schemeClr val="bg1"/>
              </a:solidFill>
            </a:ln>
            <a:effectLst/>
          </c:spPr>
          <c:invertIfNegative val="0"/>
          <c:cat>
            <c:strRef>
              <c:f>Sheet1!$A$2</c:f>
              <c:strCache>
                <c:ptCount val="1"/>
                <c:pt idx="0">
                  <c:v>Category 1</c:v>
                </c:pt>
              </c:strCache>
            </c:strRef>
          </c:cat>
          <c:val>
            <c:numRef>
              <c:f>Sheet1!$C$2</c:f>
              <c:numCache>
                <c:formatCode>General</c:formatCode>
                <c:ptCount val="1"/>
                <c:pt idx="0">
                  <c:v>70.165999999999997</c:v>
                </c:pt>
              </c:numCache>
            </c:numRef>
          </c:val>
          <c:extLst xmlns:c16r2="http://schemas.microsoft.com/office/drawing/2015/06/chart">
            <c:ext xmlns:c16="http://schemas.microsoft.com/office/drawing/2014/chart" uri="{C3380CC4-5D6E-409C-BE32-E72D297353CC}">
              <c16:uniqueId val="{00000001-18FE-455C-B337-8B6D89E2FB6A}"/>
            </c:ext>
          </c:extLst>
        </c:ser>
        <c:dLbls>
          <c:showLegendKey val="0"/>
          <c:showVal val="0"/>
          <c:showCatName val="0"/>
          <c:showSerName val="0"/>
          <c:showPercent val="0"/>
          <c:showBubbleSize val="0"/>
        </c:dLbls>
        <c:gapWidth val="150"/>
        <c:overlap val="100"/>
        <c:axId val="-976310032"/>
        <c:axId val="-976308944"/>
      </c:barChart>
      <c:catAx>
        <c:axId val="-976310032"/>
        <c:scaling>
          <c:orientation val="minMax"/>
        </c:scaling>
        <c:delete val="1"/>
        <c:axPos val="l"/>
        <c:numFmt formatCode="General" sourceLinked="1"/>
        <c:majorTickMark val="none"/>
        <c:minorTickMark val="none"/>
        <c:tickLblPos val="nextTo"/>
        <c:crossAx val="-976308944"/>
        <c:crosses val="autoZero"/>
        <c:auto val="1"/>
        <c:lblAlgn val="ctr"/>
        <c:lblOffset val="100"/>
        <c:noMultiLvlLbl val="0"/>
      </c:catAx>
      <c:valAx>
        <c:axId val="-976308944"/>
        <c:scaling>
          <c:orientation val="minMax"/>
        </c:scaling>
        <c:delete val="1"/>
        <c:axPos val="b"/>
        <c:numFmt formatCode="0%" sourceLinked="1"/>
        <c:majorTickMark val="none"/>
        <c:minorTickMark val="none"/>
        <c:tickLblPos val="nextTo"/>
        <c:crossAx val="-97631003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cs-CZ"/>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057151419330649E-2"/>
          <c:y val="3.734909333961707E-2"/>
          <c:w val="0.93285955346003258"/>
          <c:h val="0.46576528817627466"/>
        </c:manualLayout>
      </c:layout>
      <c:barChart>
        <c:barDir val="col"/>
        <c:grouping val="clustered"/>
        <c:varyColors val="0"/>
        <c:ser>
          <c:idx val="0"/>
          <c:order val="0"/>
          <c:tx>
            <c:strRef>
              <c:f>Sheet1!$B$1</c:f>
              <c:strCache>
                <c:ptCount val="1"/>
                <c:pt idx="0">
                  <c:v>Total</c:v>
                </c:pt>
              </c:strCache>
            </c:strRef>
          </c:tx>
          <c:spPr>
            <a:solidFill>
              <a:schemeClr val="bg2">
                <a:lumMod val="50000"/>
                <a:alpha val="70000"/>
              </a:schemeClr>
            </a:solidFill>
            <a:ln w="25400">
              <a:solidFill>
                <a:schemeClr val="bg2">
                  <a:lumMod val="50000"/>
                </a:schemeClr>
              </a:solidFill>
            </a:ln>
            <a:effectLst/>
          </c:spPr>
          <c:invertIfNegative val="0"/>
          <c:dLbls>
            <c:numFmt formatCode="#,##0&quot; %&quot;;\-#,##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Digitalizace a automatizace</c:v>
                </c:pt>
                <c:pt idx="1">
                  <c:v>Zjednodušit procesy a legislativu</c:v>
                </c:pt>
                <c:pt idx="2">
                  <c:v>Snížení byrokracie</c:v>
                </c:pt>
                <c:pt idx="3">
                  <c:v>Snížení počtů úředníků</c:v>
                </c:pt>
                <c:pt idx="4">
                  <c:v>Stavební řízení</c:v>
                </c:pt>
                <c:pt idx="5">
                  <c:v>Úředník je zde pro lidi, ne naopak/Být proklientský, profesionalita, odbornost úředníků</c:v>
                </c:pt>
                <c:pt idx="6">
                  <c:v>Odbourání korupce, zvýšení transparentnosti</c:v>
                </c:pt>
              </c:strCache>
            </c:strRef>
          </c:cat>
          <c:val>
            <c:numRef>
              <c:f>Sheet1!$B$2:$B$8</c:f>
              <c:numCache>
                <c:formatCode>General</c:formatCode>
                <c:ptCount val="7"/>
                <c:pt idx="0">
                  <c:v>40.677999999999997</c:v>
                </c:pt>
                <c:pt idx="1">
                  <c:v>39.831000000000003</c:v>
                </c:pt>
                <c:pt idx="2">
                  <c:v>21.469000000000001</c:v>
                </c:pt>
                <c:pt idx="3">
                  <c:v>19.492000000000001</c:v>
                </c:pt>
                <c:pt idx="4">
                  <c:v>5.085</c:v>
                </c:pt>
                <c:pt idx="5">
                  <c:v>4.8019999999999996</c:v>
                </c:pt>
                <c:pt idx="6">
                  <c:v>4.2370000000000001</c:v>
                </c:pt>
              </c:numCache>
            </c:numRef>
          </c:val>
          <c:extLst xmlns:c16r2="http://schemas.microsoft.com/office/drawing/2015/06/chart">
            <c:ext xmlns:c16="http://schemas.microsoft.com/office/drawing/2014/chart" uri="{C3380CC4-5D6E-409C-BE32-E72D297353CC}">
              <c16:uniqueId val="{00000000-A8DF-4009-A438-2A9B7BCC7393}"/>
            </c:ext>
          </c:extLst>
        </c:ser>
        <c:dLbls>
          <c:showLegendKey val="0"/>
          <c:showVal val="0"/>
          <c:showCatName val="0"/>
          <c:showSerName val="0"/>
          <c:showPercent val="0"/>
          <c:showBubbleSize val="0"/>
        </c:dLbls>
        <c:gapWidth val="219"/>
        <c:overlap val="-27"/>
        <c:axId val="-1235657632"/>
        <c:axId val="-1235662528"/>
      </c:barChart>
      <c:catAx>
        <c:axId val="-1235657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cs-CZ"/>
          </a:p>
        </c:txPr>
        <c:crossAx val="-1235662528"/>
        <c:crosses val="autoZero"/>
        <c:auto val="1"/>
        <c:lblAlgn val="ctr"/>
        <c:lblOffset val="100"/>
        <c:noMultiLvlLbl val="0"/>
      </c:catAx>
      <c:valAx>
        <c:axId val="-1235662528"/>
        <c:scaling>
          <c:orientation val="minMax"/>
        </c:scaling>
        <c:delete val="1"/>
        <c:axPos val="l"/>
        <c:numFmt formatCode="#,##0&quot; %&quot;;\-#,##0" sourceLinked="0"/>
        <c:majorTickMark val="none"/>
        <c:minorTickMark val="none"/>
        <c:tickLblPos val="nextTo"/>
        <c:crossAx val="-123565763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cs-CZ"/>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069726887360723E-2"/>
          <c:y val="9.6398411806838835E-2"/>
          <c:w val="0.92786054622527858"/>
          <c:h val="0.87731111224584146"/>
        </c:manualLayout>
      </c:layout>
      <c:barChart>
        <c:barDir val="bar"/>
        <c:grouping val="percentStacked"/>
        <c:varyColors val="0"/>
        <c:ser>
          <c:idx val="0"/>
          <c:order val="0"/>
          <c:tx>
            <c:strRef>
              <c:f>Sheet1!$B$1</c:f>
              <c:strCache>
                <c:ptCount val="1"/>
                <c:pt idx="0">
                  <c:v>Series 1</c:v>
                </c:pt>
              </c:strCache>
            </c:strRef>
          </c:tx>
          <c:spPr>
            <a:solidFill>
              <a:srgbClr val="4C8383"/>
            </a:solidFill>
            <a:ln w="44450">
              <a:solidFill>
                <a:schemeClr val="bg1"/>
              </a:solidFill>
            </a:ln>
            <a:effectLst/>
          </c:spPr>
          <c:invertIfNegative val="0"/>
          <c:dLbls>
            <c:numFmt formatCode="#,##0&quot; %&quot;;\-#,##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27.94</c:v>
                </c:pt>
              </c:numCache>
            </c:numRef>
          </c:val>
          <c:extLst xmlns:c16r2="http://schemas.microsoft.com/office/drawing/2015/06/chart">
            <c:ext xmlns:c16="http://schemas.microsoft.com/office/drawing/2014/chart" uri="{C3380CC4-5D6E-409C-BE32-E72D297353CC}">
              <c16:uniqueId val="{00000000-18FE-455C-B337-8B6D89E2FB6A}"/>
            </c:ext>
          </c:extLst>
        </c:ser>
        <c:ser>
          <c:idx val="1"/>
          <c:order val="1"/>
          <c:tx>
            <c:strRef>
              <c:f>Sheet1!$C$1</c:f>
              <c:strCache>
                <c:ptCount val="1"/>
                <c:pt idx="0">
                  <c:v>Series 2</c:v>
                </c:pt>
              </c:strCache>
            </c:strRef>
          </c:tx>
          <c:spPr>
            <a:solidFill>
              <a:srgbClr val="C4C4C4"/>
            </a:solidFill>
            <a:ln w="44450">
              <a:solidFill>
                <a:schemeClr val="bg1"/>
              </a:solidFill>
            </a:ln>
            <a:effectLst/>
          </c:spPr>
          <c:invertIfNegative val="0"/>
          <c:cat>
            <c:strRef>
              <c:f>Sheet1!$A$2</c:f>
              <c:strCache>
                <c:ptCount val="1"/>
                <c:pt idx="0">
                  <c:v>Category 1</c:v>
                </c:pt>
              </c:strCache>
            </c:strRef>
          </c:cat>
          <c:val>
            <c:numRef>
              <c:f>Sheet1!$C$2</c:f>
              <c:numCache>
                <c:formatCode>General</c:formatCode>
                <c:ptCount val="1"/>
                <c:pt idx="0">
                  <c:v>72.06</c:v>
                </c:pt>
              </c:numCache>
            </c:numRef>
          </c:val>
          <c:extLst xmlns:c16r2="http://schemas.microsoft.com/office/drawing/2015/06/chart">
            <c:ext xmlns:c16="http://schemas.microsoft.com/office/drawing/2014/chart" uri="{C3380CC4-5D6E-409C-BE32-E72D297353CC}">
              <c16:uniqueId val="{00000001-18FE-455C-B337-8B6D89E2FB6A}"/>
            </c:ext>
          </c:extLst>
        </c:ser>
        <c:dLbls>
          <c:showLegendKey val="0"/>
          <c:showVal val="0"/>
          <c:showCatName val="0"/>
          <c:showSerName val="0"/>
          <c:showPercent val="0"/>
          <c:showBubbleSize val="0"/>
        </c:dLbls>
        <c:gapWidth val="150"/>
        <c:overlap val="100"/>
        <c:axId val="-1235661984"/>
        <c:axId val="-1235660352"/>
      </c:barChart>
      <c:catAx>
        <c:axId val="-1235661984"/>
        <c:scaling>
          <c:orientation val="minMax"/>
        </c:scaling>
        <c:delete val="1"/>
        <c:axPos val="l"/>
        <c:numFmt formatCode="General" sourceLinked="1"/>
        <c:majorTickMark val="none"/>
        <c:minorTickMark val="none"/>
        <c:tickLblPos val="nextTo"/>
        <c:crossAx val="-1235660352"/>
        <c:crosses val="autoZero"/>
        <c:auto val="1"/>
        <c:lblAlgn val="ctr"/>
        <c:lblOffset val="100"/>
        <c:noMultiLvlLbl val="0"/>
      </c:catAx>
      <c:valAx>
        <c:axId val="-1235660352"/>
        <c:scaling>
          <c:orientation val="minMax"/>
        </c:scaling>
        <c:delete val="1"/>
        <c:axPos val="b"/>
        <c:numFmt formatCode="0%" sourceLinked="1"/>
        <c:majorTickMark val="none"/>
        <c:minorTickMark val="none"/>
        <c:tickLblPos val="nextTo"/>
        <c:crossAx val="-123566198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cs-CZ"/>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057151419330649E-2"/>
          <c:y val="3.734909333961707E-2"/>
          <c:w val="0.93285955346003258"/>
          <c:h val="0.46576528817627466"/>
        </c:manualLayout>
      </c:layout>
      <c:barChart>
        <c:barDir val="col"/>
        <c:grouping val="clustered"/>
        <c:varyColors val="0"/>
        <c:ser>
          <c:idx val="0"/>
          <c:order val="0"/>
          <c:tx>
            <c:strRef>
              <c:f>Sheet1!$B$1</c:f>
              <c:strCache>
                <c:ptCount val="1"/>
                <c:pt idx="0">
                  <c:v>Total</c:v>
                </c:pt>
              </c:strCache>
            </c:strRef>
          </c:tx>
          <c:spPr>
            <a:solidFill>
              <a:schemeClr val="bg2">
                <a:lumMod val="50000"/>
                <a:alpha val="70000"/>
              </a:schemeClr>
            </a:solidFill>
            <a:ln w="25400">
              <a:solidFill>
                <a:schemeClr val="bg2">
                  <a:lumMod val="50000"/>
                </a:schemeClr>
              </a:solidFill>
            </a:ln>
            <a:effectLst/>
          </c:spPr>
          <c:invertIfNegative val="0"/>
          <c:dLbls>
            <c:numFmt formatCode="#,##0&quot; %&quot;;\-#,##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Digitalizace státní správy</c:v>
                </c:pt>
                <c:pt idx="1">
                  <c:v>Rychlý internet (5G)</c:v>
                </c:pt>
                <c:pt idx="2">
                  <c:v>Vybavení a modernizace veřejných institucí</c:v>
                </c:pt>
                <c:pt idx="3">
                  <c:v>Digitalizace obecně</c:v>
                </c:pt>
                <c:pt idx="4">
                  <c:v>AI</c:v>
                </c:pt>
                <c:pt idx="5">
                  <c:v>Datové sítě</c:v>
                </c:pt>
                <c:pt idx="6">
                  <c:v>Cloud</c:v>
                </c:pt>
              </c:strCache>
            </c:strRef>
          </c:cat>
          <c:val>
            <c:numRef>
              <c:f>Sheet1!$B$2:$B$8</c:f>
              <c:numCache>
                <c:formatCode>General</c:formatCode>
                <c:ptCount val="7"/>
                <c:pt idx="0">
                  <c:v>38.244</c:v>
                </c:pt>
                <c:pt idx="1">
                  <c:v>11.898</c:v>
                </c:pt>
                <c:pt idx="2">
                  <c:v>5.0990000000000002</c:v>
                </c:pt>
                <c:pt idx="3">
                  <c:v>5.0990000000000002</c:v>
                </c:pt>
                <c:pt idx="4">
                  <c:v>4.8159999999999998</c:v>
                </c:pt>
                <c:pt idx="5">
                  <c:v>3.9660000000000002</c:v>
                </c:pt>
                <c:pt idx="6">
                  <c:v>3.6829999999999998</c:v>
                </c:pt>
              </c:numCache>
            </c:numRef>
          </c:val>
          <c:extLst xmlns:c16r2="http://schemas.microsoft.com/office/drawing/2015/06/chart">
            <c:ext xmlns:c16="http://schemas.microsoft.com/office/drawing/2014/chart" uri="{C3380CC4-5D6E-409C-BE32-E72D297353CC}">
              <c16:uniqueId val="{00000000-C3EB-43C3-9433-FB69F3031E3C}"/>
            </c:ext>
          </c:extLst>
        </c:ser>
        <c:dLbls>
          <c:showLegendKey val="0"/>
          <c:showVal val="0"/>
          <c:showCatName val="0"/>
          <c:showSerName val="0"/>
          <c:showPercent val="0"/>
          <c:showBubbleSize val="0"/>
        </c:dLbls>
        <c:gapWidth val="219"/>
        <c:overlap val="-27"/>
        <c:axId val="-1235659264"/>
        <c:axId val="-1235658720"/>
      </c:barChart>
      <c:catAx>
        <c:axId val="-1235659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cs-CZ"/>
          </a:p>
        </c:txPr>
        <c:crossAx val="-1235658720"/>
        <c:crosses val="autoZero"/>
        <c:auto val="1"/>
        <c:lblAlgn val="ctr"/>
        <c:lblOffset val="100"/>
        <c:noMultiLvlLbl val="0"/>
      </c:catAx>
      <c:valAx>
        <c:axId val="-1235658720"/>
        <c:scaling>
          <c:orientation val="minMax"/>
        </c:scaling>
        <c:delete val="1"/>
        <c:axPos val="l"/>
        <c:numFmt formatCode="#,##0&quot; %&quot;;\-#,##0" sourceLinked="0"/>
        <c:majorTickMark val="none"/>
        <c:minorTickMark val="none"/>
        <c:tickLblPos val="nextTo"/>
        <c:crossAx val="-123565926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cs-CZ"/>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7910429597176583"/>
          <c:y val="6.4158941492280949E-2"/>
          <c:w val="0.29683560279276477"/>
          <c:h val="0.87168211701543807"/>
        </c:manualLayout>
      </c:layout>
      <c:barChart>
        <c:barDir val="bar"/>
        <c:grouping val="clustered"/>
        <c:varyColors val="0"/>
        <c:ser>
          <c:idx val="0"/>
          <c:order val="0"/>
          <c:tx>
            <c:strRef>
              <c:f>Sheet1!$B$1</c:f>
              <c:strCache>
                <c:ptCount val="1"/>
                <c:pt idx="0">
                  <c:v>Series 1</c:v>
                </c:pt>
              </c:strCache>
            </c:strRef>
          </c:tx>
          <c:spPr>
            <a:solidFill>
              <a:srgbClr val="004E4E">
                <a:alpha val="70000"/>
              </a:srgbClr>
            </a:solidFill>
            <a:ln w="25400">
              <a:solidFill>
                <a:schemeClr val="bg2">
                  <a:lumMod val="50000"/>
                </a:schemeClr>
              </a:solidFill>
            </a:ln>
            <a:effectLst/>
          </c:spPr>
          <c:invertIfNegative val="0"/>
          <c:dLbls>
            <c:numFmt formatCode="#,##0&quot; %&quot;;\-#,##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Úpadek, kolaps, skanzen</c:v>
                </c:pt>
                <c:pt idx="1">
                  <c:v>Stagnace, zaostávání</c:v>
                </c:pt>
                <c:pt idx="2">
                  <c:v>Špatná rozhodnutí vlády, politiků</c:v>
                </c:pt>
                <c:pt idx="3">
                  <c:v>Nekonkurenceschopnost, malá produktivita</c:v>
                </c:pt>
                <c:pt idx="4">
                  <c:v>Bez dlouhodobé vize</c:v>
                </c:pt>
                <c:pt idx="5">
                  <c:v>Pokles ekonomiky, recese</c:v>
                </c:pt>
                <c:pt idx="6">
                  <c:v>Zásahy EU</c:v>
                </c:pt>
                <c:pt idx="7">
                  <c:v>Nedostatek pracovní síly</c:v>
                </c:pt>
                <c:pt idx="8">
                  <c:v>Příliš byrokracie</c:v>
                </c:pt>
              </c:strCache>
            </c:strRef>
          </c:cat>
          <c:val>
            <c:numRef>
              <c:f>Sheet1!$B$2:$B$10</c:f>
              <c:numCache>
                <c:formatCode>General</c:formatCode>
                <c:ptCount val="9"/>
                <c:pt idx="0">
                  <c:v>16.969000000000001</c:v>
                </c:pt>
                <c:pt idx="1">
                  <c:v>10.654999999999999</c:v>
                </c:pt>
                <c:pt idx="2">
                  <c:v>9.3130000000000006</c:v>
                </c:pt>
                <c:pt idx="3">
                  <c:v>7.8929999999999998</c:v>
                </c:pt>
                <c:pt idx="4">
                  <c:v>6.4720000000000004</c:v>
                </c:pt>
                <c:pt idx="5">
                  <c:v>5.9189999999999996</c:v>
                </c:pt>
                <c:pt idx="6">
                  <c:v>4.9720000000000004</c:v>
                </c:pt>
                <c:pt idx="7">
                  <c:v>4.657</c:v>
                </c:pt>
                <c:pt idx="8">
                  <c:v>4.2619999999999996</c:v>
                </c:pt>
              </c:numCache>
            </c:numRef>
          </c:val>
          <c:extLst xmlns:c16r2="http://schemas.microsoft.com/office/drawing/2015/06/chart">
            <c:ext xmlns:c16="http://schemas.microsoft.com/office/drawing/2014/chart" uri="{C3380CC4-5D6E-409C-BE32-E72D297353CC}">
              <c16:uniqueId val="{00000000-ABAD-46CC-A6B9-10078B8444AB}"/>
            </c:ext>
          </c:extLst>
        </c:ser>
        <c:dLbls>
          <c:showLegendKey val="0"/>
          <c:showVal val="0"/>
          <c:showCatName val="0"/>
          <c:showSerName val="0"/>
          <c:showPercent val="0"/>
          <c:showBubbleSize val="0"/>
        </c:dLbls>
        <c:gapWidth val="100"/>
        <c:axId val="-976297520"/>
        <c:axId val="-976292624"/>
      </c:barChart>
      <c:catAx>
        <c:axId val="-9762975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just">
              <a:defRPr sz="1000" b="0" i="0" u="none" strike="noStrike" kern="1200" baseline="0">
                <a:solidFill>
                  <a:schemeClr val="tx1"/>
                </a:solidFill>
                <a:latin typeface="+mn-lt"/>
                <a:ea typeface="+mn-ea"/>
                <a:cs typeface="+mn-cs"/>
              </a:defRPr>
            </a:pPr>
            <a:endParaRPr lang="cs-CZ"/>
          </a:p>
        </c:txPr>
        <c:crossAx val="-976292624"/>
        <c:crosses val="autoZero"/>
        <c:auto val="1"/>
        <c:lblAlgn val="ctr"/>
        <c:lblOffset val="200"/>
        <c:tickLblSkip val="1"/>
        <c:tickMarkSkip val="1"/>
        <c:noMultiLvlLbl val="0"/>
      </c:catAx>
      <c:valAx>
        <c:axId val="-976292624"/>
        <c:scaling>
          <c:orientation val="minMax"/>
        </c:scaling>
        <c:delete val="1"/>
        <c:axPos val="t"/>
        <c:numFmt formatCode="General" sourceLinked="1"/>
        <c:majorTickMark val="out"/>
        <c:minorTickMark val="none"/>
        <c:tickLblPos val="nextTo"/>
        <c:crossAx val="-97629752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cs-CZ"/>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069726887360723E-2"/>
          <c:y val="9.6398411806838835E-2"/>
          <c:w val="0.92786054622527858"/>
          <c:h val="0.87731111224584146"/>
        </c:manualLayout>
      </c:layout>
      <c:barChart>
        <c:barDir val="bar"/>
        <c:grouping val="percentStacked"/>
        <c:varyColors val="0"/>
        <c:ser>
          <c:idx val="0"/>
          <c:order val="0"/>
          <c:tx>
            <c:strRef>
              <c:f>Sheet1!$B$1</c:f>
              <c:strCache>
                <c:ptCount val="1"/>
                <c:pt idx="0">
                  <c:v>Series 1</c:v>
                </c:pt>
              </c:strCache>
            </c:strRef>
          </c:tx>
          <c:spPr>
            <a:solidFill>
              <a:schemeClr val="tx1"/>
            </a:solidFill>
            <a:ln>
              <a:noFill/>
            </a:ln>
            <a:effectLst/>
          </c:spPr>
          <c:invertIfNegative val="0"/>
          <c:dPt>
            <c:idx val="0"/>
            <c:invertIfNegative val="0"/>
            <c:bubble3D val="0"/>
            <c:spPr>
              <a:solidFill>
                <a:srgbClr val="4C8383"/>
              </a:solidFill>
              <a:ln w="44450">
                <a:solidFill>
                  <a:schemeClr val="bg1"/>
                </a:solidFill>
              </a:ln>
              <a:effectLst/>
            </c:spPr>
            <c:extLst xmlns:c16r2="http://schemas.microsoft.com/office/drawing/2015/06/chart">
              <c:ext xmlns:c16="http://schemas.microsoft.com/office/drawing/2014/chart" uri="{C3380CC4-5D6E-409C-BE32-E72D297353CC}">
                <c16:uniqueId val="{00000001-E15D-44E3-B008-CE1175E29500}"/>
              </c:ext>
            </c:extLst>
          </c:dPt>
          <c:dLbls>
            <c:numFmt formatCode="#,##0&quot; %&quot;;\-#,##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27.861000000000001</c:v>
                </c:pt>
              </c:numCache>
            </c:numRef>
          </c:val>
          <c:extLst xmlns:c16r2="http://schemas.microsoft.com/office/drawing/2015/06/chart">
            <c:ext xmlns:c16="http://schemas.microsoft.com/office/drawing/2014/chart" uri="{C3380CC4-5D6E-409C-BE32-E72D297353CC}">
              <c16:uniqueId val="{00000002-E15D-44E3-B008-CE1175E29500}"/>
            </c:ext>
          </c:extLst>
        </c:ser>
        <c:ser>
          <c:idx val="1"/>
          <c:order val="1"/>
          <c:tx>
            <c:strRef>
              <c:f>Sheet1!$C$1</c:f>
              <c:strCache>
                <c:ptCount val="1"/>
                <c:pt idx="0">
                  <c:v>Series 2</c:v>
                </c:pt>
              </c:strCache>
            </c:strRef>
          </c:tx>
          <c:spPr>
            <a:solidFill>
              <a:srgbClr val="C4C4C4"/>
            </a:solidFill>
            <a:ln w="44450">
              <a:solidFill>
                <a:schemeClr val="bg1"/>
              </a:solidFill>
            </a:ln>
            <a:effectLst/>
          </c:spPr>
          <c:invertIfNegative val="0"/>
          <c:cat>
            <c:strRef>
              <c:f>Sheet1!$A$2</c:f>
              <c:strCache>
                <c:ptCount val="1"/>
                <c:pt idx="0">
                  <c:v>Category 1</c:v>
                </c:pt>
              </c:strCache>
            </c:strRef>
          </c:cat>
          <c:val>
            <c:numRef>
              <c:f>Sheet1!$C$2</c:f>
              <c:numCache>
                <c:formatCode>General</c:formatCode>
                <c:ptCount val="1"/>
                <c:pt idx="0">
                  <c:v>72.138999999999996</c:v>
                </c:pt>
              </c:numCache>
            </c:numRef>
          </c:val>
          <c:extLst xmlns:c16r2="http://schemas.microsoft.com/office/drawing/2015/06/chart">
            <c:ext xmlns:c16="http://schemas.microsoft.com/office/drawing/2014/chart" uri="{C3380CC4-5D6E-409C-BE32-E72D297353CC}">
              <c16:uniqueId val="{00000003-E15D-44E3-B008-CE1175E29500}"/>
            </c:ext>
          </c:extLst>
        </c:ser>
        <c:dLbls>
          <c:showLegendKey val="0"/>
          <c:showVal val="0"/>
          <c:showCatName val="0"/>
          <c:showSerName val="0"/>
          <c:showPercent val="0"/>
          <c:showBubbleSize val="0"/>
        </c:dLbls>
        <c:gapWidth val="150"/>
        <c:overlap val="100"/>
        <c:axId val="-1059671216"/>
        <c:axId val="-1059658160"/>
      </c:barChart>
      <c:catAx>
        <c:axId val="-1059671216"/>
        <c:scaling>
          <c:orientation val="minMax"/>
        </c:scaling>
        <c:delete val="1"/>
        <c:axPos val="l"/>
        <c:numFmt formatCode="General" sourceLinked="1"/>
        <c:majorTickMark val="none"/>
        <c:minorTickMark val="none"/>
        <c:tickLblPos val="nextTo"/>
        <c:crossAx val="-1059658160"/>
        <c:crosses val="autoZero"/>
        <c:auto val="1"/>
        <c:lblAlgn val="ctr"/>
        <c:lblOffset val="100"/>
        <c:noMultiLvlLbl val="0"/>
      </c:catAx>
      <c:valAx>
        <c:axId val="-1059658160"/>
        <c:scaling>
          <c:orientation val="minMax"/>
        </c:scaling>
        <c:delete val="1"/>
        <c:axPos val="b"/>
        <c:numFmt formatCode="0%" sourceLinked="1"/>
        <c:majorTickMark val="none"/>
        <c:minorTickMark val="none"/>
        <c:tickLblPos val="nextTo"/>
        <c:crossAx val="-105967121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cs-CZ"/>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057151419330649E-2"/>
          <c:y val="3.734909333961707E-2"/>
          <c:w val="0.93285955346003258"/>
          <c:h val="0.46576528817627466"/>
        </c:manualLayout>
      </c:layout>
      <c:barChart>
        <c:barDir val="col"/>
        <c:grouping val="clustered"/>
        <c:varyColors val="0"/>
        <c:ser>
          <c:idx val="0"/>
          <c:order val="0"/>
          <c:tx>
            <c:strRef>
              <c:f>Sheet1!$B$1</c:f>
              <c:strCache>
                <c:ptCount val="1"/>
                <c:pt idx="0">
                  <c:v>Total</c:v>
                </c:pt>
              </c:strCache>
            </c:strRef>
          </c:tx>
          <c:spPr>
            <a:solidFill>
              <a:schemeClr val="bg2">
                <a:lumMod val="50000"/>
                <a:alpha val="70000"/>
              </a:schemeClr>
            </a:solidFill>
            <a:ln w="25400">
              <a:solidFill>
                <a:schemeClr val="bg2">
                  <a:lumMod val="50000"/>
                </a:schemeClr>
              </a:solidFill>
            </a:ln>
            <a:effectLst/>
          </c:spPr>
          <c:invertIfNegative val="0"/>
          <c:dLbls>
            <c:numFmt formatCode="#,##0&quot; %&quot;;\-#,##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Podpora mladých rodin</c:v>
                </c:pt>
                <c:pt idx="1">
                  <c:v>Dostupnost bydlení</c:v>
                </c:pt>
                <c:pt idx="2">
                  <c:v>Cenová dostupnost, výhodné hypotéky,  půjčky bez úroku</c:v>
                </c:pt>
                <c:pt idx="3">
                  <c:v>Obecní, městské byty</c:v>
                </c:pt>
                <c:pt idx="4">
                  <c:v>Podpora nájemního bydlení</c:v>
                </c:pt>
                <c:pt idx="5">
                  <c:v>Zjednodušení stavebního řízení</c:v>
                </c:pt>
                <c:pt idx="6">
                  <c:v>Byty, bytová výstavba</c:v>
                </c:pt>
                <c:pt idx="7">
                  <c:v>Výstavba sociálního/ komunálního bydlení</c:v>
                </c:pt>
              </c:strCache>
            </c:strRef>
          </c:cat>
          <c:val>
            <c:numRef>
              <c:f>Sheet1!$B$2:$B$9</c:f>
              <c:numCache>
                <c:formatCode>General</c:formatCode>
                <c:ptCount val="8"/>
                <c:pt idx="0">
                  <c:v>22.254000000000001</c:v>
                </c:pt>
                <c:pt idx="1">
                  <c:v>18.873000000000001</c:v>
                </c:pt>
                <c:pt idx="2">
                  <c:v>13.803000000000001</c:v>
                </c:pt>
                <c:pt idx="3">
                  <c:v>9.2959999999999994</c:v>
                </c:pt>
                <c:pt idx="4">
                  <c:v>7.8869999999999996</c:v>
                </c:pt>
                <c:pt idx="5">
                  <c:v>7.6059999999999999</c:v>
                </c:pt>
                <c:pt idx="6">
                  <c:v>7.3239999999999998</c:v>
                </c:pt>
                <c:pt idx="7">
                  <c:v>6.4790000000000001</c:v>
                </c:pt>
              </c:numCache>
            </c:numRef>
          </c:val>
          <c:extLst xmlns:c16r2="http://schemas.microsoft.com/office/drawing/2015/06/chart">
            <c:ext xmlns:c16="http://schemas.microsoft.com/office/drawing/2014/chart" uri="{C3380CC4-5D6E-409C-BE32-E72D297353CC}">
              <c16:uniqueId val="{00000000-4996-48D5-B6FD-4E5D2D353B58}"/>
            </c:ext>
          </c:extLst>
        </c:ser>
        <c:dLbls>
          <c:showLegendKey val="0"/>
          <c:showVal val="0"/>
          <c:showCatName val="0"/>
          <c:showSerName val="0"/>
          <c:showPercent val="0"/>
          <c:showBubbleSize val="0"/>
        </c:dLbls>
        <c:gapWidth val="219"/>
        <c:overlap val="-27"/>
        <c:axId val="-1059661968"/>
        <c:axId val="-1059661424"/>
      </c:barChart>
      <c:catAx>
        <c:axId val="-1059661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cs-CZ"/>
          </a:p>
        </c:txPr>
        <c:crossAx val="-1059661424"/>
        <c:crosses val="autoZero"/>
        <c:auto val="1"/>
        <c:lblAlgn val="ctr"/>
        <c:lblOffset val="100"/>
        <c:noMultiLvlLbl val="0"/>
      </c:catAx>
      <c:valAx>
        <c:axId val="-1059661424"/>
        <c:scaling>
          <c:orientation val="minMax"/>
        </c:scaling>
        <c:delete val="1"/>
        <c:axPos val="l"/>
        <c:numFmt formatCode="#,##0&quot; %&quot;;\-#,##0" sourceLinked="0"/>
        <c:majorTickMark val="none"/>
        <c:minorTickMark val="none"/>
        <c:tickLblPos val="nextTo"/>
        <c:crossAx val="-105966196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cs-CZ"/>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069726887360723E-2"/>
          <c:y val="9.6398411806838835E-2"/>
          <c:w val="0.92786054622527858"/>
          <c:h val="0.87731111224584146"/>
        </c:manualLayout>
      </c:layout>
      <c:barChart>
        <c:barDir val="bar"/>
        <c:grouping val="percentStacked"/>
        <c:varyColors val="0"/>
        <c:ser>
          <c:idx val="0"/>
          <c:order val="0"/>
          <c:tx>
            <c:strRef>
              <c:f>Sheet1!$B$1</c:f>
              <c:strCache>
                <c:ptCount val="1"/>
                <c:pt idx="0">
                  <c:v>Series 1</c:v>
                </c:pt>
              </c:strCache>
            </c:strRef>
          </c:tx>
          <c:spPr>
            <a:solidFill>
              <a:srgbClr val="4C8383"/>
            </a:solidFill>
            <a:ln w="44450">
              <a:solidFill>
                <a:schemeClr val="bg1"/>
              </a:solidFill>
            </a:ln>
            <a:effectLst/>
          </c:spPr>
          <c:invertIfNegative val="0"/>
          <c:dLbls>
            <c:numFmt formatCode="#,##0&quot; %&quot;;\-#,##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28.018999999999998</c:v>
                </c:pt>
              </c:numCache>
            </c:numRef>
          </c:val>
          <c:extLst xmlns:c16r2="http://schemas.microsoft.com/office/drawing/2015/06/chart">
            <c:ext xmlns:c16="http://schemas.microsoft.com/office/drawing/2014/chart" uri="{C3380CC4-5D6E-409C-BE32-E72D297353CC}">
              <c16:uniqueId val="{00000000-18FE-455C-B337-8B6D89E2FB6A}"/>
            </c:ext>
          </c:extLst>
        </c:ser>
        <c:ser>
          <c:idx val="1"/>
          <c:order val="1"/>
          <c:tx>
            <c:strRef>
              <c:f>Sheet1!$C$1</c:f>
              <c:strCache>
                <c:ptCount val="1"/>
                <c:pt idx="0">
                  <c:v>Series 2</c:v>
                </c:pt>
              </c:strCache>
            </c:strRef>
          </c:tx>
          <c:spPr>
            <a:solidFill>
              <a:srgbClr val="C4C4C4"/>
            </a:solidFill>
            <a:ln w="44450">
              <a:solidFill>
                <a:schemeClr val="bg1"/>
              </a:solidFill>
            </a:ln>
            <a:effectLst/>
          </c:spPr>
          <c:invertIfNegative val="0"/>
          <c:cat>
            <c:strRef>
              <c:f>Sheet1!$A$2</c:f>
              <c:strCache>
                <c:ptCount val="1"/>
                <c:pt idx="0">
                  <c:v>Category 1</c:v>
                </c:pt>
              </c:strCache>
            </c:strRef>
          </c:cat>
          <c:val>
            <c:numRef>
              <c:f>Sheet1!$C$2</c:f>
              <c:numCache>
                <c:formatCode>General</c:formatCode>
                <c:ptCount val="1"/>
                <c:pt idx="0">
                  <c:v>71.980999999999995</c:v>
                </c:pt>
              </c:numCache>
            </c:numRef>
          </c:val>
          <c:extLst xmlns:c16r2="http://schemas.microsoft.com/office/drawing/2015/06/chart">
            <c:ext xmlns:c16="http://schemas.microsoft.com/office/drawing/2014/chart" uri="{C3380CC4-5D6E-409C-BE32-E72D297353CC}">
              <c16:uniqueId val="{00000001-18FE-455C-B337-8B6D89E2FB6A}"/>
            </c:ext>
          </c:extLst>
        </c:ser>
        <c:dLbls>
          <c:showLegendKey val="0"/>
          <c:showVal val="0"/>
          <c:showCatName val="0"/>
          <c:showSerName val="0"/>
          <c:showPercent val="0"/>
          <c:showBubbleSize val="0"/>
        </c:dLbls>
        <c:gapWidth val="150"/>
        <c:overlap val="100"/>
        <c:axId val="-1059660880"/>
        <c:axId val="-1438967168"/>
      </c:barChart>
      <c:catAx>
        <c:axId val="-1059660880"/>
        <c:scaling>
          <c:orientation val="minMax"/>
        </c:scaling>
        <c:delete val="1"/>
        <c:axPos val="l"/>
        <c:numFmt formatCode="General" sourceLinked="1"/>
        <c:majorTickMark val="none"/>
        <c:minorTickMark val="none"/>
        <c:tickLblPos val="nextTo"/>
        <c:crossAx val="-1438967168"/>
        <c:crosses val="autoZero"/>
        <c:auto val="1"/>
        <c:lblAlgn val="ctr"/>
        <c:lblOffset val="100"/>
        <c:noMultiLvlLbl val="0"/>
      </c:catAx>
      <c:valAx>
        <c:axId val="-1438967168"/>
        <c:scaling>
          <c:orientation val="minMax"/>
        </c:scaling>
        <c:delete val="1"/>
        <c:axPos val="b"/>
        <c:numFmt formatCode="0%" sourceLinked="1"/>
        <c:majorTickMark val="none"/>
        <c:minorTickMark val="none"/>
        <c:tickLblPos val="nextTo"/>
        <c:crossAx val="-105966088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cs-CZ"/>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057151419330649E-2"/>
          <c:y val="3.734909333961707E-2"/>
          <c:w val="0.93285955346003258"/>
          <c:h val="0.46576528817627466"/>
        </c:manualLayout>
      </c:layout>
      <c:barChart>
        <c:barDir val="col"/>
        <c:grouping val="clustered"/>
        <c:varyColors val="0"/>
        <c:ser>
          <c:idx val="0"/>
          <c:order val="0"/>
          <c:tx>
            <c:strRef>
              <c:f>Sheet1!$B$1</c:f>
              <c:strCache>
                <c:ptCount val="1"/>
                <c:pt idx="0">
                  <c:v>Total</c:v>
                </c:pt>
              </c:strCache>
            </c:strRef>
          </c:tx>
          <c:spPr>
            <a:solidFill>
              <a:schemeClr val="bg2">
                <a:lumMod val="50000"/>
                <a:alpha val="70000"/>
              </a:schemeClr>
            </a:solidFill>
            <a:ln w="25400">
              <a:solidFill>
                <a:schemeClr val="bg2">
                  <a:lumMod val="50000"/>
                </a:schemeClr>
              </a:solidFill>
            </a:ln>
            <a:effectLst/>
          </c:spPr>
          <c:invertIfNegative val="0"/>
          <c:dLbls>
            <c:numFmt formatCode="#,##0&quot; %&quot;;\-#,##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Potravinová soběstačnost</c:v>
                </c:pt>
                <c:pt idx="1">
                  <c:v>Zadržování vody</c:v>
                </c:pt>
                <c:pt idx="2">
                  <c:v>Ekologické a adaptační opatření</c:v>
                </c:pt>
                <c:pt idx="3">
                  <c:v>Moderní zemědělství, udržitelnost, moderní technologie a přístup</c:v>
                </c:pt>
                <c:pt idx="4">
                  <c:v>Podpora lokální produkce</c:v>
                </c:pt>
                <c:pt idx="5">
                  <c:v>Podpora malých zemědělců a omezení monopolů</c:v>
                </c:pt>
                <c:pt idx="6">
                  <c:v>Efektivita výroby, pěstování</c:v>
                </c:pt>
              </c:strCache>
            </c:strRef>
          </c:cat>
          <c:val>
            <c:numRef>
              <c:f>Sheet1!$B$2:$B$8</c:f>
              <c:numCache>
                <c:formatCode>General</c:formatCode>
                <c:ptCount val="7"/>
                <c:pt idx="0">
                  <c:v>19.885000000000002</c:v>
                </c:pt>
                <c:pt idx="1">
                  <c:v>14.121</c:v>
                </c:pt>
                <c:pt idx="2">
                  <c:v>9.798</c:v>
                </c:pt>
                <c:pt idx="3">
                  <c:v>9.2219999999999995</c:v>
                </c:pt>
                <c:pt idx="4">
                  <c:v>8.9339999999999993</c:v>
                </c:pt>
                <c:pt idx="5">
                  <c:v>8.6460000000000008</c:v>
                </c:pt>
                <c:pt idx="6">
                  <c:v>6.9160000000000004</c:v>
                </c:pt>
              </c:numCache>
            </c:numRef>
          </c:val>
          <c:extLst xmlns:c16r2="http://schemas.microsoft.com/office/drawing/2015/06/chart">
            <c:ext xmlns:c16="http://schemas.microsoft.com/office/drawing/2014/chart" uri="{C3380CC4-5D6E-409C-BE32-E72D297353CC}">
              <c16:uniqueId val="{00000000-D227-4446-8219-F5A8451E3279}"/>
            </c:ext>
          </c:extLst>
        </c:ser>
        <c:dLbls>
          <c:showLegendKey val="0"/>
          <c:showVal val="0"/>
          <c:showCatName val="0"/>
          <c:showSerName val="0"/>
          <c:showPercent val="0"/>
          <c:showBubbleSize val="0"/>
        </c:dLbls>
        <c:gapWidth val="219"/>
        <c:overlap val="-27"/>
        <c:axId val="-1438966080"/>
        <c:axId val="-1438980224"/>
      </c:barChart>
      <c:catAx>
        <c:axId val="-1438966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cs-CZ"/>
          </a:p>
        </c:txPr>
        <c:crossAx val="-1438980224"/>
        <c:crosses val="autoZero"/>
        <c:auto val="1"/>
        <c:lblAlgn val="ctr"/>
        <c:lblOffset val="100"/>
        <c:noMultiLvlLbl val="0"/>
      </c:catAx>
      <c:valAx>
        <c:axId val="-1438980224"/>
        <c:scaling>
          <c:orientation val="minMax"/>
        </c:scaling>
        <c:delete val="1"/>
        <c:axPos val="l"/>
        <c:numFmt formatCode="#,##0&quot; %&quot;;\-#,##0" sourceLinked="0"/>
        <c:majorTickMark val="none"/>
        <c:minorTickMark val="none"/>
        <c:tickLblPos val="nextTo"/>
        <c:crossAx val="-143896608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cs-CZ"/>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069726887360723E-2"/>
          <c:y val="9.6398411806838835E-2"/>
          <c:w val="0.92786054622527858"/>
          <c:h val="0.87731111224584146"/>
        </c:manualLayout>
      </c:layout>
      <c:barChart>
        <c:barDir val="bar"/>
        <c:grouping val="percentStacked"/>
        <c:varyColors val="0"/>
        <c:ser>
          <c:idx val="0"/>
          <c:order val="0"/>
          <c:tx>
            <c:strRef>
              <c:f>Sheet1!$B$1</c:f>
              <c:strCache>
                <c:ptCount val="1"/>
                <c:pt idx="0">
                  <c:v>Series 1</c:v>
                </c:pt>
              </c:strCache>
            </c:strRef>
          </c:tx>
          <c:spPr>
            <a:solidFill>
              <a:srgbClr val="4C8383"/>
            </a:solidFill>
            <a:ln w="44450">
              <a:solidFill>
                <a:schemeClr val="bg1"/>
              </a:solidFill>
            </a:ln>
            <a:effectLst/>
          </c:spPr>
          <c:invertIfNegative val="0"/>
          <c:dLbls>
            <c:numFmt formatCode="#,##0&quot; %&quot;;\-#,##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27.388000000000002</c:v>
                </c:pt>
              </c:numCache>
            </c:numRef>
          </c:val>
          <c:extLst xmlns:c16r2="http://schemas.microsoft.com/office/drawing/2015/06/chart">
            <c:ext xmlns:c16="http://schemas.microsoft.com/office/drawing/2014/chart" uri="{C3380CC4-5D6E-409C-BE32-E72D297353CC}">
              <c16:uniqueId val="{00000000-18FE-455C-B337-8B6D89E2FB6A}"/>
            </c:ext>
          </c:extLst>
        </c:ser>
        <c:ser>
          <c:idx val="1"/>
          <c:order val="1"/>
          <c:tx>
            <c:strRef>
              <c:f>Sheet1!$C$1</c:f>
              <c:strCache>
                <c:ptCount val="1"/>
                <c:pt idx="0">
                  <c:v>Series 2</c:v>
                </c:pt>
              </c:strCache>
            </c:strRef>
          </c:tx>
          <c:spPr>
            <a:solidFill>
              <a:srgbClr val="C4C4C4"/>
            </a:solidFill>
            <a:ln w="44450">
              <a:solidFill>
                <a:schemeClr val="bg1"/>
              </a:solidFill>
            </a:ln>
            <a:effectLst/>
          </c:spPr>
          <c:invertIfNegative val="0"/>
          <c:cat>
            <c:strRef>
              <c:f>Sheet1!$A$2</c:f>
              <c:strCache>
                <c:ptCount val="1"/>
                <c:pt idx="0">
                  <c:v>Category 1</c:v>
                </c:pt>
              </c:strCache>
            </c:strRef>
          </c:cat>
          <c:val>
            <c:numRef>
              <c:f>Sheet1!$C$2</c:f>
              <c:numCache>
                <c:formatCode>General</c:formatCode>
                <c:ptCount val="1"/>
                <c:pt idx="0">
                  <c:v>72.611999999999995</c:v>
                </c:pt>
              </c:numCache>
            </c:numRef>
          </c:val>
          <c:extLst xmlns:c16r2="http://schemas.microsoft.com/office/drawing/2015/06/chart">
            <c:ext xmlns:c16="http://schemas.microsoft.com/office/drawing/2014/chart" uri="{C3380CC4-5D6E-409C-BE32-E72D297353CC}">
              <c16:uniqueId val="{00000001-18FE-455C-B337-8B6D89E2FB6A}"/>
            </c:ext>
          </c:extLst>
        </c:ser>
        <c:dLbls>
          <c:showLegendKey val="0"/>
          <c:showVal val="0"/>
          <c:showCatName val="0"/>
          <c:showSerName val="0"/>
          <c:showPercent val="0"/>
          <c:showBubbleSize val="0"/>
        </c:dLbls>
        <c:gapWidth val="150"/>
        <c:overlap val="100"/>
        <c:axId val="-1228834336"/>
        <c:axId val="-1228840864"/>
      </c:barChart>
      <c:catAx>
        <c:axId val="-1228834336"/>
        <c:scaling>
          <c:orientation val="minMax"/>
        </c:scaling>
        <c:delete val="1"/>
        <c:axPos val="l"/>
        <c:numFmt formatCode="General" sourceLinked="1"/>
        <c:majorTickMark val="none"/>
        <c:minorTickMark val="none"/>
        <c:tickLblPos val="nextTo"/>
        <c:crossAx val="-1228840864"/>
        <c:crosses val="autoZero"/>
        <c:auto val="1"/>
        <c:lblAlgn val="ctr"/>
        <c:lblOffset val="100"/>
        <c:noMultiLvlLbl val="0"/>
      </c:catAx>
      <c:valAx>
        <c:axId val="-1228840864"/>
        <c:scaling>
          <c:orientation val="minMax"/>
        </c:scaling>
        <c:delete val="1"/>
        <c:axPos val="b"/>
        <c:numFmt formatCode="0%" sourceLinked="1"/>
        <c:majorTickMark val="none"/>
        <c:minorTickMark val="none"/>
        <c:tickLblPos val="nextTo"/>
        <c:crossAx val="-122883433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cs-CZ"/>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057151419330649E-2"/>
          <c:y val="3.734909333961707E-2"/>
          <c:w val="0.93285955346003258"/>
          <c:h val="0.46576528817627466"/>
        </c:manualLayout>
      </c:layout>
      <c:barChart>
        <c:barDir val="col"/>
        <c:grouping val="clustered"/>
        <c:varyColors val="0"/>
        <c:ser>
          <c:idx val="0"/>
          <c:order val="0"/>
          <c:tx>
            <c:strRef>
              <c:f>Sheet1!$B$1</c:f>
              <c:strCache>
                <c:ptCount val="1"/>
                <c:pt idx="0">
                  <c:v>Total</c:v>
                </c:pt>
              </c:strCache>
            </c:strRef>
          </c:tx>
          <c:spPr>
            <a:solidFill>
              <a:schemeClr val="bg2">
                <a:lumMod val="50000"/>
                <a:alpha val="70000"/>
              </a:schemeClr>
            </a:solidFill>
            <a:ln w="25400">
              <a:solidFill>
                <a:schemeClr val="bg2">
                  <a:lumMod val="50000"/>
                </a:schemeClr>
              </a:solidFill>
            </a:ln>
            <a:effectLst/>
          </c:spPr>
          <c:invertIfNegative val="0"/>
          <c:dLbls>
            <c:numFmt formatCode="#,##0&quot; %&quot;;\-#,##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Dostupnost zdravotnictví (i v regionech)</c:v>
                </c:pt>
                <c:pt idx="1">
                  <c:v>Kvalita zdravotní péče</c:v>
                </c:pt>
                <c:pt idx="2">
                  <c:v>Podpora personálu ve zdravotnictví</c:v>
                </c:pt>
                <c:pt idx="3">
                  <c:v>Podpora studentů medicíny, motivace zůstat v ČR</c:v>
                </c:pt>
                <c:pt idx="4">
                  <c:v>Modernizace, zlepšení vybavenosti zařízení</c:v>
                </c:pt>
                <c:pt idx="5">
                  <c:v>Péče o seniory</c:v>
                </c:pt>
                <c:pt idx="6">
                  <c:v>Moderní technologie</c:v>
                </c:pt>
              </c:strCache>
            </c:strRef>
          </c:cat>
          <c:val>
            <c:numRef>
              <c:f>Sheet1!$B$2:$B$8</c:f>
              <c:numCache>
                <c:formatCode>General</c:formatCode>
                <c:ptCount val="7"/>
                <c:pt idx="0">
                  <c:v>19.335000000000001</c:v>
                </c:pt>
                <c:pt idx="1">
                  <c:v>18.428999999999998</c:v>
                </c:pt>
                <c:pt idx="2">
                  <c:v>17.523</c:v>
                </c:pt>
                <c:pt idx="3">
                  <c:v>9.0630000000000006</c:v>
                </c:pt>
                <c:pt idx="4">
                  <c:v>7.8550000000000004</c:v>
                </c:pt>
                <c:pt idx="5">
                  <c:v>5.1360000000000001</c:v>
                </c:pt>
                <c:pt idx="6">
                  <c:v>4.532</c:v>
                </c:pt>
              </c:numCache>
            </c:numRef>
          </c:val>
          <c:extLst xmlns:c16r2="http://schemas.microsoft.com/office/drawing/2015/06/chart">
            <c:ext xmlns:c16="http://schemas.microsoft.com/office/drawing/2014/chart" uri="{C3380CC4-5D6E-409C-BE32-E72D297353CC}">
              <c16:uniqueId val="{00000000-02EA-4A8A-894F-CDFC2458EF4B}"/>
            </c:ext>
          </c:extLst>
        </c:ser>
        <c:dLbls>
          <c:showLegendKey val="0"/>
          <c:showVal val="0"/>
          <c:showCatName val="0"/>
          <c:showSerName val="0"/>
          <c:showPercent val="0"/>
          <c:showBubbleSize val="0"/>
        </c:dLbls>
        <c:gapWidth val="219"/>
        <c:overlap val="-27"/>
        <c:axId val="-1300590128"/>
        <c:axId val="-1300589584"/>
      </c:barChart>
      <c:catAx>
        <c:axId val="-1300590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cs-CZ"/>
          </a:p>
        </c:txPr>
        <c:crossAx val="-1300589584"/>
        <c:crosses val="autoZero"/>
        <c:auto val="1"/>
        <c:lblAlgn val="ctr"/>
        <c:lblOffset val="100"/>
        <c:noMultiLvlLbl val="0"/>
      </c:catAx>
      <c:valAx>
        <c:axId val="-1300589584"/>
        <c:scaling>
          <c:orientation val="minMax"/>
        </c:scaling>
        <c:delete val="1"/>
        <c:axPos val="l"/>
        <c:numFmt formatCode="#,##0&quot; %&quot;;\-#,##0" sourceLinked="0"/>
        <c:majorTickMark val="none"/>
        <c:minorTickMark val="none"/>
        <c:tickLblPos val="nextTo"/>
        <c:crossAx val="-130059012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cs-CZ"/>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069726887360723E-2"/>
          <c:y val="9.6398411806838835E-2"/>
          <c:w val="0.92786054622527858"/>
          <c:h val="0.87731111224584146"/>
        </c:manualLayout>
      </c:layout>
      <c:barChart>
        <c:barDir val="bar"/>
        <c:grouping val="percentStacked"/>
        <c:varyColors val="0"/>
        <c:ser>
          <c:idx val="0"/>
          <c:order val="0"/>
          <c:tx>
            <c:strRef>
              <c:f>Sheet1!$B$1</c:f>
              <c:strCache>
                <c:ptCount val="1"/>
                <c:pt idx="0">
                  <c:v>Series 1</c:v>
                </c:pt>
              </c:strCache>
            </c:strRef>
          </c:tx>
          <c:spPr>
            <a:solidFill>
              <a:srgbClr val="4C8383"/>
            </a:solidFill>
            <a:ln w="44450">
              <a:solidFill>
                <a:schemeClr val="bg1"/>
              </a:solidFill>
            </a:ln>
            <a:effectLst/>
          </c:spPr>
          <c:invertIfNegative val="0"/>
          <c:dLbls>
            <c:numFmt formatCode="#,##0&quot; %&quot;;\-#,##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26.125</c:v>
                </c:pt>
              </c:numCache>
            </c:numRef>
          </c:val>
          <c:extLst xmlns:c16r2="http://schemas.microsoft.com/office/drawing/2015/06/chart">
            <c:ext xmlns:c16="http://schemas.microsoft.com/office/drawing/2014/chart" uri="{C3380CC4-5D6E-409C-BE32-E72D297353CC}">
              <c16:uniqueId val="{00000000-18FE-455C-B337-8B6D89E2FB6A}"/>
            </c:ext>
          </c:extLst>
        </c:ser>
        <c:ser>
          <c:idx val="1"/>
          <c:order val="1"/>
          <c:tx>
            <c:strRef>
              <c:f>Sheet1!$C$1</c:f>
              <c:strCache>
                <c:ptCount val="1"/>
                <c:pt idx="0">
                  <c:v>Series 2</c:v>
                </c:pt>
              </c:strCache>
            </c:strRef>
          </c:tx>
          <c:spPr>
            <a:solidFill>
              <a:srgbClr val="C4C4C4"/>
            </a:solidFill>
            <a:ln w="44450">
              <a:solidFill>
                <a:schemeClr val="bg1"/>
              </a:solidFill>
            </a:ln>
            <a:effectLst/>
          </c:spPr>
          <c:invertIfNegative val="0"/>
          <c:cat>
            <c:strRef>
              <c:f>Sheet1!$A$2</c:f>
              <c:strCache>
                <c:ptCount val="1"/>
                <c:pt idx="0">
                  <c:v>Category 1</c:v>
                </c:pt>
              </c:strCache>
            </c:strRef>
          </c:cat>
          <c:val>
            <c:numRef>
              <c:f>Sheet1!$C$2</c:f>
              <c:numCache>
                <c:formatCode>General</c:formatCode>
                <c:ptCount val="1"/>
                <c:pt idx="0">
                  <c:v>73.875</c:v>
                </c:pt>
              </c:numCache>
            </c:numRef>
          </c:val>
          <c:extLst xmlns:c16r2="http://schemas.microsoft.com/office/drawing/2015/06/chart">
            <c:ext xmlns:c16="http://schemas.microsoft.com/office/drawing/2014/chart" uri="{C3380CC4-5D6E-409C-BE32-E72D297353CC}">
              <c16:uniqueId val="{00000001-18FE-455C-B337-8B6D89E2FB6A}"/>
            </c:ext>
          </c:extLst>
        </c:ser>
        <c:dLbls>
          <c:showLegendKey val="0"/>
          <c:showVal val="0"/>
          <c:showCatName val="0"/>
          <c:showSerName val="0"/>
          <c:showPercent val="0"/>
          <c:showBubbleSize val="0"/>
        </c:dLbls>
        <c:gapWidth val="150"/>
        <c:overlap val="100"/>
        <c:axId val="-1630549248"/>
        <c:axId val="-1630552512"/>
      </c:barChart>
      <c:catAx>
        <c:axId val="-1630549248"/>
        <c:scaling>
          <c:orientation val="minMax"/>
        </c:scaling>
        <c:delete val="1"/>
        <c:axPos val="l"/>
        <c:numFmt formatCode="General" sourceLinked="1"/>
        <c:majorTickMark val="none"/>
        <c:minorTickMark val="none"/>
        <c:tickLblPos val="nextTo"/>
        <c:crossAx val="-1630552512"/>
        <c:crosses val="autoZero"/>
        <c:auto val="1"/>
        <c:lblAlgn val="ctr"/>
        <c:lblOffset val="100"/>
        <c:noMultiLvlLbl val="0"/>
      </c:catAx>
      <c:valAx>
        <c:axId val="-1630552512"/>
        <c:scaling>
          <c:orientation val="minMax"/>
        </c:scaling>
        <c:delete val="1"/>
        <c:axPos val="b"/>
        <c:numFmt formatCode="0%" sourceLinked="1"/>
        <c:majorTickMark val="none"/>
        <c:minorTickMark val="none"/>
        <c:tickLblPos val="nextTo"/>
        <c:crossAx val="-163054924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cs-CZ"/>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057151419330649E-2"/>
          <c:y val="3.734909333961707E-2"/>
          <c:w val="0.93285955346003258"/>
          <c:h val="0.46576528817627466"/>
        </c:manualLayout>
      </c:layout>
      <c:barChart>
        <c:barDir val="col"/>
        <c:grouping val="clustered"/>
        <c:varyColors val="0"/>
        <c:ser>
          <c:idx val="0"/>
          <c:order val="0"/>
          <c:tx>
            <c:strRef>
              <c:f>Sheet1!$B$1</c:f>
              <c:strCache>
                <c:ptCount val="1"/>
                <c:pt idx="0">
                  <c:v>Total</c:v>
                </c:pt>
              </c:strCache>
            </c:strRef>
          </c:tx>
          <c:spPr>
            <a:solidFill>
              <a:schemeClr val="bg2">
                <a:lumMod val="50000"/>
                <a:alpha val="70000"/>
              </a:schemeClr>
            </a:solidFill>
            <a:ln w="25400">
              <a:solidFill>
                <a:schemeClr val="bg2">
                  <a:lumMod val="50000"/>
                </a:schemeClr>
              </a:solidFill>
            </a:ln>
            <a:effectLst/>
          </c:spPr>
          <c:invertIfNegative val="0"/>
          <c:dLbls>
            <c:numFmt formatCode="#,##0&quot; %&quot;;\-#,##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Podpora exportu obecně</c:v>
                </c:pt>
                <c:pt idx="1">
                  <c:v>Dopravní infrastruktura</c:v>
                </c:pt>
                <c:pt idx="2">
                  <c:v>Podpora veletrhů, obchodních misí, prezentace českých výrobků</c:v>
                </c:pt>
                <c:pt idx="3">
                  <c:v>Podpora české značky v zahraničí</c:v>
                </c:pt>
                <c:pt idx="4">
                  <c:v>Přijetí eura</c:v>
                </c:pt>
                <c:pt idx="5">
                  <c:v>Podpora malých a středních podniků</c:v>
                </c:pt>
                <c:pt idx="6">
                  <c:v>Hledat nové obchodní příležitosti, nové trhy i mimo EU</c:v>
                </c:pt>
              </c:strCache>
            </c:strRef>
          </c:cat>
          <c:val>
            <c:numRef>
              <c:f>Sheet1!$B$2:$B$8</c:f>
              <c:numCache>
                <c:formatCode>General</c:formatCode>
                <c:ptCount val="7"/>
                <c:pt idx="0">
                  <c:v>28.260999999999999</c:v>
                </c:pt>
                <c:pt idx="1">
                  <c:v>7.9710000000000001</c:v>
                </c:pt>
                <c:pt idx="2">
                  <c:v>7.2460000000000004</c:v>
                </c:pt>
                <c:pt idx="3">
                  <c:v>6.5220000000000002</c:v>
                </c:pt>
                <c:pt idx="4">
                  <c:v>5.7969999999999997</c:v>
                </c:pt>
                <c:pt idx="5">
                  <c:v>5.0720000000000001</c:v>
                </c:pt>
                <c:pt idx="6">
                  <c:v>5.0720000000000001</c:v>
                </c:pt>
              </c:numCache>
            </c:numRef>
          </c:val>
          <c:extLst xmlns:c16r2="http://schemas.microsoft.com/office/drawing/2015/06/chart">
            <c:ext xmlns:c16="http://schemas.microsoft.com/office/drawing/2014/chart" uri="{C3380CC4-5D6E-409C-BE32-E72D297353CC}">
              <c16:uniqueId val="{00000000-AFC5-4DC8-AF71-D87B49E29025}"/>
            </c:ext>
          </c:extLst>
        </c:ser>
        <c:dLbls>
          <c:showLegendKey val="0"/>
          <c:showVal val="0"/>
          <c:showCatName val="0"/>
          <c:showSerName val="0"/>
          <c:showPercent val="0"/>
          <c:showBubbleSize val="0"/>
        </c:dLbls>
        <c:gapWidth val="219"/>
        <c:overlap val="-27"/>
        <c:axId val="-1354821888"/>
        <c:axId val="-1354814272"/>
      </c:barChart>
      <c:catAx>
        <c:axId val="-1354821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cs-CZ"/>
          </a:p>
        </c:txPr>
        <c:crossAx val="-1354814272"/>
        <c:crosses val="autoZero"/>
        <c:auto val="1"/>
        <c:lblAlgn val="ctr"/>
        <c:lblOffset val="100"/>
        <c:noMultiLvlLbl val="0"/>
      </c:catAx>
      <c:valAx>
        <c:axId val="-1354814272"/>
        <c:scaling>
          <c:orientation val="minMax"/>
        </c:scaling>
        <c:delete val="1"/>
        <c:axPos val="l"/>
        <c:numFmt formatCode="#,##0&quot; %&quot;;\-#,##0" sourceLinked="0"/>
        <c:majorTickMark val="none"/>
        <c:minorTickMark val="none"/>
        <c:tickLblPos val="nextTo"/>
        <c:crossAx val="-135482188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cs-CZ"/>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069726887360723E-2"/>
          <c:y val="9.6398411806838835E-2"/>
          <c:w val="0.92786054622527858"/>
          <c:h val="0.87731111224584146"/>
        </c:manualLayout>
      </c:layout>
      <c:barChart>
        <c:barDir val="bar"/>
        <c:grouping val="percentStacked"/>
        <c:varyColors val="0"/>
        <c:ser>
          <c:idx val="0"/>
          <c:order val="0"/>
          <c:tx>
            <c:strRef>
              <c:f>Sheet1!$B$1</c:f>
              <c:strCache>
                <c:ptCount val="1"/>
                <c:pt idx="0">
                  <c:v>Series 1</c:v>
                </c:pt>
              </c:strCache>
            </c:strRef>
          </c:tx>
          <c:spPr>
            <a:solidFill>
              <a:srgbClr val="4C8383"/>
            </a:solidFill>
            <a:ln w="44450">
              <a:solidFill>
                <a:schemeClr val="bg1"/>
              </a:solidFill>
            </a:ln>
            <a:effectLst/>
          </c:spPr>
          <c:invertIfNegative val="0"/>
          <c:dLbls>
            <c:dLbl>
              <c:idx val="0"/>
              <c:layout>
                <c:manualLayout>
                  <c:x val="-3.8519983378779246E-3"/>
                  <c:y val="3.4501960746429222E-7"/>
                </c:manualLayout>
              </c:layout>
              <c:numFmt formatCode="#,##0&quot; %&quot;;\-#,##0" sourceLinked="0"/>
              <c:spPr>
                <a:noFill/>
                <a:ln>
                  <a:noFill/>
                </a:ln>
                <a:effectLst/>
              </c:spPr>
              <c:txPr>
                <a:bodyPr rot="-5400000" spcFirstLastPara="1" vertOverflow="ellipsis" vert="horz" wrap="square" lIns="38100" tIns="19050" rIns="38100" bIns="19050" anchor="ctr" anchorCtr="1">
                  <a:noAutofit/>
                </a:bodyPr>
                <a:lstStyle/>
                <a:p>
                  <a:pPr>
                    <a:defRPr sz="1400"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D1CB-4B6F-AB4E-87DF73AD947C}"/>
                </c:ext>
                <c:ext xmlns:c15="http://schemas.microsoft.com/office/drawing/2012/chart" uri="{CE6537A1-D6FC-4f65-9D91-7224C49458BB}">
                  <c15:spPr xmlns:c15="http://schemas.microsoft.com/office/drawing/2012/chart">
                    <a:prstGeom prst="rect">
                      <a:avLst/>
                    </a:prstGeom>
                  </c15:spPr>
                  <c15:layout>
                    <c:manualLayout>
                      <c:w val="0.14306321826878457"/>
                      <c:h val="0.16738281236522667"/>
                    </c:manualLayout>
                  </c15:layout>
                </c:ext>
              </c:extLst>
            </c:dLbl>
            <c:numFmt formatCode="#,##0&quot; %&quot;;\-#,##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10.891999999999999</c:v>
                </c:pt>
              </c:numCache>
            </c:numRef>
          </c:val>
          <c:extLst xmlns:c16r2="http://schemas.microsoft.com/office/drawing/2015/06/chart">
            <c:ext xmlns:c16="http://schemas.microsoft.com/office/drawing/2014/chart" uri="{C3380CC4-5D6E-409C-BE32-E72D297353CC}">
              <c16:uniqueId val="{00000000-18FE-455C-B337-8B6D89E2FB6A}"/>
            </c:ext>
          </c:extLst>
        </c:ser>
        <c:ser>
          <c:idx val="1"/>
          <c:order val="1"/>
          <c:tx>
            <c:strRef>
              <c:f>Sheet1!$C$1</c:f>
              <c:strCache>
                <c:ptCount val="1"/>
                <c:pt idx="0">
                  <c:v>Series 2</c:v>
                </c:pt>
              </c:strCache>
            </c:strRef>
          </c:tx>
          <c:spPr>
            <a:solidFill>
              <a:srgbClr val="C4C4C4"/>
            </a:solidFill>
            <a:ln w="44450">
              <a:solidFill>
                <a:schemeClr val="bg1"/>
              </a:solidFill>
            </a:ln>
            <a:effectLst/>
          </c:spPr>
          <c:invertIfNegative val="0"/>
          <c:cat>
            <c:strRef>
              <c:f>Sheet1!$A$2</c:f>
              <c:strCache>
                <c:ptCount val="1"/>
                <c:pt idx="0">
                  <c:v>Category 1</c:v>
                </c:pt>
              </c:strCache>
            </c:strRef>
          </c:cat>
          <c:val>
            <c:numRef>
              <c:f>Sheet1!$C$2</c:f>
              <c:numCache>
                <c:formatCode>General</c:formatCode>
                <c:ptCount val="1"/>
                <c:pt idx="0">
                  <c:v>89.108000000000004</c:v>
                </c:pt>
              </c:numCache>
            </c:numRef>
          </c:val>
          <c:extLst xmlns:c16r2="http://schemas.microsoft.com/office/drawing/2015/06/chart">
            <c:ext xmlns:c16="http://schemas.microsoft.com/office/drawing/2014/chart" uri="{C3380CC4-5D6E-409C-BE32-E72D297353CC}">
              <c16:uniqueId val="{00000001-18FE-455C-B337-8B6D89E2FB6A}"/>
            </c:ext>
          </c:extLst>
        </c:ser>
        <c:dLbls>
          <c:showLegendKey val="0"/>
          <c:showVal val="0"/>
          <c:showCatName val="0"/>
          <c:showSerName val="0"/>
          <c:showPercent val="0"/>
          <c:showBubbleSize val="0"/>
        </c:dLbls>
        <c:gapWidth val="150"/>
        <c:overlap val="100"/>
        <c:axId val="-976953808"/>
        <c:axId val="-965993168"/>
      </c:barChart>
      <c:catAx>
        <c:axId val="-976953808"/>
        <c:scaling>
          <c:orientation val="minMax"/>
        </c:scaling>
        <c:delete val="1"/>
        <c:axPos val="l"/>
        <c:numFmt formatCode="General" sourceLinked="1"/>
        <c:majorTickMark val="none"/>
        <c:minorTickMark val="none"/>
        <c:tickLblPos val="nextTo"/>
        <c:crossAx val="-965993168"/>
        <c:crosses val="autoZero"/>
        <c:auto val="1"/>
        <c:lblAlgn val="ctr"/>
        <c:lblOffset val="100"/>
        <c:noMultiLvlLbl val="0"/>
      </c:catAx>
      <c:valAx>
        <c:axId val="-965993168"/>
        <c:scaling>
          <c:orientation val="minMax"/>
        </c:scaling>
        <c:delete val="1"/>
        <c:axPos val="b"/>
        <c:numFmt formatCode="0%" sourceLinked="1"/>
        <c:majorTickMark val="none"/>
        <c:minorTickMark val="none"/>
        <c:tickLblPos val="nextTo"/>
        <c:crossAx val="-97695380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cs-CZ"/>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057151419330649E-2"/>
          <c:y val="3.734909333961707E-2"/>
          <c:w val="0.93285955346003258"/>
          <c:h val="0.46576528817627466"/>
        </c:manualLayout>
      </c:layout>
      <c:barChart>
        <c:barDir val="col"/>
        <c:grouping val="clustered"/>
        <c:varyColors val="0"/>
        <c:ser>
          <c:idx val="0"/>
          <c:order val="0"/>
          <c:tx>
            <c:strRef>
              <c:f>Sheet1!$B$1</c:f>
              <c:strCache>
                <c:ptCount val="1"/>
                <c:pt idx="0">
                  <c:v>Total</c:v>
                </c:pt>
              </c:strCache>
            </c:strRef>
          </c:tx>
          <c:spPr>
            <a:solidFill>
              <a:schemeClr val="bg2">
                <a:lumMod val="50000"/>
                <a:alpha val="70000"/>
              </a:schemeClr>
            </a:solidFill>
            <a:ln w="25400">
              <a:solidFill>
                <a:schemeClr val="bg2">
                  <a:lumMod val="50000"/>
                </a:schemeClr>
              </a:solidFill>
            </a:ln>
            <a:effectLst/>
          </c:spPr>
          <c:invertIfNegative val="0"/>
          <c:dLbls>
            <c:numFmt formatCode="#,##0&quot; %&quot;;\-#,##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Těžba lithia</c:v>
                </c:pt>
                <c:pt idx="1">
                  <c:v>Obnova těžby, obnova limitů</c:v>
                </c:pt>
                <c:pt idx="2">
                  <c:v>Soběstačnost v těžbě</c:v>
                </c:pt>
                <c:pt idx="3">
                  <c:v>Těžba kamene</c:v>
                </c:pt>
                <c:pt idx="4">
                  <c:v>Zjednodušení legislativy, povolování těžby</c:v>
                </c:pt>
                <c:pt idx="5">
                  <c:v>Těžba ostatních kovů</c:v>
                </c:pt>
                <c:pt idx="6">
                  <c:v>Těžba strategických surovin, o které je poptávka</c:v>
                </c:pt>
                <c:pt idx="7">
                  <c:v>Těžba uhlí</c:v>
                </c:pt>
                <c:pt idx="8">
                  <c:v>Pískovny, těžba písku</c:v>
                </c:pt>
              </c:strCache>
            </c:strRef>
          </c:cat>
          <c:val>
            <c:numRef>
              <c:f>Sheet1!$B$2:$B$10</c:f>
              <c:numCache>
                <c:formatCode>General</c:formatCode>
                <c:ptCount val="9"/>
                <c:pt idx="0">
                  <c:v>24.614999999999998</c:v>
                </c:pt>
                <c:pt idx="1">
                  <c:v>9.2309999999999999</c:v>
                </c:pt>
                <c:pt idx="2">
                  <c:v>7.6920000000000002</c:v>
                </c:pt>
                <c:pt idx="3">
                  <c:v>7.6920000000000002</c:v>
                </c:pt>
                <c:pt idx="4">
                  <c:v>7.6920000000000002</c:v>
                </c:pt>
                <c:pt idx="5">
                  <c:v>6.923</c:v>
                </c:pt>
                <c:pt idx="6">
                  <c:v>6.923</c:v>
                </c:pt>
                <c:pt idx="7">
                  <c:v>5.3849999999999998</c:v>
                </c:pt>
                <c:pt idx="8">
                  <c:v>5.3849999999999998</c:v>
                </c:pt>
              </c:numCache>
            </c:numRef>
          </c:val>
          <c:extLst xmlns:c16r2="http://schemas.microsoft.com/office/drawing/2015/06/chart">
            <c:ext xmlns:c16="http://schemas.microsoft.com/office/drawing/2014/chart" uri="{C3380CC4-5D6E-409C-BE32-E72D297353CC}">
              <c16:uniqueId val="{00000000-570B-47DF-9433-DD75DF371644}"/>
            </c:ext>
          </c:extLst>
        </c:ser>
        <c:dLbls>
          <c:showLegendKey val="0"/>
          <c:showVal val="0"/>
          <c:showCatName val="0"/>
          <c:showSerName val="0"/>
          <c:showPercent val="0"/>
          <c:showBubbleSize val="0"/>
        </c:dLbls>
        <c:gapWidth val="219"/>
        <c:overlap val="-27"/>
        <c:axId val="-965999696"/>
        <c:axId val="-966012752"/>
      </c:barChart>
      <c:catAx>
        <c:axId val="-965999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cs-CZ"/>
          </a:p>
        </c:txPr>
        <c:crossAx val="-966012752"/>
        <c:crosses val="autoZero"/>
        <c:auto val="1"/>
        <c:lblAlgn val="ctr"/>
        <c:lblOffset val="100"/>
        <c:noMultiLvlLbl val="0"/>
      </c:catAx>
      <c:valAx>
        <c:axId val="-966012752"/>
        <c:scaling>
          <c:orientation val="minMax"/>
        </c:scaling>
        <c:delete val="1"/>
        <c:axPos val="l"/>
        <c:numFmt formatCode="#,##0&quot; %&quot;;\-#,##0" sourceLinked="0"/>
        <c:majorTickMark val="none"/>
        <c:minorTickMark val="none"/>
        <c:tickLblPos val="nextTo"/>
        <c:crossAx val="-96599969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cs-CZ"/>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002610530185421"/>
          <c:y val="1.9209224427279691E-2"/>
          <c:w val="0.37656897924663402"/>
          <c:h val="0.98079077557272032"/>
        </c:manualLayout>
      </c:layout>
      <c:doughnutChart>
        <c:varyColors val="1"/>
        <c:ser>
          <c:idx val="0"/>
          <c:order val="0"/>
          <c:tx>
            <c:strRef>
              <c:f>Sheet1!$B$1</c:f>
              <c:strCache>
                <c:ptCount val="1"/>
                <c:pt idx="0">
                  <c:v>Sales</c:v>
                </c:pt>
              </c:strCache>
            </c:strRef>
          </c:tx>
          <c:dPt>
            <c:idx val="0"/>
            <c:bubble3D val="0"/>
            <c:spPr>
              <a:solidFill>
                <a:srgbClr val="004E4E">
                  <a:alpha val="70000"/>
                </a:srgbClr>
              </a:solidFill>
              <a:ln w="25400">
                <a:solidFill>
                  <a:schemeClr val="bg2">
                    <a:lumMod val="50000"/>
                  </a:schemeClr>
                </a:solidFill>
              </a:ln>
              <a:effectLst/>
            </c:spPr>
            <c:extLst xmlns:c16r2="http://schemas.microsoft.com/office/drawing/2015/06/chart">
              <c:ext xmlns:c16="http://schemas.microsoft.com/office/drawing/2014/chart" uri="{C3380CC4-5D6E-409C-BE32-E72D297353CC}">
                <c16:uniqueId val="{00000002-52C2-4CE7-97B2-B1EBEA45A758}"/>
              </c:ext>
            </c:extLst>
          </c:dPt>
          <c:dPt>
            <c:idx val="1"/>
            <c:bubble3D val="0"/>
            <c:spPr>
              <a:solidFill>
                <a:srgbClr val="C7D1D1">
                  <a:alpha val="70000"/>
                </a:srgbClr>
              </a:solidFill>
              <a:ln w="19050">
                <a:solidFill>
                  <a:srgbClr val="C7D1D1"/>
                </a:solidFill>
              </a:ln>
              <a:effectLst/>
            </c:spPr>
            <c:extLst xmlns:c16r2="http://schemas.microsoft.com/office/drawing/2015/06/chart">
              <c:ext xmlns:c16="http://schemas.microsoft.com/office/drawing/2014/chart" uri="{C3380CC4-5D6E-409C-BE32-E72D297353CC}">
                <c16:uniqueId val="{00000003-52C2-4CE7-97B2-B1EBEA45A758}"/>
              </c:ext>
            </c:extLst>
          </c:dPt>
          <c:dPt>
            <c:idx val="2"/>
            <c:bubble3D val="0"/>
            <c:spPr>
              <a:solidFill>
                <a:schemeClr val="tx2">
                  <a:alpha val="70000"/>
                </a:schemeClr>
              </a:solidFill>
              <a:ln w="19050">
                <a:solidFill>
                  <a:schemeClr val="tx2"/>
                </a:solidFill>
              </a:ln>
              <a:effectLst/>
            </c:spPr>
            <c:extLst xmlns:c16r2="http://schemas.microsoft.com/office/drawing/2015/06/chart">
              <c:ext xmlns:c16="http://schemas.microsoft.com/office/drawing/2014/chart" uri="{C3380CC4-5D6E-409C-BE32-E72D297353CC}">
                <c16:uniqueId val="{00000004-52C2-4CE7-97B2-B1EBEA45A758}"/>
              </c:ext>
            </c:extLst>
          </c:dPt>
          <c:dPt>
            <c:idx val="3"/>
            <c:bubble3D val="0"/>
            <c:spPr>
              <a:noFill/>
              <a:ln w="19050">
                <a:noFill/>
              </a:ln>
              <a:effectLst/>
            </c:spPr>
            <c:extLst xmlns:c16r2="http://schemas.microsoft.com/office/drawing/2015/06/chart">
              <c:ext xmlns:c16="http://schemas.microsoft.com/office/drawing/2014/chart" uri="{C3380CC4-5D6E-409C-BE32-E72D297353CC}">
                <c16:uniqueId val="{00000001-52C2-4CE7-97B2-B1EBEA45A758}"/>
              </c:ext>
            </c:extLst>
          </c:dPt>
          <c:dLbls>
            <c:dLbl>
              <c:idx val="3"/>
              <c:delete val="1"/>
              <c:extLst xmlns:c16r2="http://schemas.microsoft.com/office/drawing/2015/06/chart">
                <c:ext xmlns:c16="http://schemas.microsoft.com/office/drawing/2014/chart" uri="{C3380CC4-5D6E-409C-BE32-E72D297353CC}">
                  <c16:uniqueId val="{00000001-52C2-4CE7-97B2-B1EBEA45A758}"/>
                </c:ext>
                <c:ext xmlns:c15="http://schemas.microsoft.com/office/drawing/2012/chart" uri="{CE6537A1-D6FC-4f65-9D91-7224C49458BB}"/>
              </c:extLst>
            </c:dLbl>
            <c:numFmt formatCode="#,##0&quot; %&quot;;\-#,##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Sheet1!$A$2:$A$5</c:f>
              <c:strCache>
                <c:ptCount val="4"/>
                <c:pt idx="0">
                  <c:v>Negativní </c:v>
                </c:pt>
                <c:pt idx="1">
                  <c:v>Nevím</c:v>
                </c:pt>
                <c:pt idx="2">
                  <c:v>Pozitivní</c:v>
                </c:pt>
                <c:pt idx="3">
                  <c:v>4th Qtr</c:v>
                </c:pt>
              </c:strCache>
            </c:strRef>
          </c:cat>
          <c:val>
            <c:numRef>
              <c:f>Sheet1!$B$2:$B$5</c:f>
              <c:numCache>
                <c:formatCode>General</c:formatCode>
                <c:ptCount val="4"/>
                <c:pt idx="0">
                  <c:v>59.511000000000003</c:v>
                </c:pt>
                <c:pt idx="1">
                  <c:v>33.543999999999997</c:v>
                </c:pt>
                <c:pt idx="2">
                  <c:v>7.2610000000000001</c:v>
                </c:pt>
                <c:pt idx="3">
                  <c:v>100</c:v>
                </c:pt>
              </c:numCache>
            </c:numRef>
          </c:val>
          <c:extLst xmlns:c16r2="http://schemas.microsoft.com/office/drawing/2015/06/chart">
            <c:ext xmlns:c16="http://schemas.microsoft.com/office/drawing/2014/chart" uri="{C3380CC4-5D6E-409C-BE32-E72D297353CC}">
              <c16:uniqueId val="{00000000-52C2-4CE7-97B2-B1EBEA45A758}"/>
            </c:ext>
          </c:extLst>
        </c:ser>
        <c:dLbls>
          <c:showLegendKey val="0"/>
          <c:showVal val="0"/>
          <c:showCatName val="0"/>
          <c:showSerName val="0"/>
          <c:showPercent val="0"/>
          <c:showBubbleSize val="0"/>
          <c:showLeaderLines val="1"/>
        </c:dLbls>
        <c:firstSliceAng val="270"/>
        <c:holeSize val="55"/>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cs-CZ"/>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069726887360723E-2"/>
          <c:y val="9.6398411806838835E-2"/>
          <c:w val="0.92786054622527858"/>
          <c:h val="0.87731111224584146"/>
        </c:manualLayout>
      </c:layout>
      <c:barChart>
        <c:barDir val="bar"/>
        <c:grouping val="percentStacked"/>
        <c:varyColors val="0"/>
        <c:ser>
          <c:idx val="0"/>
          <c:order val="0"/>
          <c:tx>
            <c:strRef>
              <c:f>Sheet1!$B$1</c:f>
              <c:strCache>
                <c:ptCount val="1"/>
                <c:pt idx="0">
                  <c:v>Series 1</c:v>
                </c:pt>
              </c:strCache>
            </c:strRef>
          </c:tx>
          <c:spPr>
            <a:solidFill>
              <a:srgbClr val="4C8383"/>
            </a:solidFill>
            <a:ln w="44450">
              <a:solidFill>
                <a:schemeClr val="bg1"/>
              </a:solidFill>
            </a:ln>
            <a:effectLst/>
          </c:spPr>
          <c:invertIfNegative val="0"/>
          <c:dLbls>
            <c:dLbl>
              <c:idx val="0"/>
              <c:layout>
                <c:manualLayout>
                  <c:x val="1.5602109803184115E-3"/>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E6E9-4371-89A5-623BE975838F}"/>
                </c:ext>
                <c:ext xmlns:c15="http://schemas.microsoft.com/office/drawing/2012/chart" uri="{CE6537A1-D6FC-4f65-9D91-7224C49458BB}"/>
              </c:extLst>
            </c:dLbl>
            <c:numFmt formatCode="#,##0&quot; %&quot;;\-#,##0" sourceLinked="0"/>
            <c:spPr>
              <a:noFill/>
              <a:ln>
                <a:noFill/>
              </a:ln>
              <a:effectLst/>
            </c:spPr>
            <c:txPr>
              <a:bodyPr rot="-5400000" spcFirstLastPara="1" vertOverflow="ellipsis"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10.26</c:v>
                </c:pt>
              </c:numCache>
            </c:numRef>
          </c:val>
          <c:extLst xmlns:c16r2="http://schemas.microsoft.com/office/drawing/2015/06/chart">
            <c:ext xmlns:c16="http://schemas.microsoft.com/office/drawing/2014/chart" uri="{C3380CC4-5D6E-409C-BE32-E72D297353CC}">
              <c16:uniqueId val="{00000000-18FE-455C-B337-8B6D89E2FB6A}"/>
            </c:ext>
          </c:extLst>
        </c:ser>
        <c:ser>
          <c:idx val="1"/>
          <c:order val="1"/>
          <c:tx>
            <c:strRef>
              <c:f>Sheet1!$C$1</c:f>
              <c:strCache>
                <c:ptCount val="1"/>
                <c:pt idx="0">
                  <c:v>Series 2</c:v>
                </c:pt>
              </c:strCache>
            </c:strRef>
          </c:tx>
          <c:spPr>
            <a:solidFill>
              <a:srgbClr val="C4C4C4"/>
            </a:solidFill>
            <a:ln w="44450">
              <a:solidFill>
                <a:schemeClr val="bg1"/>
              </a:solidFill>
            </a:ln>
            <a:effectLst/>
          </c:spPr>
          <c:invertIfNegative val="0"/>
          <c:cat>
            <c:strRef>
              <c:f>Sheet1!$A$2</c:f>
              <c:strCache>
                <c:ptCount val="1"/>
                <c:pt idx="0">
                  <c:v>Category 1</c:v>
                </c:pt>
              </c:strCache>
            </c:strRef>
          </c:cat>
          <c:val>
            <c:numRef>
              <c:f>Sheet1!$C$2</c:f>
              <c:numCache>
                <c:formatCode>General</c:formatCode>
                <c:ptCount val="1"/>
                <c:pt idx="0">
                  <c:v>89.74</c:v>
                </c:pt>
              </c:numCache>
            </c:numRef>
          </c:val>
          <c:extLst xmlns:c16r2="http://schemas.microsoft.com/office/drawing/2015/06/chart">
            <c:ext xmlns:c16="http://schemas.microsoft.com/office/drawing/2014/chart" uri="{C3380CC4-5D6E-409C-BE32-E72D297353CC}">
              <c16:uniqueId val="{00000001-18FE-455C-B337-8B6D89E2FB6A}"/>
            </c:ext>
          </c:extLst>
        </c:ser>
        <c:dLbls>
          <c:showLegendKey val="0"/>
          <c:showVal val="0"/>
          <c:showCatName val="0"/>
          <c:showSerName val="0"/>
          <c:showPercent val="0"/>
          <c:showBubbleSize val="0"/>
        </c:dLbls>
        <c:gapWidth val="150"/>
        <c:overlap val="100"/>
        <c:axId val="-965981200"/>
        <c:axId val="-965995888"/>
      </c:barChart>
      <c:catAx>
        <c:axId val="-965981200"/>
        <c:scaling>
          <c:orientation val="minMax"/>
        </c:scaling>
        <c:delete val="1"/>
        <c:axPos val="l"/>
        <c:numFmt formatCode="General" sourceLinked="1"/>
        <c:majorTickMark val="none"/>
        <c:minorTickMark val="none"/>
        <c:tickLblPos val="nextTo"/>
        <c:crossAx val="-965995888"/>
        <c:crosses val="autoZero"/>
        <c:auto val="1"/>
        <c:lblAlgn val="ctr"/>
        <c:lblOffset val="100"/>
        <c:noMultiLvlLbl val="0"/>
      </c:catAx>
      <c:valAx>
        <c:axId val="-965995888"/>
        <c:scaling>
          <c:orientation val="minMax"/>
        </c:scaling>
        <c:delete val="1"/>
        <c:axPos val="b"/>
        <c:numFmt formatCode="0%" sourceLinked="1"/>
        <c:majorTickMark val="none"/>
        <c:minorTickMark val="none"/>
        <c:tickLblPos val="nextTo"/>
        <c:crossAx val="-96598120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cs-CZ"/>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301204454195606E-2"/>
          <c:y val="3.6950193942231271E-2"/>
          <c:w val="0.97139759109160884"/>
          <c:h val="0.60978241176058301"/>
        </c:manualLayout>
      </c:layout>
      <c:barChart>
        <c:barDir val="col"/>
        <c:grouping val="clustered"/>
        <c:varyColors val="0"/>
        <c:ser>
          <c:idx val="0"/>
          <c:order val="0"/>
          <c:tx>
            <c:strRef>
              <c:f>Sheet1!$B$1</c:f>
              <c:strCache>
                <c:ptCount val="1"/>
                <c:pt idx="0">
                  <c:v>Total</c:v>
                </c:pt>
              </c:strCache>
            </c:strRef>
          </c:tx>
          <c:spPr>
            <a:solidFill>
              <a:schemeClr val="bg2">
                <a:lumMod val="50000"/>
                <a:alpha val="70000"/>
              </a:schemeClr>
            </a:solidFill>
            <a:ln w="25400">
              <a:solidFill>
                <a:schemeClr val="bg2">
                  <a:lumMod val="50000"/>
                </a:schemeClr>
              </a:solidFill>
            </a:ln>
            <a:effectLst/>
          </c:spPr>
          <c:invertIfNegative val="0"/>
          <c:dLbls>
            <c:numFmt formatCode="#,##0&quot; %&quot;;\-#,##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Budeme pokračovat v ČR ve své podnikatelské činnosti bez větších změn</c:v>
                </c:pt>
                <c:pt idx="1">
                  <c:v>Budeme pokračovat v ČR ve své podnikatelské činnosti, ale zredukujeme naše podnikatelské aktivity</c:v>
                </c:pt>
                <c:pt idx="2">
                  <c:v>Budeme pokračovat v ČR ve své podnikatelské činnosti, i když to zpomalí náš růst</c:v>
                </c:pt>
                <c:pt idx="3">
                  <c:v>Budeme muset přesunout podnikatelskou činnost do jiné země EU</c:v>
                </c:pt>
                <c:pt idx="4">
                  <c:v>Budeme muset přesunout podnikatelskou činnost do jiné země mimo EU</c:v>
                </c:pt>
                <c:pt idx="5">
                  <c:v>Budeme muset zcela ukončit podnikatelskou činnost </c:v>
                </c:pt>
              </c:strCache>
            </c:strRef>
          </c:cat>
          <c:val>
            <c:numRef>
              <c:f>Sheet1!$B$2:$B$7</c:f>
              <c:numCache>
                <c:formatCode>General</c:formatCode>
                <c:ptCount val="6"/>
                <c:pt idx="0">
                  <c:v>41.594000000000001</c:v>
                </c:pt>
                <c:pt idx="1">
                  <c:v>16.338000000000001</c:v>
                </c:pt>
                <c:pt idx="2">
                  <c:v>28.414000000000001</c:v>
                </c:pt>
                <c:pt idx="3">
                  <c:v>2.3679999999999999</c:v>
                </c:pt>
                <c:pt idx="4">
                  <c:v>2.92</c:v>
                </c:pt>
                <c:pt idx="5">
                  <c:v>2.92</c:v>
                </c:pt>
              </c:numCache>
            </c:numRef>
          </c:val>
          <c:extLst xmlns:c16r2="http://schemas.microsoft.com/office/drawing/2015/06/chart">
            <c:ext xmlns:c16="http://schemas.microsoft.com/office/drawing/2014/chart" uri="{C3380CC4-5D6E-409C-BE32-E72D297353CC}">
              <c16:uniqueId val="{00000000-2F33-417C-957A-CE523331EA01}"/>
            </c:ext>
          </c:extLst>
        </c:ser>
        <c:ser>
          <c:idx val="1"/>
          <c:order val="1"/>
          <c:tx>
            <c:strRef>
              <c:f>Sheet1!$C$1</c:f>
              <c:strCache>
                <c:ptCount val="1"/>
                <c:pt idx="0">
                  <c:v>0 - 10 zaměstnanců</c:v>
                </c:pt>
              </c:strCache>
            </c:strRef>
          </c:tx>
          <c:spPr>
            <a:solidFill>
              <a:schemeClr val="tx2">
                <a:lumMod val="40000"/>
                <a:lumOff val="60000"/>
                <a:alpha val="70000"/>
              </a:schemeClr>
            </a:solidFill>
            <a:ln w="25400">
              <a:solidFill>
                <a:schemeClr val="tx2">
                  <a:lumMod val="40000"/>
                  <a:lumOff val="60000"/>
                </a:schemeClr>
              </a:solidFill>
            </a:ln>
            <a:effectLst/>
          </c:spPr>
          <c:invertIfNegative val="0"/>
          <c:dLbls>
            <c:numFmt formatCode="#,##0&quot; %&quot;;\-#,##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Budeme pokračovat v ČR ve své podnikatelské činnosti bez větších změn</c:v>
                </c:pt>
                <c:pt idx="1">
                  <c:v>Budeme pokračovat v ČR ve své podnikatelské činnosti, ale zredukujeme naše podnikatelské aktivity</c:v>
                </c:pt>
                <c:pt idx="2">
                  <c:v>Budeme pokračovat v ČR ve své podnikatelské činnosti, i když to zpomalí náš růst</c:v>
                </c:pt>
                <c:pt idx="3">
                  <c:v>Budeme muset přesunout podnikatelskou činnost do jiné země EU</c:v>
                </c:pt>
                <c:pt idx="4">
                  <c:v>Budeme muset přesunout podnikatelskou činnost do jiné země mimo EU</c:v>
                </c:pt>
                <c:pt idx="5">
                  <c:v>Budeme muset zcela ukončit podnikatelskou činnost </c:v>
                </c:pt>
              </c:strCache>
            </c:strRef>
          </c:cat>
          <c:val>
            <c:numRef>
              <c:f>Sheet1!$C$2:$C$7</c:f>
              <c:numCache>
                <c:formatCode>General</c:formatCode>
                <c:ptCount val="6"/>
                <c:pt idx="0">
                  <c:v>56.878999999999998</c:v>
                </c:pt>
                <c:pt idx="1">
                  <c:v>11.499000000000001</c:v>
                </c:pt>
                <c:pt idx="2">
                  <c:v>15.195</c:v>
                </c:pt>
                <c:pt idx="3">
                  <c:v>2.2589999999999999</c:v>
                </c:pt>
                <c:pt idx="4">
                  <c:v>1.8480000000000001</c:v>
                </c:pt>
                <c:pt idx="5">
                  <c:v>4.9279999999999999</c:v>
                </c:pt>
              </c:numCache>
            </c:numRef>
          </c:val>
          <c:extLst xmlns:c16r2="http://schemas.microsoft.com/office/drawing/2015/06/chart">
            <c:ext xmlns:c16="http://schemas.microsoft.com/office/drawing/2014/chart" uri="{C3380CC4-5D6E-409C-BE32-E72D297353CC}">
              <c16:uniqueId val="{00000001-2F33-417C-957A-CE523331EA01}"/>
            </c:ext>
          </c:extLst>
        </c:ser>
        <c:ser>
          <c:idx val="2"/>
          <c:order val="2"/>
          <c:tx>
            <c:strRef>
              <c:f>Sheet1!$D$1</c:f>
              <c:strCache>
                <c:ptCount val="1"/>
                <c:pt idx="0">
                  <c:v>11 - 50 zaměstnanců</c:v>
                </c:pt>
              </c:strCache>
            </c:strRef>
          </c:tx>
          <c:spPr>
            <a:solidFill>
              <a:schemeClr val="tx2">
                <a:lumMod val="60000"/>
                <a:lumOff val="40000"/>
                <a:alpha val="70000"/>
              </a:schemeClr>
            </a:solidFill>
            <a:ln w="25400">
              <a:solidFill>
                <a:schemeClr val="tx2">
                  <a:lumMod val="60000"/>
                  <a:lumOff val="40000"/>
                </a:schemeClr>
              </a:solidFill>
            </a:ln>
            <a:effectLst/>
          </c:spPr>
          <c:invertIfNegative val="0"/>
          <c:dLbls>
            <c:numFmt formatCode="#,##0&quot; %&quot;;\-#,##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Budeme pokračovat v ČR ve své podnikatelské činnosti bez větších změn</c:v>
                </c:pt>
                <c:pt idx="1">
                  <c:v>Budeme pokračovat v ČR ve své podnikatelské činnosti, ale zredukujeme naše podnikatelské aktivity</c:v>
                </c:pt>
                <c:pt idx="2">
                  <c:v>Budeme pokračovat v ČR ve své podnikatelské činnosti, i když to zpomalí náš růst</c:v>
                </c:pt>
                <c:pt idx="3">
                  <c:v>Budeme muset přesunout podnikatelskou činnost do jiné země EU</c:v>
                </c:pt>
                <c:pt idx="4">
                  <c:v>Budeme muset přesunout podnikatelskou činnost do jiné země mimo EU</c:v>
                </c:pt>
                <c:pt idx="5">
                  <c:v>Budeme muset zcela ukončit podnikatelskou činnost </c:v>
                </c:pt>
              </c:strCache>
            </c:strRef>
          </c:cat>
          <c:val>
            <c:numRef>
              <c:f>Sheet1!$D$2:$D$7</c:f>
              <c:numCache>
                <c:formatCode>General</c:formatCode>
                <c:ptCount val="6"/>
                <c:pt idx="0">
                  <c:v>32.475999999999999</c:v>
                </c:pt>
                <c:pt idx="1">
                  <c:v>20.9</c:v>
                </c:pt>
                <c:pt idx="2">
                  <c:v>33.762</c:v>
                </c:pt>
                <c:pt idx="3">
                  <c:v>2.5720000000000001</c:v>
                </c:pt>
                <c:pt idx="4">
                  <c:v>3.859</c:v>
                </c:pt>
                <c:pt idx="5">
                  <c:v>1.6080000000000001</c:v>
                </c:pt>
              </c:numCache>
            </c:numRef>
          </c:val>
          <c:extLst xmlns:c16r2="http://schemas.microsoft.com/office/drawing/2015/06/chart">
            <c:ext xmlns:c16="http://schemas.microsoft.com/office/drawing/2014/chart" uri="{C3380CC4-5D6E-409C-BE32-E72D297353CC}">
              <c16:uniqueId val="{00000002-2F33-417C-957A-CE523331EA01}"/>
            </c:ext>
          </c:extLst>
        </c:ser>
        <c:ser>
          <c:idx val="3"/>
          <c:order val="3"/>
          <c:tx>
            <c:strRef>
              <c:f>Sheet1!$E$1</c:f>
              <c:strCache>
                <c:ptCount val="1"/>
                <c:pt idx="0">
                  <c:v>51 - 250 zaměstnanců</c:v>
                </c:pt>
              </c:strCache>
            </c:strRef>
          </c:tx>
          <c:spPr>
            <a:solidFill>
              <a:schemeClr val="tx2">
                <a:alpha val="69804"/>
              </a:schemeClr>
            </a:solidFill>
            <a:ln w="25400">
              <a:solidFill>
                <a:schemeClr val="tx2"/>
              </a:solidFill>
            </a:ln>
            <a:effectLst/>
          </c:spPr>
          <c:invertIfNegative val="0"/>
          <c:dLbls>
            <c:numFmt formatCode="#,##0&quot; %&quot;;\-#,##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Budeme pokračovat v ČR ve své podnikatelské činnosti bez větších změn</c:v>
                </c:pt>
                <c:pt idx="1">
                  <c:v>Budeme pokračovat v ČR ve své podnikatelské činnosti, ale zredukujeme naše podnikatelské aktivity</c:v>
                </c:pt>
                <c:pt idx="2">
                  <c:v>Budeme pokračovat v ČR ve své podnikatelské činnosti, i když to zpomalí náš růst</c:v>
                </c:pt>
                <c:pt idx="3">
                  <c:v>Budeme muset přesunout podnikatelskou činnost do jiné země EU</c:v>
                </c:pt>
                <c:pt idx="4">
                  <c:v>Budeme muset přesunout podnikatelskou činnost do jiné země mimo EU</c:v>
                </c:pt>
                <c:pt idx="5">
                  <c:v>Budeme muset zcela ukončit podnikatelskou činnost </c:v>
                </c:pt>
              </c:strCache>
            </c:strRef>
          </c:cat>
          <c:val>
            <c:numRef>
              <c:f>Sheet1!$E$2:$E$7</c:f>
              <c:numCache>
                <c:formatCode>General</c:formatCode>
                <c:ptCount val="6"/>
                <c:pt idx="0">
                  <c:v>34.667000000000002</c:v>
                </c:pt>
                <c:pt idx="1">
                  <c:v>16.332999999999998</c:v>
                </c:pt>
                <c:pt idx="2">
                  <c:v>37.667000000000002</c:v>
                </c:pt>
                <c:pt idx="3">
                  <c:v>3</c:v>
                </c:pt>
                <c:pt idx="4">
                  <c:v>4</c:v>
                </c:pt>
                <c:pt idx="5">
                  <c:v>1.667</c:v>
                </c:pt>
              </c:numCache>
            </c:numRef>
          </c:val>
          <c:extLst xmlns:c16r2="http://schemas.microsoft.com/office/drawing/2015/06/chart">
            <c:ext xmlns:c16="http://schemas.microsoft.com/office/drawing/2014/chart" uri="{C3380CC4-5D6E-409C-BE32-E72D297353CC}">
              <c16:uniqueId val="{00000003-2F33-417C-957A-CE523331EA01}"/>
            </c:ext>
          </c:extLst>
        </c:ser>
        <c:ser>
          <c:idx val="4"/>
          <c:order val="4"/>
          <c:tx>
            <c:strRef>
              <c:f>Sheet1!$F$1</c:f>
              <c:strCache>
                <c:ptCount val="1"/>
                <c:pt idx="0">
                  <c:v>250+ zaměstnanců</c:v>
                </c:pt>
              </c:strCache>
            </c:strRef>
          </c:tx>
          <c:spPr>
            <a:solidFill>
              <a:schemeClr val="accent1">
                <a:alpha val="70000"/>
              </a:schemeClr>
            </a:solidFill>
            <a:ln w="25400">
              <a:solidFill>
                <a:schemeClr val="accent1"/>
              </a:solidFill>
            </a:ln>
            <a:effectLst/>
          </c:spPr>
          <c:invertIfNegative val="0"/>
          <c:dLbls>
            <c:numFmt formatCode="#,##0&quot; %&quot;;\-#,##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Budeme pokračovat v ČR ve své podnikatelské činnosti bez větších změn</c:v>
                </c:pt>
                <c:pt idx="1">
                  <c:v>Budeme pokračovat v ČR ve své podnikatelské činnosti, ale zredukujeme naše podnikatelské aktivity</c:v>
                </c:pt>
                <c:pt idx="2">
                  <c:v>Budeme pokračovat v ČR ve své podnikatelské činnosti, i když to zpomalí náš růst</c:v>
                </c:pt>
                <c:pt idx="3">
                  <c:v>Budeme muset přesunout podnikatelskou činnost do jiné země EU</c:v>
                </c:pt>
                <c:pt idx="4">
                  <c:v>Budeme muset přesunout podnikatelskou činnost do jiné země mimo EU</c:v>
                </c:pt>
                <c:pt idx="5">
                  <c:v>Budeme muset zcela ukončit podnikatelskou činnost </c:v>
                </c:pt>
              </c:strCache>
            </c:strRef>
          </c:cat>
          <c:val>
            <c:numRef>
              <c:f>Sheet1!$F$2:$F$7</c:f>
              <c:numCache>
                <c:formatCode>General</c:formatCode>
                <c:ptCount val="6"/>
                <c:pt idx="0">
                  <c:v>26.626999999999999</c:v>
                </c:pt>
                <c:pt idx="1">
                  <c:v>21.893000000000001</c:v>
                </c:pt>
                <c:pt idx="2">
                  <c:v>40.237000000000002</c:v>
                </c:pt>
                <c:pt idx="3">
                  <c:v>1.1830000000000001</c:v>
                </c:pt>
                <c:pt idx="4">
                  <c:v>2.367</c:v>
                </c:pt>
                <c:pt idx="5">
                  <c:v>1.7749999999999999</c:v>
                </c:pt>
              </c:numCache>
            </c:numRef>
          </c:val>
          <c:extLst xmlns:c16r2="http://schemas.microsoft.com/office/drawing/2015/06/chart">
            <c:ext xmlns:c16="http://schemas.microsoft.com/office/drawing/2014/chart" uri="{C3380CC4-5D6E-409C-BE32-E72D297353CC}">
              <c16:uniqueId val="{00000004-2F33-417C-957A-CE523331EA01}"/>
            </c:ext>
          </c:extLst>
        </c:ser>
        <c:dLbls>
          <c:showLegendKey val="0"/>
          <c:showVal val="0"/>
          <c:showCatName val="0"/>
          <c:showSerName val="0"/>
          <c:showPercent val="0"/>
          <c:showBubbleSize val="0"/>
        </c:dLbls>
        <c:gapWidth val="99"/>
        <c:overlap val="-27"/>
        <c:axId val="-965990448"/>
        <c:axId val="-965992080"/>
      </c:barChart>
      <c:catAx>
        <c:axId val="-965990448"/>
        <c:scaling>
          <c:orientation val="minMax"/>
        </c:scaling>
        <c:delete val="1"/>
        <c:axPos val="b"/>
        <c:numFmt formatCode="General" sourceLinked="1"/>
        <c:majorTickMark val="out"/>
        <c:minorTickMark val="none"/>
        <c:tickLblPos val="nextTo"/>
        <c:crossAx val="-965992080"/>
        <c:crosses val="autoZero"/>
        <c:auto val="1"/>
        <c:lblAlgn val="ctr"/>
        <c:lblOffset val="100"/>
        <c:noMultiLvlLbl val="0"/>
      </c:catAx>
      <c:valAx>
        <c:axId val="-965992080"/>
        <c:scaling>
          <c:orientation val="minMax"/>
        </c:scaling>
        <c:delete val="1"/>
        <c:axPos val="l"/>
        <c:numFmt formatCode="#,##0&quot; %&quot;;\-#,##0" sourceLinked="0"/>
        <c:majorTickMark val="out"/>
        <c:minorTickMark val="none"/>
        <c:tickLblPos val="nextTo"/>
        <c:crossAx val="-965990448"/>
        <c:crosses val="autoZero"/>
        <c:crossBetween val="between"/>
      </c:valAx>
      <c:spPr>
        <a:noFill/>
        <a:ln>
          <a:noFill/>
        </a:ln>
        <a:effectLst/>
      </c:spPr>
    </c:plotArea>
    <c:legend>
      <c:legendPos val="b"/>
      <c:layout>
        <c:manualLayout>
          <c:xMode val="edge"/>
          <c:yMode val="edge"/>
          <c:x val="5.3234912586175055E-2"/>
          <c:y val="0.91882039745924438"/>
          <c:w val="0.91613799652095529"/>
          <c:h val="6.1024951299538582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cs-CZ"/>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cs-CZ"/>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791044207213315"/>
          <c:y val="6.6971355027634766E-2"/>
          <c:w val="0.29683560279276477"/>
          <c:h val="0.87168211701543807"/>
        </c:manualLayout>
      </c:layout>
      <c:barChart>
        <c:barDir val="bar"/>
        <c:grouping val="clustered"/>
        <c:varyColors val="0"/>
        <c:ser>
          <c:idx val="0"/>
          <c:order val="0"/>
          <c:tx>
            <c:strRef>
              <c:f>Sheet1!$B$1</c:f>
              <c:strCache>
                <c:ptCount val="1"/>
                <c:pt idx="0">
                  <c:v>Series 1</c:v>
                </c:pt>
              </c:strCache>
            </c:strRef>
          </c:tx>
          <c:spPr>
            <a:solidFill>
              <a:srgbClr val="004E4E">
                <a:alpha val="70000"/>
              </a:srgbClr>
            </a:solidFill>
            <a:ln w="25400">
              <a:solidFill>
                <a:schemeClr val="bg2">
                  <a:lumMod val="50000"/>
                </a:schemeClr>
              </a:solidFill>
            </a:ln>
            <a:effectLst/>
          </c:spPr>
          <c:invertIfNegative val="0"/>
          <c:dLbls>
            <c:numFmt formatCode="#,##0&quot; %&quot;;\-#,##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Stavebnictví</c:v>
                </c:pt>
                <c:pt idx="1">
                  <c:v>Služby a produkty pro podniky</c:v>
                </c:pt>
                <c:pt idx="2">
                  <c:v>Maloobchod a velkoobchod</c:v>
                </c:pt>
                <c:pt idx="3">
                  <c:v>Restaurační služby</c:v>
                </c:pt>
                <c:pt idx="4">
                  <c:v>Cestovní ruch</c:v>
                </c:pt>
                <c:pt idx="5">
                  <c:v>Energetika</c:v>
                </c:pt>
                <c:pt idx="6">
                  <c:v>Automobilový průmysl</c:v>
                </c:pt>
                <c:pt idx="7">
                  <c:v>Chemický průmysl</c:v>
                </c:pt>
                <c:pt idx="8">
                  <c:v>ICT a elektroniku</c:v>
                </c:pt>
                <c:pt idx="9">
                  <c:v>Infrastrukturu a dopravu</c:v>
                </c:pt>
                <c:pt idx="10">
                  <c:v>Strojírenství</c:v>
                </c:pt>
                <c:pt idx="11">
                  <c:v>Zemědělství a potravinářský průmysl</c:v>
                </c:pt>
                <c:pt idx="12">
                  <c:v>Ostatní zpracovatelský průmysl</c:v>
                </c:pt>
                <c:pt idx="13">
                  <c:v>Ostatní služby</c:v>
                </c:pt>
              </c:strCache>
            </c:strRef>
          </c:cat>
          <c:val>
            <c:numRef>
              <c:f>Sheet1!$B$2:$B$15</c:f>
              <c:numCache>
                <c:formatCode>General</c:formatCode>
                <c:ptCount val="14"/>
                <c:pt idx="0">
                  <c:v>12.47</c:v>
                </c:pt>
                <c:pt idx="1">
                  <c:v>13.339</c:v>
                </c:pt>
                <c:pt idx="2">
                  <c:v>8.9979999999999993</c:v>
                </c:pt>
                <c:pt idx="3">
                  <c:v>1.421</c:v>
                </c:pt>
                <c:pt idx="4">
                  <c:v>2.8410000000000002</c:v>
                </c:pt>
                <c:pt idx="5">
                  <c:v>3.2360000000000002</c:v>
                </c:pt>
                <c:pt idx="6">
                  <c:v>3.2360000000000002</c:v>
                </c:pt>
                <c:pt idx="7">
                  <c:v>1.736</c:v>
                </c:pt>
                <c:pt idx="8">
                  <c:v>4.657</c:v>
                </c:pt>
                <c:pt idx="9">
                  <c:v>3.157</c:v>
                </c:pt>
                <c:pt idx="10">
                  <c:v>6.63</c:v>
                </c:pt>
                <c:pt idx="11">
                  <c:v>7.7350000000000003</c:v>
                </c:pt>
                <c:pt idx="12">
                  <c:v>4.657</c:v>
                </c:pt>
                <c:pt idx="13">
                  <c:v>16.89</c:v>
                </c:pt>
              </c:numCache>
            </c:numRef>
          </c:val>
          <c:extLst xmlns:c16r2="http://schemas.microsoft.com/office/drawing/2015/06/chart">
            <c:ext xmlns:c16="http://schemas.microsoft.com/office/drawing/2014/chart" uri="{C3380CC4-5D6E-409C-BE32-E72D297353CC}">
              <c16:uniqueId val="{00000000-72D7-4487-8D25-5F2455E5058A}"/>
            </c:ext>
          </c:extLst>
        </c:ser>
        <c:dLbls>
          <c:showLegendKey val="0"/>
          <c:showVal val="0"/>
          <c:showCatName val="0"/>
          <c:showSerName val="0"/>
          <c:showPercent val="0"/>
          <c:showBubbleSize val="0"/>
        </c:dLbls>
        <c:gapWidth val="100"/>
        <c:axId val="-965980656"/>
        <c:axId val="-966011664"/>
      </c:barChart>
      <c:catAx>
        <c:axId val="-9659806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just">
              <a:defRPr sz="900" b="0" i="0" u="none" strike="noStrike" kern="1200" baseline="0">
                <a:solidFill>
                  <a:schemeClr val="tx1">
                    <a:lumMod val="65000"/>
                    <a:lumOff val="35000"/>
                  </a:schemeClr>
                </a:solidFill>
                <a:latin typeface="+mn-lt"/>
                <a:ea typeface="+mn-ea"/>
                <a:cs typeface="+mn-cs"/>
              </a:defRPr>
            </a:pPr>
            <a:endParaRPr lang="cs-CZ"/>
          </a:p>
        </c:txPr>
        <c:crossAx val="-966011664"/>
        <c:crosses val="autoZero"/>
        <c:auto val="1"/>
        <c:lblAlgn val="ctr"/>
        <c:lblOffset val="200"/>
        <c:tickLblSkip val="1"/>
        <c:tickMarkSkip val="1"/>
        <c:noMultiLvlLbl val="0"/>
      </c:catAx>
      <c:valAx>
        <c:axId val="-966011664"/>
        <c:scaling>
          <c:orientation val="minMax"/>
        </c:scaling>
        <c:delete val="1"/>
        <c:axPos val="t"/>
        <c:numFmt formatCode="General" sourceLinked="1"/>
        <c:majorTickMark val="out"/>
        <c:minorTickMark val="none"/>
        <c:tickLblPos val="nextTo"/>
        <c:crossAx val="-96598065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cs-CZ"/>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057151419330649E-2"/>
          <c:y val="3.734909333961707E-2"/>
          <c:w val="0.93285955346003258"/>
          <c:h val="0.46576528817627466"/>
        </c:manualLayout>
      </c:layout>
      <c:barChart>
        <c:barDir val="col"/>
        <c:grouping val="clustered"/>
        <c:varyColors val="0"/>
        <c:ser>
          <c:idx val="0"/>
          <c:order val="0"/>
          <c:tx>
            <c:strRef>
              <c:f>Sheet1!$B$1</c:f>
              <c:strCache>
                <c:ptCount val="1"/>
                <c:pt idx="0">
                  <c:v>Total</c:v>
                </c:pt>
              </c:strCache>
            </c:strRef>
          </c:tx>
          <c:spPr>
            <a:solidFill>
              <a:schemeClr val="bg2">
                <a:lumMod val="50000"/>
                <a:alpha val="70000"/>
              </a:schemeClr>
            </a:solidFill>
            <a:ln w="25400">
              <a:solidFill>
                <a:schemeClr val="bg2">
                  <a:lumMod val="50000"/>
                </a:schemeClr>
              </a:solidFill>
            </a:ln>
            <a:effectLst/>
          </c:spPr>
          <c:invertIfNegative val="0"/>
          <c:dLbls>
            <c:numFmt formatCode="#,##0&quot; %&quot;;\-#,##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0-10 zaměstnanců</c:v>
                </c:pt>
                <c:pt idx="1">
                  <c:v>11-50 zaměstnanců</c:v>
                </c:pt>
                <c:pt idx="2">
                  <c:v>51-250 zaměstnanců</c:v>
                </c:pt>
                <c:pt idx="3">
                  <c:v>Více než 250 zaměstnanců</c:v>
                </c:pt>
              </c:strCache>
            </c:strRef>
          </c:cat>
          <c:val>
            <c:numRef>
              <c:f>Sheet1!$B$2:$B$5</c:f>
              <c:numCache>
                <c:formatCode>General</c:formatCode>
                <c:ptCount val="4"/>
                <c:pt idx="0">
                  <c:v>38.436999999999998</c:v>
                </c:pt>
                <c:pt idx="1">
                  <c:v>24.545999999999999</c:v>
                </c:pt>
                <c:pt idx="2">
                  <c:v>23.678000000000001</c:v>
                </c:pt>
                <c:pt idx="3">
                  <c:v>13.339</c:v>
                </c:pt>
              </c:numCache>
            </c:numRef>
          </c:val>
          <c:extLst xmlns:c16r2="http://schemas.microsoft.com/office/drawing/2015/06/chart">
            <c:ext xmlns:c16="http://schemas.microsoft.com/office/drawing/2014/chart" uri="{C3380CC4-5D6E-409C-BE32-E72D297353CC}">
              <c16:uniqueId val="{00000000-F207-4708-B3E2-9B329E844DC2}"/>
            </c:ext>
          </c:extLst>
        </c:ser>
        <c:dLbls>
          <c:showLegendKey val="0"/>
          <c:showVal val="0"/>
          <c:showCatName val="0"/>
          <c:showSerName val="0"/>
          <c:showPercent val="0"/>
          <c:showBubbleSize val="0"/>
        </c:dLbls>
        <c:gapWidth val="219"/>
        <c:overlap val="-27"/>
        <c:axId val="-965986640"/>
        <c:axId val="-966001872"/>
      </c:barChart>
      <c:catAx>
        <c:axId val="-965986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cs-CZ"/>
          </a:p>
        </c:txPr>
        <c:crossAx val="-966001872"/>
        <c:crosses val="autoZero"/>
        <c:auto val="1"/>
        <c:lblAlgn val="ctr"/>
        <c:lblOffset val="100"/>
        <c:noMultiLvlLbl val="0"/>
      </c:catAx>
      <c:valAx>
        <c:axId val="-966001872"/>
        <c:scaling>
          <c:orientation val="minMax"/>
        </c:scaling>
        <c:delete val="1"/>
        <c:axPos val="l"/>
        <c:numFmt formatCode="#,##0&quot; %&quot;;\-#,##0" sourceLinked="0"/>
        <c:majorTickMark val="none"/>
        <c:minorTickMark val="none"/>
        <c:tickLblPos val="nextTo"/>
        <c:crossAx val="-96598664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cs-CZ"/>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057151419330649E-2"/>
          <c:y val="3.734909333961707E-2"/>
          <c:w val="0.93285955346003258"/>
          <c:h val="0.46576528817627466"/>
        </c:manualLayout>
      </c:layout>
      <c:barChart>
        <c:barDir val="col"/>
        <c:grouping val="clustered"/>
        <c:varyColors val="0"/>
        <c:ser>
          <c:idx val="0"/>
          <c:order val="0"/>
          <c:tx>
            <c:strRef>
              <c:f>Sheet1!$B$1</c:f>
              <c:strCache>
                <c:ptCount val="1"/>
                <c:pt idx="0">
                  <c:v>Total</c:v>
                </c:pt>
              </c:strCache>
            </c:strRef>
          </c:tx>
          <c:spPr>
            <a:solidFill>
              <a:schemeClr val="bg2">
                <a:lumMod val="50000"/>
                <a:alpha val="70000"/>
              </a:schemeClr>
            </a:solidFill>
            <a:ln w="25400">
              <a:solidFill>
                <a:schemeClr val="bg2">
                  <a:lumMod val="50000"/>
                </a:schemeClr>
              </a:solidFill>
            </a:ln>
            <a:effectLst/>
          </c:spPr>
          <c:invertIfNegative val="0"/>
          <c:dLbls>
            <c:numFmt formatCode="#,##0&quot; %&quot;;\-#,##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Hlavní město Praha</c:v>
                </c:pt>
                <c:pt idx="1">
                  <c:v>Jihočeský</c:v>
                </c:pt>
                <c:pt idx="2">
                  <c:v>Jihomoravský</c:v>
                </c:pt>
                <c:pt idx="3">
                  <c:v>Karlovarský</c:v>
                </c:pt>
                <c:pt idx="4">
                  <c:v>Královéhradecký</c:v>
                </c:pt>
                <c:pt idx="5">
                  <c:v>Liberecký</c:v>
                </c:pt>
                <c:pt idx="6">
                  <c:v>Moravskoslezský</c:v>
                </c:pt>
                <c:pt idx="7">
                  <c:v>Olomoucký</c:v>
                </c:pt>
                <c:pt idx="8">
                  <c:v>Pardubický</c:v>
                </c:pt>
                <c:pt idx="9">
                  <c:v>Plzeňský</c:v>
                </c:pt>
                <c:pt idx="10">
                  <c:v>Středočeský</c:v>
                </c:pt>
                <c:pt idx="11">
                  <c:v>Ústecký</c:v>
                </c:pt>
                <c:pt idx="12">
                  <c:v>Vysočina</c:v>
                </c:pt>
                <c:pt idx="13">
                  <c:v>Zlínský</c:v>
                </c:pt>
              </c:strCache>
            </c:strRef>
          </c:cat>
          <c:val>
            <c:numRef>
              <c:f>Sheet1!$B$2:$B$15</c:f>
              <c:numCache>
                <c:formatCode>General</c:formatCode>
                <c:ptCount val="14"/>
                <c:pt idx="0">
                  <c:v>23.994</c:v>
                </c:pt>
                <c:pt idx="1">
                  <c:v>7.1820000000000004</c:v>
                </c:pt>
                <c:pt idx="2">
                  <c:v>11.05</c:v>
                </c:pt>
                <c:pt idx="3">
                  <c:v>3.0779999999999998</c:v>
                </c:pt>
                <c:pt idx="4">
                  <c:v>4.4989999999999997</c:v>
                </c:pt>
                <c:pt idx="5">
                  <c:v>2.4470000000000001</c:v>
                </c:pt>
                <c:pt idx="6">
                  <c:v>8.4450000000000003</c:v>
                </c:pt>
                <c:pt idx="7">
                  <c:v>5.0510000000000002</c:v>
                </c:pt>
                <c:pt idx="8">
                  <c:v>5.367</c:v>
                </c:pt>
                <c:pt idx="9">
                  <c:v>4.8150000000000004</c:v>
                </c:pt>
                <c:pt idx="10">
                  <c:v>10.339</c:v>
                </c:pt>
                <c:pt idx="11">
                  <c:v>4.2619999999999996</c:v>
                </c:pt>
                <c:pt idx="12">
                  <c:v>5.2089999999999996</c:v>
                </c:pt>
                <c:pt idx="13">
                  <c:v>4.2619999999999996</c:v>
                </c:pt>
              </c:numCache>
            </c:numRef>
          </c:val>
          <c:extLst xmlns:c16r2="http://schemas.microsoft.com/office/drawing/2015/06/chart">
            <c:ext xmlns:c16="http://schemas.microsoft.com/office/drawing/2014/chart" uri="{C3380CC4-5D6E-409C-BE32-E72D297353CC}">
              <c16:uniqueId val="{00000000-7385-446B-8FA5-B57EA39FE11B}"/>
            </c:ext>
          </c:extLst>
        </c:ser>
        <c:dLbls>
          <c:showLegendKey val="0"/>
          <c:showVal val="0"/>
          <c:showCatName val="0"/>
          <c:showSerName val="0"/>
          <c:showPercent val="0"/>
          <c:showBubbleSize val="0"/>
        </c:dLbls>
        <c:gapWidth val="219"/>
        <c:overlap val="-27"/>
        <c:axId val="-965989904"/>
        <c:axId val="-965988272"/>
      </c:barChart>
      <c:catAx>
        <c:axId val="-965989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cs-CZ"/>
          </a:p>
        </c:txPr>
        <c:crossAx val="-965988272"/>
        <c:crosses val="autoZero"/>
        <c:auto val="1"/>
        <c:lblAlgn val="ctr"/>
        <c:lblOffset val="100"/>
        <c:noMultiLvlLbl val="0"/>
      </c:catAx>
      <c:valAx>
        <c:axId val="-965988272"/>
        <c:scaling>
          <c:orientation val="minMax"/>
        </c:scaling>
        <c:delete val="1"/>
        <c:axPos val="l"/>
        <c:numFmt formatCode="#,##0&quot; %&quot;;\-#,##0" sourceLinked="0"/>
        <c:majorTickMark val="none"/>
        <c:minorTickMark val="none"/>
        <c:tickLblPos val="nextTo"/>
        <c:crossAx val="-96598990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cs-CZ"/>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985038314176244"/>
          <c:y val="0.28534217831886882"/>
          <c:w val="0.36656724137931035"/>
          <c:h val="0.46316980011195863"/>
        </c:manualLayout>
      </c:layout>
      <c:barChart>
        <c:barDir val="bar"/>
        <c:grouping val="clustered"/>
        <c:varyColors val="0"/>
        <c:ser>
          <c:idx val="0"/>
          <c:order val="0"/>
          <c:tx>
            <c:strRef>
              <c:f>Sheet1!$B$1</c:f>
              <c:strCache>
                <c:ptCount val="1"/>
                <c:pt idx="0">
                  <c:v>Series 1</c:v>
                </c:pt>
              </c:strCache>
            </c:strRef>
          </c:tx>
          <c:spPr>
            <a:solidFill>
              <a:schemeClr val="tx2">
                <a:alpha val="70000"/>
              </a:schemeClr>
            </a:solidFill>
            <a:ln w="25400">
              <a:solidFill>
                <a:schemeClr val="tx2"/>
              </a:solidFill>
            </a:ln>
            <a:effectLst/>
          </c:spPr>
          <c:invertIfNegative val="0"/>
          <c:dLbls>
            <c:numFmt formatCode="#,##0&quot; %&quot;;\-#,##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Optimismus, pozvolný růst</c:v>
                </c:pt>
                <c:pt idx="1">
                  <c:v>Stabilizováno</c:v>
                </c:pt>
              </c:strCache>
            </c:strRef>
          </c:cat>
          <c:val>
            <c:numRef>
              <c:f>Sheet1!$B$2:$B$3</c:f>
              <c:numCache>
                <c:formatCode>General</c:formatCode>
                <c:ptCount val="2"/>
                <c:pt idx="0">
                  <c:v>4.657</c:v>
                </c:pt>
                <c:pt idx="1">
                  <c:v>2.6840000000000002</c:v>
                </c:pt>
              </c:numCache>
            </c:numRef>
          </c:val>
          <c:extLst xmlns:c16r2="http://schemas.microsoft.com/office/drawing/2015/06/chart">
            <c:ext xmlns:c16="http://schemas.microsoft.com/office/drawing/2014/chart" uri="{C3380CC4-5D6E-409C-BE32-E72D297353CC}">
              <c16:uniqueId val="{00000000-118A-41B3-89D4-EB2A2A088091}"/>
            </c:ext>
          </c:extLst>
        </c:ser>
        <c:dLbls>
          <c:showLegendKey val="0"/>
          <c:showVal val="0"/>
          <c:showCatName val="0"/>
          <c:showSerName val="0"/>
          <c:showPercent val="0"/>
          <c:showBubbleSize val="0"/>
        </c:dLbls>
        <c:gapWidth val="220"/>
        <c:axId val="-976283920"/>
        <c:axId val="-976311120"/>
      </c:barChart>
      <c:catAx>
        <c:axId val="-9762839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cs-CZ"/>
          </a:p>
        </c:txPr>
        <c:crossAx val="-976311120"/>
        <c:crosses val="autoZero"/>
        <c:auto val="1"/>
        <c:lblAlgn val="ctr"/>
        <c:lblOffset val="100"/>
        <c:noMultiLvlLbl val="0"/>
      </c:catAx>
      <c:valAx>
        <c:axId val="-976311120"/>
        <c:scaling>
          <c:orientation val="minMax"/>
          <c:max val="20"/>
        </c:scaling>
        <c:delete val="1"/>
        <c:axPos val="t"/>
        <c:numFmt formatCode="General" sourceLinked="1"/>
        <c:majorTickMark val="out"/>
        <c:minorTickMark val="none"/>
        <c:tickLblPos val="nextTo"/>
        <c:crossAx val="-97628392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cs-CZ"/>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608585670486323E-2"/>
          <c:y val="3.734909333961707E-2"/>
          <c:w val="0.9733914143295137"/>
          <c:h val="0.46576528817627466"/>
        </c:manualLayout>
      </c:layout>
      <c:barChart>
        <c:barDir val="col"/>
        <c:grouping val="clustered"/>
        <c:varyColors val="0"/>
        <c:ser>
          <c:idx val="0"/>
          <c:order val="0"/>
          <c:tx>
            <c:strRef>
              <c:f>Sheet1!$B$1</c:f>
              <c:strCache>
                <c:ptCount val="1"/>
                <c:pt idx="0">
                  <c:v>Total</c:v>
                </c:pt>
              </c:strCache>
            </c:strRef>
          </c:tx>
          <c:spPr>
            <a:solidFill>
              <a:schemeClr val="bg2">
                <a:lumMod val="50000"/>
                <a:alpha val="70000"/>
              </a:schemeClr>
            </a:solidFill>
            <a:ln w="25400">
              <a:solidFill>
                <a:schemeClr val="bg2">
                  <a:lumMod val="50000"/>
                </a:schemeClr>
              </a:solidFill>
            </a:ln>
            <a:effectLst/>
          </c:spPr>
          <c:invertIfNegative val="0"/>
          <c:dLbls>
            <c:numFmt formatCode="#,##0&quot; %&quot;;\-#,##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Vzdělávání</c:v>
                </c:pt>
                <c:pt idx="1">
                  <c:v>Energetika</c:v>
                </c:pt>
                <c:pt idx="2">
                  <c:v>Doprava</c:v>
                </c:pt>
                <c:pt idx="3">
                  <c:v>Výzkum, vývoj 
a inovace</c:v>
                </c:pt>
                <c:pt idx="4">
                  <c:v>Technická a digitální 
infrastruktura</c:v>
                </c:pt>
                <c:pt idx="5">
                  <c:v>Digitální technologie</c:v>
                </c:pt>
                <c:pt idx="6">
                  <c:v>Zemědělství 
a potravinářství </c:v>
                </c:pt>
                <c:pt idx="7">
                  <c:v>Zdravotnictví 
a sociální služby</c:v>
                </c:pt>
                <c:pt idx="8">
                  <c:v>Bydlení</c:v>
                </c:pt>
                <c:pt idx="9">
                  <c:v>Státní a veřejná 
správa</c:v>
                </c:pt>
                <c:pt idx="10">
                  <c:v>Trh práce</c:v>
                </c:pt>
                <c:pt idx="11">
                  <c:v>Export</c:v>
                </c:pt>
                <c:pt idx="12">
                  <c:v>Těžba surovin</c:v>
                </c:pt>
              </c:strCache>
            </c:strRef>
          </c:cat>
          <c:val>
            <c:numRef>
              <c:f>Sheet1!$B$2:$B$14</c:f>
              <c:numCache>
                <c:formatCode>General</c:formatCode>
                <c:ptCount val="13"/>
                <c:pt idx="0">
                  <c:v>49.960999999999999</c:v>
                </c:pt>
                <c:pt idx="1">
                  <c:v>46.960999999999999</c:v>
                </c:pt>
                <c:pt idx="2">
                  <c:v>46.093000000000004</c:v>
                </c:pt>
                <c:pt idx="3">
                  <c:v>43.725000000000001</c:v>
                </c:pt>
                <c:pt idx="4">
                  <c:v>35.832999999999998</c:v>
                </c:pt>
                <c:pt idx="5">
                  <c:v>29.44</c:v>
                </c:pt>
                <c:pt idx="6">
                  <c:v>26.361000000000001</c:v>
                </c:pt>
                <c:pt idx="7">
                  <c:v>24.861999999999998</c:v>
                </c:pt>
                <c:pt idx="8">
                  <c:v>24.23</c:v>
                </c:pt>
                <c:pt idx="9">
                  <c:v>21.073</c:v>
                </c:pt>
                <c:pt idx="10">
                  <c:v>17.68</c:v>
                </c:pt>
                <c:pt idx="11">
                  <c:v>8.1289999999999996</c:v>
                </c:pt>
                <c:pt idx="12">
                  <c:v>6.1559999999999997</c:v>
                </c:pt>
              </c:numCache>
            </c:numRef>
          </c:val>
          <c:extLst xmlns:c16r2="http://schemas.microsoft.com/office/drawing/2015/06/chart">
            <c:ext xmlns:c16="http://schemas.microsoft.com/office/drawing/2014/chart" uri="{C3380CC4-5D6E-409C-BE32-E72D297353CC}">
              <c16:uniqueId val="{00000000-C773-440A-89C7-05B94382B8AE}"/>
            </c:ext>
          </c:extLst>
        </c:ser>
        <c:dLbls>
          <c:showLegendKey val="0"/>
          <c:showVal val="0"/>
          <c:showCatName val="0"/>
          <c:showSerName val="0"/>
          <c:showPercent val="0"/>
          <c:showBubbleSize val="0"/>
        </c:dLbls>
        <c:gapWidth val="219"/>
        <c:overlap val="-27"/>
        <c:axId val="-976291536"/>
        <c:axId val="-976290992"/>
      </c:barChart>
      <c:catAx>
        <c:axId val="-976291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cs-CZ"/>
          </a:p>
        </c:txPr>
        <c:crossAx val="-976290992"/>
        <c:crosses val="autoZero"/>
        <c:auto val="1"/>
        <c:lblAlgn val="ctr"/>
        <c:lblOffset val="100"/>
        <c:noMultiLvlLbl val="0"/>
      </c:catAx>
      <c:valAx>
        <c:axId val="-976290992"/>
        <c:scaling>
          <c:orientation val="minMax"/>
        </c:scaling>
        <c:delete val="1"/>
        <c:axPos val="l"/>
        <c:numFmt formatCode="#,##0&quot; %&quot;;\-#,##0" sourceLinked="0"/>
        <c:majorTickMark val="none"/>
        <c:minorTickMark val="none"/>
        <c:tickLblPos val="nextTo"/>
        <c:crossAx val="-97629153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cs-CZ"/>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451483191805351E-3"/>
          <c:y val="3.734909333961707E-2"/>
          <c:w val="0.99865485168081947"/>
          <c:h val="0.46576528817627466"/>
        </c:manualLayout>
      </c:layout>
      <c:barChart>
        <c:barDir val="col"/>
        <c:grouping val="clustered"/>
        <c:varyColors val="0"/>
        <c:ser>
          <c:idx val="0"/>
          <c:order val="0"/>
          <c:tx>
            <c:strRef>
              <c:f>Sheet1!$B$1</c:f>
              <c:strCache>
                <c:ptCount val="1"/>
                <c:pt idx="0">
                  <c:v>Total</c:v>
                </c:pt>
              </c:strCache>
            </c:strRef>
          </c:tx>
          <c:spPr>
            <a:solidFill>
              <a:schemeClr val="bg2">
                <a:lumMod val="50000"/>
                <a:alpha val="70000"/>
              </a:schemeClr>
            </a:solidFill>
            <a:ln w="25400">
              <a:solidFill>
                <a:schemeClr val="bg2">
                  <a:lumMod val="50000"/>
                </a:schemeClr>
              </a:solidFill>
            </a:ln>
            <a:effectLst/>
          </c:spPr>
          <c:invertIfNegative val="0"/>
          <c:dPt>
            <c:idx val="0"/>
            <c:invertIfNegative val="0"/>
            <c:bubble3D val="0"/>
            <c:spPr>
              <a:solidFill>
                <a:srgbClr val="6979B6">
                  <a:alpha val="70000"/>
                </a:srgbClr>
              </a:solidFill>
              <a:ln w="25400">
                <a:solidFill>
                  <a:schemeClr val="bg2">
                    <a:lumMod val="50000"/>
                  </a:schemeClr>
                </a:solidFill>
              </a:ln>
              <a:effectLst/>
            </c:spPr>
            <c:extLst xmlns:c16r2="http://schemas.microsoft.com/office/drawing/2015/06/chart">
              <c:ext xmlns:c16="http://schemas.microsoft.com/office/drawing/2014/chart" uri="{C3380CC4-5D6E-409C-BE32-E72D297353CC}">
                <c16:uniqueId val="{00000000-58C1-493E-B108-A9EA07003860}"/>
              </c:ext>
            </c:extLst>
          </c:dPt>
          <c:dPt>
            <c:idx val="1"/>
            <c:invertIfNegative val="0"/>
            <c:bubble3D val="0"/>
            <c:spPr>
              <a:solidFill>
                <a:srgbClr val="A1AFE3">
                  <a:alpha val="70000"/>
                </a:srgbClr>
              </a:solidFill>
              <a:ln w="25400">
                <a:solidFill>
                  <a:schemeClr val="bg2">
                    <a:lumMod val="50000"/>
                  </a:schemeClr>
                </a:solidFill>
              </a:ln>
              <a:effectLst/>
            </c:spPr>
            <c:extLst xmlns:c16r2="http://schemas.microsoft.com/office/drawing/2015/06/chart">
              <c:ext xmlns:c16="http://schemas.microsoft.com/office/drawing/2014/chart" uri="{C3380CC4-5D6E-409C-BE32-E72D297353CC}">
                <c16:uniqueId val="{00000001-58C1-493E-B108-A9EA07003860}"/>
              </c:ext>
            </c:extLst>
          </c:dPt>
          <c:dPt>
            <c:idx val="2"/>
            <c:invertIfNegative val="0"/>
            <c:bubble3D val="0"/>
            <c:spPr>
              <a:solidFill>
                <a:schemeClr val="accent4">
                  <a:lumMod val="20000"/>
                  <a:lumOff val="80000"/>
                  <a:alpha val="70000"/>
                </a:schemeClr>
              </a:solidFill>
              <a:ln w="25400">
                <a:solidFill>
                  <a:schemeClr val="bg2">
                    <a:lumMod val="50000"/>
                  </a:schemeClr>
                </a:solidFill>
              </a:ln>
              <a:effectLst/>
            </c:spPr>
            <c:extLst xmlns:c16r2="http://schemas.microsoft.com/office/drawing/2015/06/chart">
              <c:ext xmlns:c16="http://schemas.microsoft.com/office/drawing/2014/chart" uri="{C3380CC4-5D6E-409C-BE32-E72D297353CC}">
                <c16:uniqueId val="{00000002-58C1-493E-B108-A9EA07003860}"/>
              </c:ext>
            </c:extLst>
          </c:dPt>
          <c:dLbls>
            <c:numFmt formatCode="#,##0&quot; %&quot;;\-#,##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3"/>
                <c:pt idx="0">
                  <c:v>Technologie</c:v>
                </c:pt>
                <c:pt idx="1">
                  <c:v>Průmysl a zemědělství</c:v>
                </c:pt>
                <c:pt idx="2">
                  <c:v>Strategická autonomie</c:v>
                </c:pt>
              </c:strCache>
              <c:extLst xmlns:c16r2="http://schemas.microsoft.com/office/drawing/2015/06/chart"/>
            </c:strRef>
          </c:cat>
          <c:val>
            <c:numRef>
              <c:f>Sheet1!$B$2:$B$8</c:f>
              <c:numCache>
                <c:formatCode>General</c:formatCode>
                <c:ptCount val="3"/>
                <c:pt idx="0">
                  <c:v>11.444000000000001</c:v>
                </c:pt>
                <c:pt idx="1">
                  <c:v>5.6040000000000001</c:v>
                </c:pt>
                <c:pt idx="2">
                  <c:v>5.2089999999999996</c:v>
                </c:pt>
              </c:numCache>
              <c:extLst xmlns:c16r2="http://schemas.microsoft.com/office/drawing/2015/06/chart"/>
            </c:numRef>
          </c:val>
          <c:extLst xmlns:c16r2="http://schemas.microsoft.com/office/drawing/2015/06/chart">
            <c:ext xmlns:c16="http://schemas.microsoft.com/office/drawing/2014/chart" uri="{C3380CC4-5D6E-409C-BE32-E72D297353CC}">
              <c16:uniqueId val="{00000006-3E09-4E2D-B25C-239A0DC2F3EB}"/>
            </c:ext>
          </c:extLst>
        </c:ser>
        <c:dLbls>
          <c:showLegendKey val="0"/>
          <c:showVal val="0"/>
          <c:showCatName val="0"/>
          <c:showSerName val="0"/>
          <c:showPercent val="0"/>
          <c:showBubbleSize val="0"/>
        </c:dLbls>
        <c:gapWidth val="219"/>
        <c:overlap val="-27"/>
        <c:axId val="-976296976"/>
        <c:axId val="-976301328"/>
      </c:barChart>
      <c:catAx>
        <c:axId val="-976296976"/>
        <c:scaling>
          <c:orientation val="minMax"/>
        </c:scaling>
        <c:delete val="0"/>
        <c:axPos val="b"/>
        <c:numFmt formatCode="General" sourceLinked="1"/>
        <c:majorTickMark val="none"/>
        <c:minorTickMark val="none"/>
        <c:tickLblPos val="high"/>
        <c:spPr>
          <a:noFill/>
          <a:ln w="9525" cap="flat" cmpd="sng" algn="ctr">
            <a:no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cs-CZ"/>
          </a:p>
        </c:txPr>
        <c:crossAx val="-976301328"/>
        <c:crosses val="autoZero"/>
        <c:auto val="1"/>
        <c:lblAlgn val="ctr"/>
        <c:lblOffset val="100"/>
        <c:noMultiLvlLbl val="0"/>
      </c:catAx>
      <c:valAx>
        <c:axId val="-976301328"/>
        <c:scaling>
          <c:orientation val="minMax"/>
        </c:scaling>
        <c:delete val="1"/>
        <c:axPos val="l"/>
        <c:numFmt formatCode="#,##0&quot; %&quot;;\-#,##0" sourceLinked="0"/>
        <c:majorTickMark val="none"/>
        <c:minorTickMark val="none"/>
        <c:tickLblPos val="nextTo"/>
        <c:crossAx val="-97629697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cs-CZ"/>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451483191805351E-3"/>
          <c:y val="3.734909333961707E-2"/>
          <c:w val="0.99865485168081947"/>
          <c:h val="0.46576528817627466"/>
        </c:manualLayout>
      </c:layout>
      <c:barChart>
        <c:barDir val="col"/>
        <c:grouping val="clustered"/>
        <c:varyColors val="0"/>
        <c:ser>
          <c:idx val="0"/>
          <c:order val="0"/>
          <c:tx>
            <c:strRef>
              <c:f>Sheet1!$B$1</c:f>
              <c:strCache>
                <c:ptCount val="1"/>
                <c:pt idx="0">
                  <c:v>Total</c:v>
                </c:pt>
              </c:strCache>
            </c:strRef>
          </c:tx>
          <c:spPr>
            <a:solidFill>
              <a:schemeClr val="bg2">
                <a:lumMod val="50000"/>
                <a:alpha val="70000"/>
              </a:schemeClr>
            </a:solidFill>
            <a:ln w="25400" cap="flat">
              <a:solidFill>
                <a:schemeClr val="bg2">
                  <a:lumMod val="50000"/>
                </a:schemeClr>
              </a:solidFill>
              <a:round/>
            </a:ln>
            <a:effectLst/>
          </c:spPr>
          <c:invertIfNegative val="0"/>
          <c:dPt>
            <c:idx val="0"/>
            <c:invertIfNegative val="0"/>
            <c:bubble3D val="0"/>
            <c:spPr>
              <a:solidFill>
                <a:srgbClr val="4C8383"/>
              </a:solidFill>
              <a:ln w="25400" cap="flat">
                <a:solidFill>
                  <a:srgbClr val="004E4E"/>
                </a:solidFill>
                <a:round/>
              </a:ln>
              <a:effectLst/>
            </c:spPr>
            <c:extLst xmlns:c16r2="http://schemas.microsoft.com/office/drawing/2015/06/chart">
              <c:ext xmlns:c16="http://schemas.microsoft.com/office/drawing/2014/chart" uri="{C3380CC4-5D6E-409C-BE32-E72D297353CC}">
                <c16:uniqueId val="{00000001-733E-442F-9F16-6C8967B682BA}"/>
              </c:ext>
            </c:extLst>
          </c:dPt>
          <c:dPt>
            <c:idx val="1"/>
            <c:invertIfNegative val="0"/>
            <c:bubble3D val="0"/>
            <c:spPr>
              <a:solidFill>
                <a:srgbClr val="96B0B0"/>
              </a:solidFill>
              <a:ln w="25400" cap="flat">
                <a:solidFill>
                  <a:srgbClr val="698F8E"/>
                </a:solidFill>
                <a:round/>
              </a:ln>
              <a:effectLst/>
            </c:spPr>
            <c:extLst xmlns:c16r2="http://schemas.microsoft.com/office/drawing/2015/06/chart">
              <c:ext xmlns:c16="http://schemas.microsoft.com/office/drawing/2014/chart" uri="{C3380CC4-5D6E-409C-BE32-E72D297353CC}">
                <c16:uniqueId val="{00000003-733E-442F-9F16-6C8967B682BA}"/>
              </c:ext>
            </c:extLst>
          </c:dPt>
          <c:dPt>
            <c:idx val="2"/>
            <c:invertIfNegative val="0"/>
            <c:bubble3D val="0"/>
            <c:spPr>
              <a:solidFill>
                <a:srgbClr val="C4D3D3"/>
              </a:solidFill>
              <a:ln w="25400" cap="flat">
                <a:solidFill>
                  <a:srgbClr val="ABC1C1"/>
                </a:solidFill>
                <a:round/>
              </a:ln>
              <a:effectLst/>
            </c:spPr>
            <c:extLst xmlns:c16r2="http://schemas.microsoft.com/office/drawing/2015/06/chart">
              <c:ext xmlns:c16="http://schemas.microsoft.com/office/drawing/2014/chart" uri="{C3380CC4-5D6E-409C-BE32-E72D297353CC}">
                <c16:uniqueId val="{00000005-733E-442F-9F16-6C8967B682BA}"/>
              </c:ext>
            </c:extLst>
          </c:dPt>
          <c:dLbls>
            <c:numFmt formatCode="#,##0&quot; %&quot;;\-#,##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3"/>
                <c:pt idx="0">
                  <c:v>Doprava</c:v>
                </c:pt>
                <c:pt idx="1">
                  <c:v>Investice do veřejného sektoru </c:v>
                </c:pt>
                <c:pt idx="2">
                  <c:v>Energetika</c:v>
                </c:pt>
              </c:strCache>
              <c:extLst xmlns:c16r2="http://schemas.microsoft.com/office/drawing/2015/06/chart"/>
            </c:strRef>
          </c:cat>
          <c:val>
            <c:numRef>
              <c:f>Sheet1!$B$2:$B$8</c:f>
              <c:numCache>
                <c:formatCode>General</c:formatCode>
                <c:ptCount val="3"/>
                <c:pt idx="0">
                  <c:v>19.574000000000002</c:v>
                </c:pt>
                <c:pt idx="1">
                  <c:v>19.021000000000001</c:v>
                </c:pt>
                <c:pt idx="2">
                  <c:v>15.47</c:v>
                </c:pt>
              </c:numCache>
              <c:extLst xmlns:c16r2="http://schemas.microsoft.com/office/drawing/2015/06/chart"/>
            </c:numRef>
          </c:val>
          <c:extLst xmlns:c16r2="http://schemas.microsoft.com/office/drawing/2015/06/chart">
            <c:ext xmlns:c16="http://schemas.microsoft.com/office/drawing/2014/chart" uri="{C3380CC4-5D6E-409C-BE32-E72D297353CC}">
              <c16:uniqueId val="{00000006-733E-442F-9F16-6C8967B682BA}"/>
            </c:ext>
          </c:extLst>
        </c:ser>
        <c:dLbls>
          <c:showLegendKey val="0"/>
          <c:showVal val="0"/>
          <c:showCatName val="0"/>
          <c:showSerName val="0"/>
          <c:showPercent val="0"/>
          <c:showBubbleSize val="0"/>
        </c:dLbls>
        <c:gapWidth val="219"/>
        <c:overlap val="-27"/>
        <c:axId val="-976295888"/>
        <c:axId val="-976307856"/>
      </c:barChart>
      <c:catAx>
        <c:axId val="-976295888"/>
        <c:scaling>
          <c:orientation val="minMax"/>
        </c:scaling>
        <c:delete val="0"/>
        <c:axPos val="b"/>
        <c:numFmt formatCode="General" sourceLinked="1"/>
        <c:majorTickMark val="none"/>
        <c:minorTickMark val="none"/>
        <c:tickLblPos val="high"/>
        <c:spPr>
          <a:noFill/>
          <a:ln w="9525" cap="flat" cmpd="sng" algn="ctr">
            <a:no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cs-CZ"/>
          </a:p>
        </c:txPr>
        <c:crossAx val="-976307856"/>
        <c:crosses val="autoZero"/>
        <c:auto val="1"/>
        <c:lblAlgn val="ctr"/>
        <c:lblOffset val="100"/>
        <c:noMultiLvlLbl val="0"/>
      </c:catAx>
      <c:valAx>
        <c:axId val="-976307856"/>
        <c:scaling>
          <c:orientation val="minMax"/>
        </c:scaling>
        <c:delete val="1"/>
        <c:axPos val="l"/>
        <c:numFmt formatCode="#,##0&quot; %&quot;;\-#,##0" sourceLinked="0"/>
        <c:majorTickMark val="none"/>
        <c:minorTickMark val="none"/>
        <c:tickLblPos val="nextTo"/>
        <c:crossAx val="-97629588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cs-CZ"/>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548314065217967E-2"/>
          <c:y val="3.4712819299151314E-2"/>
          <c:w val="0.86135127910720688"/>
          <c:h val="0.75352088538625728"/>
        </c:manualLayout>
      </c:layout>
      <c:barChart>
        <c:barDir val="col"/>
        <c:grouping val="percentStacked"/>
        <c:varyColors val="0"/>
        <c:ser>
          <c:idx val="0"/>
          <c:order val="0"/>
          <c:tx>
            <c:strRef>
              <c:f>Sheet1!$B$1</c:f>
              <c:strCache>
                <c:ptCount val="1"/>
                <c:pt idx="0">
                  <c:v>Nevím (bez odpovědi)</c:v>
                </c:pt>
              </c:strCache>
            </c:strRef>
          </c:tx>
          <c:spPr>
            <a:solidFill>
              <a:srgbClr val="C4C4C4"/>
            </a:solidFill>
            <a:ln>
              <a:noFill/>
            </a:ln>
            <a:effectLst/>
          </c:spPr>
          <c:invertIfNegative val="0"/>
          <c:dLbls>
            <c:numFmt formatCode="#,##0&quot; %&quot;;\-#,##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Posílení přenosové a distribuční soustavy včetně napojení na okolní státy</c:v>
                </c:pt>
                <c:pt idx="1">
                  <c:v>Rozvoj obnovitelných zdrojů energie</c:v>
                </c:pt>
                <c:pt idx="2">
                  <c:v>Akumulace energie</c:v>
                </c:pt>
                <c:pt idx="3">
                  <c:v>Výstavba dalších zdrojů pro pokrytí „výkonnostních špiček“</c:v>
                </c:pt>
                <c:pt idx="4">
                  <c:v>Výstavba stabilních bezuhlíkových zdrojů (jádro)</c:v>
                </c:pt>
                <c:pt idx="5">
                  <c:v>Modernizace soustav centrálního zásobování teplem</c:v>
                </c:pt>
                <c:pt idx="6">
                  <c:v>Výstavba nebo přestavba produktovodů (zemní plyn, vodík, ropa)</c:v>
                </c:pt>
                <c:pt idx="7">
                  <c:v>Výstavba paroplynových elektráren jako náhrada útlumu uhelných zdrojů a zavedení podporujících kapacitních mechanismů</c:v>
                </c:pt>
                <c:pt idx="8">
                  <c:v>Rozvoj celého bateriového řetězce včetně těžby lithia (podpora čisté mobility)</c:v>
                </c:pt>
              </c:strCache>
            </c:strRef>
          </c:cat>
          <c:val>
            <c:numRef>
              <c:f>Sheet1!$B$2:$B$10</c:f>
              <c:numCache>
                <c:formatCode>0</c:formatCode>
                <c:ptCount val="9"/>
                <c:pt idx="0">
                  <c:v>15.391</c:v>
                </c:pt>
                <c:pt idx="1">
                  <c:v>12.786</c:v>
                </c:pt>
                <c:pt idx="2">
                  <c:v>16.654</c:v>
                </c:pt>
                <c:pt idx="3">
                  <c:v>18.706</c:v>
                </c:pt>
                <c:pt idx="4">
                  <c:v>15.311999999999999</c:v>
                </c:pt>
                <c:pt idx="5">
                  <c:v>25.651</c:v>
                </c:pt>
                <c:pt idx="6">
                  <c:v>24.23</c:v>
                </c:pt>
                <c:pt idx="7">
                  <c:v>32.597000000000001</c:v>
                </c:pt>
                <c:pt idx="8">
                  <c:v>30.466000000000001</c:v>
                </c:pt>
              </c:numCache>
            </c:numRef>
          </c:val>
          <c:extLst xmlns:c16r2="http://schemas.microsoft.com/office/drawing/2015/06/chart">
            <c:ext xmlns:c16="http://schemas.microsoft.com/office/drawing/2014/chart" uri="{C3380CC4-5D6E-409C-BE32-E72D297353CC}">
              <c16:uniqueId val="{00000000-3905-44DA-8F29-8349BE4BD799}"/>
            </c:ext>
          </c:extLst>
        </c:ser>
        <c:ser>
          <c:idx val="1"/>
          <c:order val="1"/>
          <c:tx>
            <c:strRef>
              <c:f>Sheet1!$C$1</c:f>
              <c:strCache>
                <c:ptCount val="1"/>
                <c:pt idx="0">
                  <c:v>Dlouhodobý (od 3 let a déle)</c:v>
                </c:pt>
              </c:strCache>
            </c:strRef>
          </c:tx>
          <c:spPr>
            <a:solidFill>
              <a:schemeClr val="tx2"/>
            </a:solidFill>
            <a:ln>
              <a:noFill/>
            </a:ln>
            <a:effectLst/>
          </c:spPr>
          <c:invertIfNegative val="0"/>
          <c:dLbls>
            <c:numFmt formatCode="#,##0&quot; %&quot;;\-#,##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Posílení přenosové a distribuční soustavy včetně napojení na okolní státy</c:v>
                </c:pt>
                <c:pt idx="1">
                  <c:v>Rozvoj obnovitelných zdrojů energie</c:v>
                </c:pt>
                <c:pt idx="2">
                  <c:v>Akumulace energie</c:v>
                </c:pt>
                <c:pt idx="3">
                  <c:v>Výstavba dalších zdrojů pro pokrytí „výkonnostních špiček“</c:v>
                </c:pt>
                <c:pt idx="4">
                  <c:v>Výstavba stabilních bezuhlíkových zdrojů (jádro)</c:v>
                </c:pt>
                <c:pt idx="5">
                  <c:v>Modernizace soustav centrálního zásobování teplem</c:v>
                </c:pt>
                <c:pt idx="6">
                  <c:v>Výstavba nebo přestavba produktovodů (zemní plyn, vodík, ropa)</c:v>
                </c:pt>
                <c:pt idx="7">
                  <c:v>Výstavba paroplynových elektráren jako náhrada útlumu uhelných zdrojů a zavedení podporujících kapacitních mechanismů</c:v>
                </c:pt>
                <c:pt idx="8">
                  <c:v>Rozvoj celého bateriového řetězce včetně těžby lithia (podpora čisté mobility)</c:v>
                </c:pt>
              </c:strCache>
            </c:strRef>
          </c:cat>
          <c:val>
            <c:numRef>
              <c:f>Sheet1!$C$2:$C$10</c:f>
              <c:numCache>
                <c:formatCode>0</c:formatCode>
                <c:ptCount val="9"/>
                <c:pt idx="0">
                  <c:v>22.335999999999999</c:v>
                </c:pt>
                <c:pt idx="1">
                  <c:v>31.254999999999999</c:v>
                </c:pt>
                <c:pt idx="2">
                  <c:v>27.466000000000001</c:v>
                </c:pt>
                <c:pt idx="3">
                  <c:v>26.283000000000001</c:v>
                </c:pt>
                <c:pt idx="4">
                  <c:v>47.671999999999997</c:v>
                </c:pt>
                <c:pt idx="5">
                  <c:v>28.256</c:v>
                </c:pt>
                <c:pt idx="6">
                  <c:v>31.965</c:v>
                </c:pt>
                <c:pt idx="7">
                  <c:v>31.175999999999998</c:v>
                </c:pt>
                <c:pt idx="8">
                  <c:v>37.726999999999997</c:v>
                </c:pt>
              </c:numCache>
            </c:numRef>
          </c:val>
          <c:extLst xmlns:c16r2="http://schemas.microsoft.com/office/drawing/2015/06/chart">
            <c:ext xmlns:c16="http://schemas.microsoft.com/office/drawing/2014/chart" uri="{C3380CC4-5D6E-409C-BE32-E72D297353CC}">
              <c16:uniqueId val="{00000001-3905-44DA-8F29-8349BE4BD799}"/>
            </c:ext>
          </c:extLst>
        </c:ser>
        <c:ser>
          <c:idx val="2"/>
          <c:order val="2"/>
          <c:tx>
            <c:strRef>
              <c:f>Sheet1!$D$1</c:f>
              <c:strCache>
                <c:ptCount val="1"/>
                <c:pt idx="0">
                  <c:v>Střednědobý (do 3 let)</c:v>
                </c:pt>
              </c:strCache>
            </c:strRef>
          </c:tx>
          <c:spPr>
            <a:solidFill>
              <a:srgbClr val="9EADE2"/>
            </a:solidFill>
            <a:ln>
              <a:noFill/>
            </a:ln>
            <a:effectLst/>
          </c:spPr>
          <c:invertIfNegative val="0"/>
          <c:dLbls>
            <c:numFmt formatCode="#,##0&quot; %&quot;;\-#,##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Posílení přenosové a distribuční soustavy včetně napojení na okolní státy</c:v>
                </c:pt>
                <c:pt idx="1">
                  <c:v>Rozvoj obnovitelných zdrojů energie</c:v>
                </c:pt>
                <c:pt idx="2">
                  <c:v>Akumulace energie</c:v>
                </c:pt>
                <c:pt idx="3">
                  <c:v>Výstavba dalších zdrojů pro pokrytí „výkonnostních špiček“</c:v>
                </c:pt>
                <c:pt idx="4">
                  <c:v>Výstavba stabilních bezuhlíkových zdrojů (jádro)</c:v>
                </c:pt>
                <c:pt idx="5">
                  <c:v>Modernizace soustav centrálního zásobování teplem</c:v>
                </c:pt>
                <c:pt idx="6">
                  <c:v>Výstavba nebo přestavba produktovodů (zemní plyn, vodík, ropa)</c:v>
                </c:pt>
                <c:pt idx="7">
                  <c:v>Výstavba paroplynových elektráren jako náhrada útlumu uhelných zdrojů a zavedení podporujících kapacitních mechanismů</c:v>
                </c:pt>
                <c:pt idx="8">
                  <c:v>Rozvoj celého bateriového řetězce včetně těžby lithia (podpora čisté mobility)</c:v>
                </c:pt>
              </c:strCache>
            </c:strRef>
          </c:cat>
          <c:val>
            <c:numRef>
              <c:f>Sheet1!$D$2:$D$10</c:f>
              <c:numCache>
                <c:formatCode>0</c:formatCode>
                <c:ptCount val="9"/>
                <c:pt idx="0">
                  <c:v>40.567999999999998</c:v>
                </c:pt>
                <c:pt idx="1">
                  <c:v>36.859000000000002</c:v>
                </c:pt>
                <c:pt idx="2">
                  <c:v>38.594999999999999</c:v>
                </c:pt>
                <c:pt idx="3">
                  <c:v>41.91</c:v>
                </c:pt>
                <c:pt idx="4">
                  <c:v>24.545999999999999</c:v>
                </c:pt>
                <c:pt idx="5">
                  <c:v>35.911999999999999</c:v>
                </c:pt>
                <c:pt idx="6">
                  <c:v>33.938000000000002</c:v>
                </c:pt>
                <c:pt idx="7">
                  <c:v>29.123999999999999</c:v>
                </c:pt>
                <c:pt idx="8">
                  <c:v>25.966999999999999</c:v>
                </c:pt>
              </c:numCache>
            </c:numRef>
          </c:val>
          <c:extLst xmlns:c16r2="http://schemas.microsoft.com/office/drawing/2015/06/chart">
            <c:ext xmlns:c16="http://schemas.microsoft.com/office/drawing/2014/chart" uri="{C3380CC4-5D6E-409C-BE32-E72D297353CC}">
              <c16:uniqueId val="{00000002-3905-44DA-8F29-8349BE4BD799}"/>
            </c:ext>
          </c:extLst>
        </c:ser>
        <c:ser>
          <c:idx val="3"/>
          <c:order val="3"/>
          <c:tx>
            <c:strRef>
              <c:f>Sheet1!$E$1</c:f>
              <c:strCache>
                <c:ptCount val="1"/>
                <c:pt idx="0">
                  <c:v>Krátkodobý (do 1 roku)</c:v>
                </c:pt>
              </c:strCache>
            </c:strRef>
          </c:tx>
          <c:spPr>
            <a:solidFill>
              <a:schemeClr val="bg2">
                <a:lumMod val="50000"/>
              </a:schemeClr>
            </a:solidFill>
            <a:ln>
              <a:noFill/>
            </a:ln>
            <a:effectLst/>
          </c:spPr>
          <c:invertIfNegative val="0"/>
          <c:dLbls>
            <c:numFmt formatCode="#,##0&quot; %&quot;;\-#,##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Posílení přenosové a distribuční soustavy včetně napojení na okolní státy</c:v>
                </c:pt>
                <c:pt idx="1">
                  <c:v>Rozvoj obnovitelných zdrojů energie</c:v>
                </c:pt>
                <c:pt idx="2">
                  <c:v>Akumulace energie</c:v>
                </c:pt>
                <c:pt idx="3">
                  <c:v>Výstavba dalších zdrojů pro pokrytí „výkonnostních špiček“</c:v>
                </c:pt>
                <c:pt idx="4">
                  <c:v>Výstavba stabilních bezuhlíkových zdrojů (jádro)</c:v>
                </c:pt>
                <c:pt idx="5">
                  <c:v>Modernizace soustav centrálního zásobování teplem</c:v>
                </c:pt>
                <c:pt idx="6">
                  <c:v>Výstavba nebo přestavba produktovodů (zemní plyn, vodík, ropa)</c:v>
                </c:pt>
                <c:pt idx="7">
                  <c:v>Výstavba paroplynových elektráren jako náhrada útlumu uhelných zdrojů a zavedení podporujících kapacitních mechanismů</c:v>
                </c:pt>
                <c:pt idx="8">
                  <c:v>Rozvoj celého bateriového řetězce včetně těžby lithia (podpora čisté mobility)</c:v>
                </c:pt>
              </c:strCache>
            </c:strRef>
          </c:cat>
          <c:val>
            <c:numRef>
              <c:f>Sheet1!$E$2:$E$10</c:f>
              <c:numCache>
                <c:formatCode>0</c:formatCode>
                <c:ptCount val="9"/>
                <c:pt idx="0">
                  <c:v>21.704999999999998</c:v>
                </c:pt>
                <c:pt idx="1">
                  <c:v>19.100000000000001</c:v>
                </c:pt>
                <c:pt idx="2">
                  <c:v>17.285</c:v>
                </c:pt>
                <c:pt idx="3">
                  <c:v>13.102</c:v>
                </c:pt>
                <c:pt idx="4">
                  <c:v>12.47</c:v>
                </c:pt>
                <c:pt idx="5">
                  <c:v>10.182</c:v>
                </c:pt>
                <c:pt idx="6">
                  <c:v>9.8659999999999997</c:v>
                </c:pt>
                <c:pt idx="7">
                  <c:v>7.1029999999999998</c:v>
                </c:pt>
                <c:pt idx="8">
                  <c:v>5.8410000000000002</c:v>
                </c:pt>
              </c:numCache>
            </c:numRef>
          </c:val>
          <c:extLst xmlns:c16r2="http://schemas.microsoft.com/office/drawing/2015/06/chart">
            <c:ext xmlns:c16="http://schemas.microsoft.com/office/drawing/2014/chart" uri="{C3380CC4-5D6E-409C-BE32-E72D297353CC}">
              <c16:uniqueId val="{00000003-3905-44DA-8F29-8349BE4BD799}"/>
            </c:ext>
          </c:extLst>
        </c:ser>
        <c:dLbls>
          <c:showLegendKey val="0"/>
          <c:showVal val="0"/>
          <c:showCatName val="0"/>
          <c:showSerName val="0"/>
          <c:showPercent val="0"/>
          <c:showBubbleSize val="0"/>
        </c:dLbls>
        <c:gapWidth val="95"/>
        <c:overlap val="100"/>
        <c:axId val="-976296432"/>
        <c:axId val="-976295344"/>
      </c:barChart>
      <c:catAx>
        <c:axId val="-976296432"/>
        <c:scaling>
          <c:orientation val="minMax"/>
        </c:scaling>
        <c:delete val="1"/>
        <c:axPos val="b"/>
        <c:numFmt formatCode="General" sourceLinked="1"/>
        <c:majorTickMark val="none"/>
        <c:minorTickMark val="none"/>
        <c:tickLblPos val="nextTo"/>
        <c:crossAx val="-976295344"/>
        <c:crosses val="autoZero"/>
        <c:auto val="1"/>
        <c:lblAlgn val="ctr"/>
        <c:lblOffset val="100"/>
        <c:noMultiLvlLbl val="0"/>
      </c:catAx>
      <c:valAx>
        <c:axId val="-976295344"/>
        <c:scaling>
          <c:orientation val="minMax"/>
        </c:scaling>
        <c:delete val="1"/>
        <c:axPos val="l"/>
        <c:numFmt formatCode="0%" sourceLinked="1"/>
        <c:majorTickMark val="none"/>
        <c:minorTickMark val="none"/>
        <c:tickLblPos val="nextTo"/>
        <c:crossAx val="-976296432"/>
        <c:crosses val="autoZero"/>
        <c:crossBetween val="between"/>
      </c:valAx>
      <c:spPr>
        <a:noFill/>
        <a:ln>
          <a:noFill/>
        </a:ln>
        <a:effectLst/>
      </c:spPr>
    </c:plotArea>
    <c:legend>
      <c:legendPos val="r"/>
      <c:layout>
        <c:manualLayout>
          <c:xMode val="edge"/>
          <c:yMode val="edge"/>
          <c:x val="0.87463443231454308"/>
          <c:y val="7.8764238249803466E-3"/>
          <c:w val="0.10944451532032862"/>
          <c:h val="0.8695201292605665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cs-CZ"/>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cs-CZ"/>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54831406521796E-2"/>
          <c:y val="3.4712819299151314E-2"/>
          <c:w val="0.86135127910720688"/>
          <c:h val="0.75352088538625728"/>
        </c:manualLayout>
      </c:layout>
      <c:barChart>
        <c:barDir val="col"/>
        <c:grouping val="percentStacked"/>
        <c:varyColors val="0"/>
        <c:ser>
          <c:idx val="0"/>
          <c:order val="0"/>
          <c:tx>
            <c:strRef>
              <c:f>Sheet1!$B$1</c:f>
              <c:strCache>
                <c:ptCount val="1"/>
                <c:pt idx="0">
                  <c:v>Nevím (bez odpovědi)</c:v>
                </c:pt>
              </c:strCache>
            </c:strRef>
          </c:tx>
          <c:spPr>
            <a:solidFill>
              <a:srgbClr val="C4C4C4"/>
            </a:solidFill>
            <a:ln>
              <a:noFill/>
            </a:ln>
            <a:effectLst/>
          </c:spPr>
          <c:invertIfNegative val="0"/>
          <c:dLbls>
            <c:numFmt formatCode="#,##0&quot; %&quot;;\-#,##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 Zlepšení kvality silnic</c:v>
                </c:pt>
                <c:pt idx="1">
                  <c:v> Dobudování dálniční sítě</c:v>
                </c:pt>
                <c:pt idx="2">
                  <c:v>Propojení dopravních tepen se sousedními státy</c:v>
                </c:pt>
                <c:pt idx="3">
                  <c:v> Zlepšení kvality železnic</c:v>
                </c:pt>
                <c:pt idx="4">
                  <c:v>Vybudování vysokorychlostních železnic</c:v>
                </c:pt>
                <c:pt idx="5">
                  <c:v>Infrastruktura pro čistou mobilitu (zejména síť dobíjecích stanic pro elektromobily)</c:v>
                </c:pt>
                <c:pt idx="6">
                  <c:v>Rozšíření kapacit letišť v ČR</c:v>
                </c:pt>
                <c:pt idx="7">
                  <c:v>Vybudování či rozšíření mezinárodních vodních cest</c:v>
                </c:pt>
              </c:strCache>
            </c:strRef>
          </c:cat>
          <c:val>
            <c:numRef>
              <c:f>Sheet1!$B$2:$B$9</c:f>
              <c:numCache>
                <c:formatCode>0</c:formatCode>
                <c:ptCount val="8"/>
                <c:pt idx="0">
                  <c:v>3.867</c:v>
                </c:pt>
                <c:pt idx="1">
                  <c:v>3.7879999999999998</c:v>
                </c:pt>
                <c:pt idx="2">
                  <c:v>6.9459999999999997</c:v>
                </c:pt>
                <c:pt idx="3">
                  <c:v>9.8659999999999997</c:v>
                </c:pt>
                <c:pt idx="4">
                  <c:v>12.076000000000001</c:v>
                </c:pt>
                <c:pt idx="5">
                  <c:v>23.125</c:v>
                </c:pt>
                <c:pt idx="6">
                  <c:v>34.174999999999997</c:v>
                </c:pt>
                <c:pt idx="7">
                  <c:v>41.988999999999997</c:v>
                </c:pt>
              </c:numCache>
            </c:numRef>
          </c:val>
          <c:extLst xmlns:c16r2="http://schemas.microsoft.com/office/drawing/2015/06/chart">
            <c:ext xmlns:c16="http://schemas.microsoft.com/office/drawing/2014/chart" uri="{C3380CC4-5D6E-409C-BE32-E72D297353CC}">
              <c16:uniqueId val="{00000000-3905-44DA-8F29-8349BE4BD799}"/>
            </c:ext>
          </c:extLst>
        </c:ser>
        <c:ser>
          <c:idx val="1"/>
          <c:order val="1"/>
          <c:tx>
            <c:strRef>
              <c:f>Sheet1!$C$1</c:f>
              <c:strCache>
                <c:ptCount val="1"/>
                <c:pt idx="0">
                  <c:v>Dlouhodobý (od 3 let a déle)</c:v>
                </c:pt>
              </c:strCache>
            </c:strRef>
          </c:tx>
          <c:spPr>
            <a:solidFill>
              <a:schemeClr val="tx2"/>
            </a:solidFill>
            <a:ln>
              <a:noFill/>
            </a:ln>
            <a:effectLst/>
          </c:spPr>
          <c:invertIfNegative val="0"/>
          <c:dLbls>
            <c:numFmt formatCode="#,##0&quot; %&quot;;\-#,##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 Zlepšení kvality silnic</c:v>
                </c:pt>
                <c:pt idx="1">
                  <c:v> Dobudování dálniční sítě</c:v>
                </c:pt>
                <c:pt idx="2">
                  <c:v>Propojení dopravních tepen se sousedními státy</c:v>
                </c:pt>
                <c:pt idx="3">
                  <c:v> Zlepšení kvality železnic</c:v>
                </c:pt>
                <c:pt idx="4">
                  <c:v>Vybudování vysokorychlostních železnic</c:v>
                </c:pt>
                <c:pt idx="5">
                  <c:v>Infrastruktura pro čistou mobilitu (zejména síť dobíjecích stanic pro elektromobily)</c:v>
                </c:pt>
                <c:pt idx="6">
                  <c:v>Rozšíření kapacit letišť v ČR</c:v>
                </c:pt>
                <c:pt idx="7">
                  <c:v>Vybudování či rozšíření mezinárodních vodních cest</c:v>
                </c:pt>
              </c:strCache>
            </c:strRef>
          </c:cat>
          <c:val>
            <c:numRef>
              <c:f>Sheet1!$C$2:$C$9</c:f>
              <c:numCache>
                <c:formatCode>0</c:formatCode>
                <c:ptCount val="8"/>
                <c:pt idx="0">
                  <c:v>14.917</c:v>
                </c:pt>
                <c:pt idx="1">
                  <c:v>23.361999999999998</c:v>
                </c:pt>
                <c:pt idx="2">
                  <c:v>25.178000000000001</c:v>
                </c:pt>
                <c:pt idx="3">
                  <c:v>30.387</c:v>
                </c:pt>
                <c:pt idx="4">
                  <c:v>48.223999999999997</c:v>
                </c:pt>
                <c:pt idx="5">
                  <c:v>37.805999999999997</c:v>
                </c:pt>
                <c:pt idx="6">
                  <c:v>46.014000000000003</c:v>
                </c:pt>
                <c:pt idx="7">
                  <c:v>43.567</c:v>
                </c:pt>
              </c:numCache>
            </c:numRef>
          </c:val>
          <c:extLst xmlns:c16r2="http://schemas.microsoft.com/office/drawing/2015/06/chart">
            <c:ext xmlns:c16="http://schemas.microsoft.com/office/drawing/2014/chart" uri="{C3380CC4-5D6E-409C-BE32-E72D297353CC}">
              <c16:uniqueId val="{00000001-3905-44DA-8F29-8349BE4BD799}"/>
            </c:ext>
          </c:extLst>
        </c:ser>
        <c:ser>
          <c:idx val="2"/>
          <c:order val="2"/>
          <c:tx>
            <c:strRef>
              <c:f>Sheet1!$D$1</c:f>
              <c:strCache>
                <c:ptCount val="1"/>
                <c:pt idx="0">
                  <c:v>Střednědobý (do 3 let)</c:v>
                </c:pt>
              </c:strCache>
            </c:strRef>
          </c:tx>
          <c:spPr>
            <a:solidFill>
              <a:srgbClr val="9EADE2"/>
            </a:solidFill>
            <a:ln>
              <a:noFill/>
            </a:ln>
            <a:effectLst/>
          </c:spPr>
          <c:invertIfNegative val="0"/>
          <c:dLbls>
            <c:numFmt formatCode="#,##0&quot; %&quot;;\-#,##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 Zlepšení kvality silnic</c:v>
                </c:pt>
                <c:pt idx="1">
                  <c:v> Dobudování dálniční sítě</c:v>
                </c:pt>
                <c:pt idx="2">
                  <c:v>Propojení dopravních tepen se sousedními státy</c:v>
                </c:pt>
                <c:pt idx="3">
                  <c:v> Zlepšení kvality železnic</c:v>
                </c:pt>
                <c:pt idx="4">
                  <c:v>Vybudování vysokorychlostních železnic</c:v>
                </c:pt>
                <c:pt idx="5">
                  <c:v>Infrastruktura pro čistou mobilitu (zejména síť dobíjecích stanic pro elektromobily)</c:v>
                </c:pt>
                <c:pt idx="6">
                  <c:v>Rozšíření kapacit letišť v ČR</c:v>
                </c:pt>
                <c:pt idx="7">
                  <c:v>Vybudování či rozšíření mezinárodních vodních cest</c:v>
                </c:pt>
              </c:strCache>
            </c:strRef>
          </c:cat>
          <c:val>
            <c:numRef>
              <c:f>Sheet1!$D$2:$D$9</c:f>
              <c:numCache>
                <c:formatCode>0</c:formatCode>
                <c:ptCount val="8"/>
                <c:pt idx="0">
                  <c:v>39.384</c:v>
                </c:pt>
                <c:pt idx="1">
                  <c:v>43.015000000000001</c:v>
                </c:pt>
                <c:pt idx="2">
                  <c:v>45.225000000000001</c:v>
                </c:pt>
                <c:pt idx="3">
                  <c:v>41.594000000000001</c:v>
                </c:pt>
                <c:pt idx="4">
                  <c:v>29.754999999999999</c:v>
                </c:pt>
                <c:pt idx="5">
                  <c:v>29.597000000000001</c:v>
                </c:pt>
                <c:pt idx="6">
                  <c:v>16.495999999999999</c:v>
                </c:pt>
                <c:pt idx="7">
                  <c:v>11.444000000000001</c:v>
                </c:pt>
              </c:numCache>
            </c:numRef>
          </c:val>
          <c:extLst xmlns:c16r2="http://schemas.microsoft.com/office/drawing/2015/06/chart">
            <c:ext xmlns:c16="http://schemas.microsoft.com/office/drawing/2014/chart" uri="{C3380CC4-5D6E-409C-BE32-E72D297353CC}">
              <c16:uniqueId val="{00000002-3905-44DA-8F29-8349BE4BD799}"/>
            </c:ext>
          </c:extLst>
        </c:ser>
        <c:ser>
          <c:idx val="3"/>
          <c:order val="3"/>
          <c:tx>
            <c:strRef>
              <c:f>Sheet1!$E$1</c:f>
              <c:strCache>
                <c:ptCount val="1"/>
                <c:pt idx="0">
                  <c:v>Krátkodobý (do 1 roku)</c:v>
                </c:pt>
              </c:strCache>
            </c:strRef>
          </c:tx>
          <c:spPr>
            <a:solidFill>
              <a:schemeClr val="bg2">
                <a:lumMod val="50000"/>
              </a:schemeClr>
            </a:solidFill>
            <a:ln>
              <a:noFill/>
            </a:ln>
            <a:effectLst/>
          </c:spPr>
          <c:invertIfNegative val="0"/>
          <c:dLbls>
            <c:numFmt formatCode="#,##0&quot; %&quot;;\-#,##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 Zlepšení kvality silnic</c:v>
                </c:pt>
                <c:pt idx="1">
                  <c:v> Dobudování dálniční sítě</c:v>
                </c:pt>
                <c:pt idx="2">
                  <c:v>Propojení dopravních tepen se sousedními státy</c:v>
                </c:pt>
                <c:pt idx="3">
                  <c:v> Zlepšení kvality železnic</c:v>
                </c:pt>
                <c:pt idx="4">
                  <c:v>Vybudování vysokorychlostních železnic</c:v>
                </c:pt>
                <c:pt idx="5">
                  <c:v>Infrastruktura pro čistou mobilitu (zejména síť dobíjecích stanic pro elektromobily)</c:v>
                </c:pt>
                <c:pt idx="6">
                  <c:v>Rozšíření kapacit letišť v ČR</c:v>
                </c:pt>
                <c:pt idx="7">
                  <c:v>Vybudování či rozšíření mezinárodních vodních cest</c:v>
                </c:pt>
              </c:strCache>
            </c:strRef>
          </c:cat>
          <c:val>
            <c:numRef>
              <c:f>Sheet1!$E$2:$E$9</c:f>
              <c:numCache>
                <c:formatCode>0</c:formatCode>
                <c:ptCount val="8"/>
                <c:pt idx="0">
                  <c:v>41.831000000000003</c:v>
                </c:pt>
                <c:pt idx="1">
                  <c:v>29.834</c:v>
                </c:pt>
                <c:pt idx="2">
                  <c:v>22.652000000000001</c:v>
                </c:pt>
                <c:pt idx="3">
                  <c:v>18.152999999999999</c:v>
                </c:pt>
                <c:pt idx="4">
                  <c:v>9.9450000000000003</c:v>
                </c:pt>
                <c:pt idx="5">
                  <c:v>9.4710000000000001</c:v>
                </c:pt>
                <c:pt idx="6">
                  <c:v>3.3149999999999999</c:v>
                </c:pt>
                <c:pt idx="7">
                  <c:v>2.9990000000000001</c:v>
                </c:pt>
              </c:numCache>
            </c:numRef>
          </c:val>
          <c:extLst xmlns:c16r2="http://schemas.microsoft.com/office/drawing/2015/06/chart">
            <c:ext xmlns:c16="http://schemas.microsoft.com/office/drawing/2014/chart" uri="{C3380CC4-5D6E-409C-BE32-E72D297353CC}">
              <c16:uniqueId val="{00000003-3905-44DA-8F29-8349BE4BD799}"/>
            </c:ext>
          </c:extLst>
        </c:ser>
        <c:dLbls>
          <c:showLegendKey val="0"/>
          <c:showVal val="0"/>
          <c:showCatName val="0"/>
          <c:showSerName val="0"/>
          <c:showPercent val="0"/>
          <c:showBubbleSize val="0"/>
        </c:dLbls>
        <c:gapWidth val="95"/>
        <c:overlap val="100"/>
        <c:axId val="-976285008"/>
        <c:axId val="-976312208"/>
      </c:barChart>
      <c:catAx>
        <c:axId val="-976285008"/>
        <c:scaling>
          <c:orientation val="minMax"/>
        </c:scaling>
        <c:delete val="1"/>
        <c:axPos val="b"/>
        <c:numFmt formatCode="General" sourceLinked="1"/>
        <c:majorTickMark val="none"/>
        <c:minorTickMark val="none"/>
        <c:tickLblPos val="nextTo"/>
        <c:crossAx val="-976312208"/>
        <c:crosses val="autoZero"/>
        <c:auto val="1"/>
        <c:lblAlgn val="ctr"/>
        <c:lblOffset val="100"/>
        <c:noMultiLvlLbl val="0"/>
      </c:catAx>
      <c:valAx>
        <c:axId val="-976312208"/>
        <c:scaling>
          <c:orientation val="minMax"/>
        </c:scaling>
        <c:delete val="1"/>
        <c:axPos val="l"/>
        <c:numFmt formatCode="0%" sourceLinked="1"/>
        <c:majorTickMark val="none"/>
        <c:minorTickMark val="none"/>
        <c:tickLblPos val="nextTo"/>
        <c:crossAx val="-976285008"/>
        <c:crosses val="autoZero"/>
        <c:crossBetween val="between"/>
      </c:valAx>
      <c:spPr>
        <a:noFill/>
        <a:ln>
          <a:noFill/>
        </a:ln>
        <a:effectLst/>
      </c:spPr>
    </c:plotArea>
    <c:legend>
      <c:legendPos val="r"/>
      <c:layout>
        <c:manualLayout>
          <c:xMode val="edge"/>
          <c:yMode val="edge"/>
          <c:x val="0.87463443231454308"/>
          <c:y val="7.8764238249803466E-3"/>
          <c:w val="0.10944451532032862"/>
          <c:h val="0.8695201292605665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cs-CZ"/>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192D534-B974-4760-86F4-F05073FAA40C}" type="datetimeFigureOut">
              <a:rPr lang="cs-CZ" smtClean="0"/>
              <a:pPr/>
              <a:t>30.08.2023</a:t>
            </a:fld>
            <a:endParaRPr lang="cs-CZ"/>
          </a:p>
        </p:txBody>
      </p:sp>
      <p:sp>
        <p:nvSpPr>
          <p:cNvPr id="4" name="Zástupný symbol pro zápatí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941254B1-55D3-406F-BCAA-9CD0B79F27E7}" type="slidenum">
              <a:rPr lang="cs-CZ" smtClean="0"/>
              <a:pPr/>
              <a:t>‹#›</a:t>
            </a:fld>
            <a:endParaRPr lang="cs-CZ"/>
          </a:p>
        </p:txBody>
      </p:sp>
    </p:spTree>
    <p:extLst>
      <p:ext uri="{BB962C8B-B14F-4D97-AF65-F5344CB8AC3E}">
        <p14:creationId xmlns:p14="http://schemas.microsoft.com/office/powerpoint/2010/main" val="1985708221"/>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26"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0E51E23-EB4A-440C-969E-EE9D6D626A15}" type="datetimeFigureOut">
              <a:rPr lang="cs-CZ" smtClean="0"/>
              <a:pPr/>
              <a:t>30.08.2023</a:t>
            </a:fld>
            <a:endParaRPr lang="cs-CZ"/>
          </a:p>
        </p:txBody>
      </p:sp>
      <p:sp>
        <p:nvSpPr>
          <p:cNvPr id="4" name="Zástupný symbol pro obrázek snímku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FD91549-E5CD-497E-ABAA-6CECD864B536}" type="slidenum">
              <a:rPr lang="cs-CZ" smtClean="0"/>
              <a:pPr/>
              <a:t>‹#›</a:t>
            </a:fld>
            <a:endParaRPr lang="cs-CZ"/>
          </a:p>
        </p:txBody>
      </p:sp>
    </p:spTree>
    <p:extLst>
      <p:ext uri="{BB962C8B-B14F-4D97-AF65-F5344CB8AC3E}">
        <p14:creationId xmlns:p14="http://schemas.microsoft.com/office/powerpoint/2010/main" val="919869491"/>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CC4EBF-9A35-4D09-9416-862FC724BB93}"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11492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5.sv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Front page">
    <p:bg>
      <p:bgPr>
        <a:solidFill>
          <a:srgbClr val="002552"/>
        </a:solidFill>
        <a:effectLst/>
      </p:bgPr>
    </p:bg>
    <p:spTree>
      <p:nvGrpSpPr>
        <p:cNvPr id="1" name=""/>
        <p:cNvGrpSpPr/>
        <p:nvPr/>
      </p:nvGrpSpPr>
      <p:grpSpPr>
        <a:xfrm>
          <a:off x="0" y="0"/>
          <a:ext cx="0" cy="0"/>
          <a:chOff x="0" y="0"/>
          <a:chExt cx="0" cy="0"/>
        </a:xfrm>
      </p:grpSpPr>
      <p:sp>
        <p:nvSpPr>
          <p:cNvPr id="3" name="Rectangle 18">
            <a:extLst>
              <a:ext uri="{FF2B5EF4-FFF2-40B4-BE49-F238E27FC236}">
                <a16:creationId xmlns="" xmlns:a16="http://schemas.microsoft.com/office/drawing/2014/main" id="{A29805AE-A028-2B18-02CD-4F31830F14BA}"/>
              </a:ext>
            </a:extLst>
          </p:cNvPr>
          <p:cNvSpPr/>
          <p:nvPr userDrawn="1"/>
        </p:nvSpPr>
        <p:spPr>
          <a:xfrm>
            <a:off x="0" y="74375"/>
            <a:ext cx="12072938" cy="6858000"/>
          </a:xfrm>
          <a:prstGeom prst="rect">
            <a:avLst/>
          </a:prstGeom>
          <a:gradFill flip="none" rotWithShape="1">
            <a:gsLst>
              <a:gs pos="100000">
                <a:schemeClr val="accent1">
                  <a:alpha val="70000"/>
                </a:schemeClr>
              </a:gs>
              <a:gs pos="74000">
                <a:schemeClr val="accent1">
                  <a:alpha val="70000"/>
                </a:schemeClr>
              </a:gs>
              <a:gs pos="0">
                <a:schemeClr val="bg2">
                  <a:alpha val="50455"/>
                </a:scheme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Obdélník 9">
            <a:extLst>
              <a:ext uri="{FF2B5EF4-FFF2-40B4-BE49-F238E27FC236}">
                <a16:creationId xmlns="" xmlns:a16="http://schemas.microsoft.com/office/drawing/2014/main" id="{32BA54C2-5B1F-F91A-AB48-74D378313BFE}"/>
              </a:ext>
            </a:extLst>
          </p:cNvPr>
          <p:cNvSpPr/>
          <p:nvPr userDrawn="1"/>
        </p:nvSpPr>
        <p:spPr>
          <a:xfrm rot="13500000">
            <a:off x="4857102" y="2009173"/>
            <a:ext cx="4283049" cy="7333256"/>
          </a:xfrm>
          <a:prstGeom prst="rect">
            <a:avLst/>
          </a:prstGeom>
          <a:gradFill flip="none" rotWithShape="1">
            <a:gsLst>
              <a:gs pos="100000">
                <a:schemeClr val="bg1"/>
              </a:gs>
              <a:gs pos="32000">
                <a:schemeClr val="bg1">
                  <a:alpha val="0"/>
                </a:schemeClr>
              </a:gs>
            </a:gsLst>
            <a:lin ang="14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cs-CZ"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Obdélník 10">
            <a:extLst>
              <a:ext uri="{FF2B5EF4-FFF2-40B4-BE49-F238E27FC236}">
                <a16:creationId xmlns="" xmlns:a16="http://schemas.microsoft.com/office/drawing/2014/main" id="{091A71F5-9F47-A9CD-7BF6-1E5982B0AE16}"/>
              </a:ext>
            </a:extLst>
          </p:cNvPr>
          <p:cNvSpPr/>
          <p:nvPr userDrawn="1"/>
        </p:nvSpPr>
        <p:spPr>
          <a:xfrm rot="13500000">
            <a:off x="7347685" y="-2237251"/>
            <a:ext cx="1327457" cy="7177285"/>
          </a:xfrm>
          <a:prstGeom prst="rect">
            <a:avLst/>
          </a:prstGeom>
          <a:gradFill flip="none" rotWithShape="1">
            <a:gsLst>
              <a:gs pos="81000">
                <a:schemeClr val="bg1">
                  <a:alpha val="20000"/>
                </a:schemeClr>
              </a:gs>
              <a:gs pos="0">
                <a:schemeClr val="bg1">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cs-CZ"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6" name="Skupina 26">
            <a:extLst>
              <a:ext uri="{FF2B5EF4-FFF2-40B4-BE49-F238E27FC236}">
                <a16:creationId xmlns="" xmlns:a16="http://schemas.microsoft.com/office/drawing/2014/main" id="{4502B314-0719-7CCA-6682-3CDEBCB98459}"/>
              </a:ext>
            </a:extLst>
          </p:cNvPr>
          <p:cNvGrpSpPr/>
          <p:nvPr userDrawn="1"/>
        </p:nvGrpSpPr>
        <p:grpSpPr>
          <a:xfrm>
            <a:off x="2136550" y="6111367"/>
            <a:ext cx="4792203" cy="246130"/>
            <a:chOff x="2313514" y="6111367"/>
            <a:chExt cx="4792203" cy="246130"/>
          </a:xfrm>
        </p:grpSpPr>
        <p:cxnSp>
          <p:nvCxnSpPr>
            <p:cNvPr id="7" name="Přímá spojnice 13">
              <a:extLst>
                <a:ext uri="{FF2B5EF4-FFF2-40B4-BE49-F238E27FC236}">
                  <a16:creationId xmlns="" xmlns:a16="http://schemas.microsoft.com/office/drawing/2014/main" id="{88A6F09D-8B3B-B145-EC19-582B6B9FD0CA}"/>
                </a:ext>
              </a:extLst>
            </p:cNvPr>
            <p:cNvCxnSpPr>
              <a:cxnSpLocks/>
            </p:cNvCxnSpPr>
            <p:nvPr/>
          </p:nvCxnSpPr>
          <p:spPr>
            <a:xfrm flipH="1">
              <a:off x="2726793" y="6111367"/>
              <a:ext cx="246130" cy="24613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Přímá spojnice 14">
              <a:extLst>
                <a:ext uri="{FF2B5EF4-FFF2-40B4-BE49-F238E27FC236}">
                  <a16:creationId xmlns="" xmlns:a16="http://schemas.microsoft.com/office/drawing/2014/main" id="{5401D8A4-646C-BAE4-D51C-BF2F46DB81E2}"/>
                </a:ext>
              </a:extLst>
            </p:cNvPr>
            <p:cNvCxnSpPr>
              <a:cxnSpLocks/>
            </p:cNvCxnSpPr>
            <p:nvPr/>
          </p:nvCxnSpPr>
          <p:spPr>
            <a:xfrm flipH="1">
              <a:off x="3140072" y="6111367"/>
              <a:ext cx="246130" cy="24613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Přímá spojnice 15">
              <a:extLst>
                <a:ext uri="{FF2B5EF4-FFF2-40B4-BE49-F238E27FC236}">
                  <a16:creationId xmlns="" xmlns:a16="http://schemas.microsoft.com/office/drawing/2014/main" id="{43AB7F06-8EB9-378C-C31E-FA6FBB02FD99}"/>
                </a:ext>
              </a:extLst>
            </p:cNvPr>
            <p:cNvCxnSpPr>
              <a:cxnSpLocks/>
            </p:cNvCxnSpPr>
            <p:nvPr/>
          </p:nvCxnSpPr>
          <p:spPr>
            <a:xfrm flipH="1">
              <a:off x="3966630" y="6111367"/>
              <a:ext cx="246130" cy="24613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Přímá spojnice 16">
              <a:extLst>
                <a:ext uri="{FF2B5EF4-FFF2-40B4-BE49-F238E27FC236}">
                  <a16:creationId xmlns="" xmlns:a16="http://schemas.microsoft.com/office/drawing/2014/main" id="{8E584BDB-4D67-FE4D-78A5-F0A869A653A3}"/>
                </a:ext>
              </a:extLst>
            </p:cNvPr>
            <p:cNvCxnSpPr>
              <a:cxnSpLocks/>
            </p:cNvCxnSpPr>
            <p:nvPr/>
          </p:nvCxnSpPr>
          <p:spPr>
            <a:xfrm flipH="1">
              <a:off x="4793188" y="6111367"/>
              <a:ext cx="246130" cy="24613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Přímá spojnice 17">
              <a:extLst>
                <a:ext uri="{FF2B5EF4-FFF2-40B4-BE49-F238E27FC236}">
                  <a16:creationId xmlns="" xmlns:a16="http://schemas.microsoft.com/office/drawing/2014/main" id="{F7D97E43-04FC-548D-BB17-927DADE71448}"/>
                </a:ext>
              </a:extLst>
            </p:cNvPr>
            <p:cNvCxnSpPr>
              <a:cxnSpLocks/>
            </p:cNvCxnSpPr>
            <p:nvPr/>
          </p:nvCxnSpPr>
          <p:spPr>
            <a:xfrm flipH="1">
              <a:off x="5619746" y="6111367"/>
              <a:ext cx="246130" cy="24613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Přímá spojnice 18">
              <a:extLst>
                <a:ext uri="{FF2B5EF4-FFF2-40B4-BE49-F238E27FC236}">
                  <a16:creationId xmlns="" xmlns:a16="http://schemas.microsoft.com/office/drawing/2014/main" id="{D1F31183-4957-7540-165C-B3A8349D57FC}"/>
                </a:ext>
              </a:extLst>
            </p:cNvPr>
            <p:cNvCxnSpPr>
              <a:cxnSpLocks/>
            </p:cNvCxnSpPr>
            <p:nvPr/>
          </p:nvCxnSpPr>
          <p:spPr>
            <a:xfrm flipH="1">
              <a:off x="6859587" y="6111367"/>
              <a:ext cx="246130" cy="24613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Přímá spojnice 20">
              <a:extLst>
                <a:ext uri="{FF2B5EF4-FFF2-40B4-BE49-F238E27FC236}">
                  <a16:creationId xmlns="" xmlns:a16="http://schemas.microsoft.com/office/drawing/2014/main" id="{DE304529-CD16-A802-C66A-5F0E2974A3A1}"/>
                </a:ext>
              </a:extLst>
            </p:cNvPr>
            <p:cNvCxnSpPr>
              <a:cxnSpLocks/>
            </p:cNvCxnSpPr>
            <p:nvPr/>
          </p:nvCxnSpPr>
          <p:spPr>
            <a:xfrm flipH="1">
              <a:off x="2313514" y="6111367"/>
              <a:ext cx="246130" cy="24613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Přímá spojnice 21">
              <a:extLst>
                <a:ext uri="{FF2B5EF4-FFF2-40B4-BE49-F238E27FC236}">
                  <a16:creationId xmlns="" xmlns:a16="http://schemas.microsoft.com/office/drawing/2014/main" id="{EE2F2C06-76F8-2206-D073-D0D9C4C678DF}"/>
                </a:ext>
              </a:extLst>
            </p:cNvPr>
            <p:cNvCxnSpPr>
              <a:cxnSpLocks/>
            </p:cNvCxnSpPr>
            <p:nvPr/>
          </p:nvCxnSpPr>
          <p:spPr>
            <a:xfrm flipH="1">
              <a:off x="3553351" y="6111367"/>
              <a:ext cx="246130" cy="24613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Přímá spojnice 22">
              <a:extLst>
                <a:ext uri="{FF2B5EF4-FFF2-40B4-BE49-F238E27FC236}">
                  <a16:creationId xmlns="" xmlns:a16="http://schemas.microsoft.com/office/drawing/2014/main" id="{7F1688F3-41F1-70B7-AB4A-A443D11C91B7}"/>
                </a:ext>
              </a:extLst>
            </p:cNvPr>
            <p:cNvCxnSpPr>
              <a:cxnSpLocks/>
            </p:cNvCxnSpPr>
            <p:nvPr/>
          </p:nvCxnSpPr>
          <p:spPr>
            <a:xfrm flipH="1">
              <a:off x="4379909" y="6111367"/>
              <a:ext cx="246130" cy="24613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Přímá spojnice 23">
              <a:extLst>
                <a:ext uri="{FF2B5EF4-FFF2-40B4-BE49-F238E27FC236}">
                  <a16:creationId xmlns="" xmlns:a16="http://schemas.microsoft.com/office/drawing/2014/main" id="{A26335A8-7B69-D27D-A3E3-035A83473854}"/>
                </a:ext>
              </a:extLst>
            </p:cNvPr>
            <p:cNvCxnSpPr>
              <a:cxnSpLocks/>
            </p:cNvCxnSpPr>
            <p:nvPr/>
          </p:nvCxnSpPr>
          <p:spPr>
            <a:xfrm flipH="1">
              <a:off x="5206467" y="6111367"/>
              <a:ext cx="246130" cy="24613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Přímá spojnice 24">
              <a:extLst>
                <a:ext uri="{FF2B5EF4-FFF2-40B4-BE49-F238E27FC236}">
                  <a16:creationId xmlns="" xmlns:a16="http://schemas.microsoft.com/office/drawing/2014/main" id="{6DC1DB6B-766A-5B20-3C84-91F611250ED3}"/>
                </a:ext>
              </a:extLst>
            </p:cNvPr>
            <p:cNvCxnSpPr>
              <a:cxnSpLocks/>
            </p:cNvCxnSpPr>
            <p:nvPr/>
          </p:nvCxnSpPr>
          <p:spPr>
            <a:xfrm flipH="1">
              <a:off x="6033025" y="6111367"/>
              <a:ext cx="246130" cy="24613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Přímá spojnice 25">
              <a:extLst>
                <a:ext uri="{FF2B5EF4-FFF2-40B4-BE49-F238E27FC236}">
                  <a16:creationId xmlns="" xmlns:a16="http://schemas.microsoft.com/office/drawing/2014/main" id="{A0F43789-3DBF-4B96-FF87-2F120D3659FB}"/>
                </a:ext>
              </a:extLst>
            </p:cNvPr>
            <p:cNvCxnSpPr>
              <a:cxnSpLocks/>
            </p:cNvCxnSpPr>
            <p:nvPr/>
          </p:nvCxnSpPr>
          <p:spPr>
            <a:xfrm flipH="1">
              <a:off x="6446304" y="6111367"/>
              <a:ext cx="246130" cy="24613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7" name="Forme libre : forme 22">
            <a:extLst>
              <a:ext uri="{FF2B5EF4-FFF2-40B4-BE49-F238E27FC236}">
                <a16:creationId xmlns="" xmlns:a16="http://schemas.microsoft.com/office/drawing/2014/main" id="{3FE04B15-7014-4913-BFC9-8C72F19F2705}"/>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rgbClr val="405A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8" name="Forme libre : forme 20">
            <a:extLst>
              <a:ext uri="{FF2B5EF4-FFF2-40B4-BE49-F238E27FC236}">
                <a16:creationId xmlns="" xmlns:a16="http://schemas.microsoft.com/office/drawing/2014/main" id="{456100B8-4A4C-4868-9D90-6769E8D2AA33}"/>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rgbClr val="009D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39" name="Graphique 14">
            <a:extLst>
              <a:ext uri="{FF2B5EF4-FFF2-40B4-BE49-F238E27FC236}">
                <a16:creationId xmlns="" xmlns:a16="http://schemas.microsoft.com/office/drawing/2014/main" id="{0002BE8A-F806-4834-B56C-FEA5F8924DF6}"/>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983372" y="5821836"/>
            <a:ext cx="939784" cy="847524"/>
          </a:xfrm>
          <a:prstGeom prst="rect">
            <a:avLst/>
          </a:prstGeom>
        </p:spPr>
      </p:pic>
      <p:pic>
        <p:nvPicPr>
          <p:cNvPr id="40" name="Image 15" descr="Une image contenant objet&#10;&#10;Description générée automatiquement">
            <a:extLst>
              <a:ext uri="{FF2B5EF4-FFF2-40B4-BE49-F238E27FC236}">
                <a16:creationId xmlns="" xmlns:a16="http://schemas.microsoft.com/office/drawing/2014/main" id="{BB2F81E7-8E1B-4224-8D83-9C6A7FEF5537}"/>
              </a:ext>
            </a:extLst>
          </p:cNvPr>
          <p:cNvPicPr>
            <a:picLocks noChangeAspect="1"/>
          </p:cNvPicPr>
          <p:nvPr userDrawn="1"/>
        </p:nvPicPr>
        <p:blipFill rotWithShape="1">
          <a:blip r:embed="rId4" cstate="print">
            <a:biLevel thresh="25000"/>
            <a:extLst>
              <a:ext uri="{28A0092B-C50C-407E-A947-70E740481C1C}">
                <a14:useLocalDpi xmlns:a14="http://schemas.microsoft.com/office/drawing/2010/main" val="0"/>
              </a:ext>
            </a:extLst>
          </a:blip>
          <a:srcRect r="23242"/>
          <a:stretch/>
        </p:blipFill>
        <p:spPr>
          <a:xfrm>
            <a:off x="8003071" y="5986848"/>
            <a:ext cx="2802864" cy="649976"/>
          </a:xfrm>
          <a:prstGeom prst="rect">
            <a:avLst/>
          </a:prstGeom>
        </p:spPr>
      </p:pic>
      <p:sp>
        <p:nvSpPr>
          <p:cNvPr id="41" name="Sous-titre 2">
            <a:extLst>
              <a:ext uri="{FF2B5EF4-FFF2-40B4-BE49-F238E27FC236}">
                <a16:creationId xmlns="" xmlns:a16="http://schemas.microsoft.com/office/drawing/2014/main" id="{ED09B6BE-6198-44B1-9142-0B28613D2987}"/>
              </a:ext>
            </a:extLst>
          </p:cNvPr>
          <p:cNvSpPr>
            <a:spLocks noGrp="1"/>
          </p:cNvSpPr>
          <p:nvPr>
            <p:ph type="subTitle" idx="1" hasCustomPrompt="1"/>
          </p:nvPr>
        </p:nvSpPr>
        <p:spPr>
          <a:xfrm>
            <a:off x="571424" y="3001503"/>
            <a:ext cx="7439704" cy="461665"/>
          </a:xfrm>
          <a:prstGeom prst="rect">
            <a:avLst/>
          </a:prstGeom>
        </p:spPr>
        <p:txBody>
          <a:bodyPr wrap="square" lIns="0" rIns="0">
            <a:spAutoFit/>
          </a:bodyPr>
          <a:lstStyle>
            <a:lvl1pPr marL="0" indent="0" algn="l">
              <a:lnSpc>
                <a:spcPct val="100000"/>
              </a:lnSpc>
              <a:spcBef>
                <a:spcPts val="576"/>
              </a:spcBef>
              <a:buNone/>
              <a:defRPr sz="2400" b="1">
                <a:solidFill>
                  <a:schemeClr val="bg1"/>
                </a:solidFill>
                <a:latin typeface="Arial Black" panose="020B0A040201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a:t>Additional subtitle</a:t>
            </a:r>
          </a:p>
        </p:txBody>
      </p:sp>
      <p:sp>
        <p:nvSpPr>
          <p:cNvPr id="44" name="Espace réservé pour une image  9">
            <a:extLst>
              <a:ext uri="{FF2B5EF4-FFF2-40B4-BE49-F238E27FC236}">
                <a16:creationId xmlns="" xmlns:a16="http://schemas.microsoft.com/office/drawing/2014/main" id="{E256B8E8-F68E-497E-A6CF-14C787B136C7}"/>
              </a:ext>
            </a:extLst>
          </p:cNvPr>
          <p:cNvSpPr>
            <a:spLocks noGrp="1"/>
          </p:cNvSpPr>
          <p:nvPr>
            <p:ph type="pic" sz="quarter" idx="11" hasCustomPrompt="1"/>
          </p:nvPr>
        </p:nvSpPr>
        <p:spPr>
          <a:xfrm>
            <a:off x="574342" y="5302567"/>
            <a:ext cx="1814925" cy="914400"/>
          </a:xfrm>
          <a:prstGeom prst="rect">
            <a:avLst/>
          </a:prstGeom>
          <a:solidFill>
            <a:schemeClr val="bg1">
              <a:lumMod val="95000"/>
            </a:schemeClr>
          </a:solidFill>
        </p:spPr>
        <p:txBody>
          <a:bodyPr tIns="72000">
            <a:normAutofit/>
          </a:bodyPr>
          <a:lstStyle>
            <a:lvl1pPr marL="0" indent="0" algn="ctr">
              <a:lnSpc>
                <a:spcPct val="100000"/>
              </a:lnSpc>
              <a:spcBef>
                <a:spcPts val="264"/>
              </a:spcBef>
              <a:buNone/>
              <a:defRPr sz="1100">
                <a:solidFill>
                  <a:schemeClr val="tx1"/>
                </a:solidFill>
                <a:latin typeface="Arial" panose="020B0604020202020204" pitchFamily="34" charset="0"/>
                <a:cs typeface="Arial" panose="020B0604020202020204" pitchFamily="34" charset="0"/>
              </a:defRPr>
            </a:lvl1pPr>
          </a:lstStyle>
          <a:p>
            <a:r>
              <a:rPr lang="en-GB"/>
              <a:t>CUSTOMER'S LOGO</a:t>
            </a:r>
          </a:p>
        </p:txBody>
      </p:sp>
      <p:sp>
        <p:nvSpPr>
          <p:cNvPr id="45" name="Espace réservé du texte 8">
            <a:extLst>
              <a:ext uri="{FF2B5EF4-FFF2-40B4-BE49-F238E27FC236}">
                <a16:creationId xmlns="" xmlns:a16="http://schemas.microsoft.com/office/drawing/2014/main" id="{34D87F5E-86BE-4F94-AC25-DBBC59675543}"/>
              </a:ext>
            </a:extLst>
          </p:cNvPr>
          <p:cNvSpPr>
            <a:spLocks noGrp="1"/>
          </p:cNvSpPr>
          <p:nvPr>
            <p:ph type="body" sz="quarter" idx="12" hasCustomPrompt="1"/>
          </p:nvPr>
        </p:nvSpPr>
        <p:spPr>
          <a:xfrm>
            <a:off x="571424" y="4014515"/>
            <a:ext cx="7439704" cy="400110"/>
          </a:xfrm>
          <a:prstGeom prst="rect">
            <a:avLst/>
          </a:prstGeom>
        </p:spPr>
        <p:txBody>
          <a:bodyPr wrap="square" lIns="0" rIns="0">
            <a:spAutoFit/>
          </a:bodyPr>
          <a:lstStyle>
            <a:lvl1pPr marL="0" indent="0">
              <a:lnSpc>
                <a:spcPct val="100000"/>
              </a:lnSpc>
              <a:spcBef>
                <a:spcPts val="480"/>
              </a:spcBef>
              <a:buNone/>
              <a:defRPr sz="200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the speaker</a:t>
            </a:r>
          </a:p>
        </p:txBody>
      </p:sp>
      <p:cxnSp>
        <p:nvCxnSpPr>
          <p:cNvPr id="46" name="Connecteur droit 26">
            <a:extLst>
              <a:ext uri="{FF2B5EF4-FFF2-40B4-BE49-F238E27FC236}">
                <a16:creationId xmlns="" xmlns:a16="http://schemas.microsoft.com/office/drawing/2014/main" id="{D919C3F5-58B8-482D-BEAA-A218DE89B9C2}"/>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Titre 1">
            <a:extLst>
              <a:ext uri="{FF2B5EF4-FFF2-40B4-BE49-F238E27FC236}">
                <a16:creationId xmlns="" xmlns:a16="http://schemas.microsoft.com/office/drawing/2014/main" id="{A4F0AD09-6A63-48F7-AAAE-03F1B970289E}"/>
              </a:ext>
            </a:extLst>
          </p:cNvPr>
          <p:cNvSpPr>
            <a:spLocks noGrp="1"/>
          </p:cNvSpPr>
          <p:nvPr>
            <p:ph type="ctrTitle" hasCustomPrompt="1"/>
          </p:nvPr>
        </p:nvSpPr>
        <p:spPr>
          <a:xfrm>
            <a:off x="571500" y="521852"/>
            <a:ext cx="7439704" cy="2475348"/>
          </a:xfrm>
          <a:prstGeom prst="rect">
            <a:avLst/>
          </a:prstGeom>
        </p:spPr>
        <p:txBody>
          <a:bodyPr lIns="0" rIns="0" anchor="t">
            <a:normAutofit/>
          </a:bodyPr>
          <a:lstStyle>
            <a:lvl1pPr algn="l">
              <a:lnSpc>
                <a:spcPct val="80000"/>
              </a:lnSpc>
              <a:defRPr sz="6000" b="1" cap="all" spc="-200" baseline="0">
                <a:solidFill>
                  <a:schemeClr val="bg1"/>
                </a:solidFill>
                <a:latin typeface="Arial Black" panose="020B0A04020102020204" pitchFamily="34" charset="0"/>
              </a:defRPr>
            </a:lvl1pPr>
          </a:lstStyle>
          <a:p>
            <a:pPr lvl="0"/>
            <a:r>
              <a:rPr lang="en-GB" noProof="0"/>
              <a:t>Presentation title</a:t>
            </a:r>
          </a:p>
        </p:txBody>
      </p:sp>
      <p:sp>
        <p:nvSpPr>
          <p:cNvPr id="13" name="Espace réservé du texte 8">
            <a:extLst>
              <a:ext uri="{FF2B5EF4-FFF2-40B4-BE49-F238E27FC236}">
                <a16:creationId xmlns="" xmlns:a16="http://schemas.microsoft.com/office/drawing/2014/main" id="{D957F4FB-9556-4942-8182-7B7F45D32BEE}"/>
              </a:ext>
            </a:extLst>
          </p:cNvPr>
          <p:cNvSpPr>
            <a:spLocks noGrp="1"/>
          </p:cNvSpPr>
          <p:nvPr>
            <p:ph type="body" sz="quarter" idx="13" hasCustomPrompt="1"/>
          </p:nvPr>
        </p:nvSpPr>
        <p:spPr>
          <a:xfrm>
            <a:off x="571424" y="4458258"/>
            <a:ext cx="7439704" cy="307777"/>
          </a:xfrm>
          <a:prstGeom prst="rect">
            <a:avLst/>
          </a:prstGeom>
        </p:spPr>
        <p:txBody>
          <a:bodyPr wrap="square" lIns="0" rIns="0">
            <a:spAutoFit/>
          </a:bodyPr>
          <a:lstStyle>
            <a:lvl1pPr>
              <a:lnSpc>
                <a:spcPct val="100000"/>
              </a:lnSpc>
              <a:spcBef>
                <a:spcPts val="336"/>
              </a:spcBef>
              <a:defRPr lang="en-GB" sz="1400" dirty="0">
                <a:solidFill>
                  <a:schemeClr val="bg1"/>
                </a:solidFill>
                <a:latin typeface="Arial" panose="020B0604020202020204" pitchFamily="34" charset="0"/>
              </a:defRPr>
            </a:lvl1pPr>
          </a:lstStyle>
          <a:p>
            <a:pPr marL="0" lvl="0" indent="0">
              <a:buNone/>
            </a:pPr>
            <a:r>
              <a:rPr lang="en-GB" noProof="0"/>
              <a:t>Date</a:t>
            </a:r>
          </a:p>
        </p:txBody>
      </p:sp>
      <p:sp>
        <p:nvSpPr>
          <p:cNvPr id="15" name="Cadre 7">
            <a:extLst>
              <a:ext uri="{FF2B5EF4-FFF2-40B4-BE49-F238E27FC236}">
                <a16:creationId xmlns="" xmlns:a16="http://schemas.microsoft.com/office/drawing/2014/main" id="{A6078041-4AB4-ED4C-876C-764ACD6FF22A}"/>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TextovéPole 2">
            <a:extLst>
              <a:ext uri="{FF2B5EF4-FFF2-40B4-BE49-F238E27FC236}">
                <a16:creationId xmlns="" xmlns:a16="http://schemas.microsoft.com/office/drawing/2014/main" id="{3CB49FD8-7F25-8963-67B2-962B359F1EB6}"/>
              </a:ext>
            </a:extLst>
          </p:cNvPr>
          <p:cNvSpPr txBox="1"/>
          <p:nvPr userDrawn="1"/>
        </p:nvSpPr>
        <p:spPr>
          <a:xfrm>
            <a:off x="424158" y="6483824"/>
            <a:ext cx="6094520" cy="246221"/>
          </a:xfrm>
          <a:prstGeom prst="rect">
            <a:avLst/>
          </a:prstGeom>
          <a:noFill/>
        </p:spPr>
        <p:txBody>
          <a:bodyPr wrap="square">
            <a:spAutoFit/>
          </a:bodyPr>
          <a:lstStyle>
            <a:defPPr>
              <a:defRPr lang="cs-CZ"/>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cs-CZ" sz="1000" b="0" i="0" u="none" strike="noStrike" baseline="0">
                <a:solidFill>
                  <a:schemeClr val="bg1"/>
                </a:solidFill>
                <a:latin typeface="Arial" panose="020B0604020202020204" pitchFamily="34" charset="0"/>
              </a:rPr>
              <a:t>© Ipsos | Confidential </a:t>
            </a:r>
            <a:endParaRPr lang="cs-CZ" sz="1000">
              <a:solidFill>
                <a:schemeClr val="bg1"/>
              </a:solidFill>
            </a:endParaRPr>
          </a:p>
        </p:txBody>
      </p:sp>
    </p:spTree>
    <p:extLst>
      <p:ext uri="{BB962C8B-B14F-4D97-AF65-F5344CB8AC3E}">
        <p14:creationId xmlns:p14="http://schemas.microsoft.com/office/powerpoint/2010/main" val="3246918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_navy">
    <p:bg>
      <p:bgPr>
        <a:solidFill>
          <a:srgbClr val="002553"/>
        </a:solidFill>
        <a:effectLst/>
      </p:bgPr>
    </p:bg>
    <p:spTree>
      <p:nvGrpSpPr>
        <p:cNvPr id="1" name=""/>
        <p:cNvGrpSpPr/>
        <p:nvPr/>
      </p:nvGrpSpPr>
      <p:grpSpPr>
        <a:xfrm>
          <a:off x="0" y="0"/>
          <a:ext cx="0" cy="0"/>
          <a:chOff x="0" y="0"/>
          <a:chExt cx="0" cy="0"/>
        </a:xfrm>
      </p:grpSpPr>
      <p:sp>
        <p:nvSpPr>
          <p:cNvPr id="4" name="Cadre 7">
            <a:extLst>
              <a:ext uri="{FF2B5EF4-FFF2-40B4-BE49-F238E27FC236}">
                <a16:creationId xmlns="" xmlns:a16="http://schemas.microsoft.com/office/drawing/2014/main" id="{1F1D126F-25A9-9A48-9E2B-60AEA4CE039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Zástupný symbol pro číslo snímku 5">
            <a:extLst>
              <a:ext uri="{FF2B5EF4-FFF2-40B4-BE49-F238E27FC236}">
                <a16:creationId xmlns="" xmlns:a16="http://schemas.microsoft.com/office/drawing/2014/main" id="{DE067373-992F-4DC6-BB5A-4CA5D60592E1}"/>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solidFill>
                <a:latin typeface="+mn-lt"/>
              </a:rPr>
              <a:pPr/>
              <a:t>‹#›</a:t>
            </a:fld>
            <a:endParaRPr lang="cs-CZ" sz="1200">
              <a:solidFill>
                <a:schemeClr val="bg1"/>
              </a:solidFill>
              <a:latin typeface="+mn-lt"/>
            </a:endParaRPr>
          </a:p>
        </p:txBody>
      </p:sp>
      <p:sp>
        <p:nvSpPr>
          <p:cNvPr id="2" name="Nadpis 1">
            <a:extLst>
              <a:ext uri="{FF2B5EF4-FFF2-40B4-BE49-F238E27FC236}">
                <a16:creationId xmlns="" xmlns:a16="http://schemas.microsoft.com/office/drawing/2014/main" id="{0E4EBEE6-0F14-BE6F-A625-0B5C7BD58129}"/>
              </a:ext>
            </a:extLst>
          </p:cNvPr>
          <p:cNvSpPr>
            <a:spLocks noGrp="1"/>
          </p:cNvSpPr>
          <p:nvPr>
            <p:ph type="title" hasCustomPrompt="1"/>
          </p:nvPr>
        </p:nvSpPr>
        <p:spPr>
          <a:xfrm>
            <a:off x="218660" y="123841"/>
            <a:ext cx="11754542" cy="486000"/>
          </a:xfrm>
          <a:prstGeom prst="rect">
            <a:avLst/>
          </a:prstGeom>
        </p:spPr>
        <p:txBody>
          <a:bodyPr lIns="0" rIns="0"/>
          <a:lstStyle>
            <a:lvl1pPr>
              <a:defRPr>
                <a:solidFill>
                  <a:schemeClr val="bg1"/>
                </a:solidFill>
              </a:defRPr>
            </a:lvl1pPr>
          </a:lstStyle>
          <a:p>
            <a:r>
              <a:rPr lang="cs-CZ"/>
              <a:t>SLIDE TITLE</a:t>
            </a:r>
          </a:p>
        </p:txBody>
      </p:sp>
      <p:sp>
        <p:nvSpPr>
          <p:cNvPr id="3" name="TextovéPole 2">
            <a:extLst>
              <a:ext uri="{FF2B5EF4-FFF2-40B4-BE49-F238E27FC236}">
                <a16:creationId xmlns="" xmlns:a16="http://schemas.microsoft.com/office/drawing/2014/main" id="{A7E086DB-C748-FF5C-B1F0-FE127AC1F647}"/>
              </a:ext>
            </a:extLst>
          </p:cNvPr>
          <p:cNvSpPr txBox="1"/>
          <p:nvPr userDrawn="1"/>
        </p:nvSpPr>
        <p:spPr>
          <a:xfrm>
            <a:off x="424158" y="6483824"/>
            <a:ext cx="6094520" cy="246221"/>
          </a:xfrm>
          <a:prstGeom prst="rect">
            <a:avLst/>
          </a:prstGeom>
          <a:noFill/>
        </p:spPr>
        <p:txBody>
          <a:bodyPr wrap="square">
            <a:spAutoFit/>
          </a:bodyPr>
          <a:lstStyle>
            <a:defPPr>
              <a:defRPr lang="cs-CZ"/>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cs-CZ" sz="1000" b="0" i="0" u="none" strike="noStrike" baseline="0">
                <a:solidFill>
                  <a:schemeClr val="bg1"/>
                </a:solidFill>
                <a:latin typeface="Arial" panose="020B0604020202020204" pitchFamily="34" charset="0"/>
              </a:rPr>
              <a:t>© Ipsos | Confidential </a:t>
            </a:r>
            <a:endParaRPr lang="cs-CZ" sz="1000">
              <a:solidFill>
                <a:schemeClr val="bg1"/>
              </a:solidFill>
            </a:endParaRPr>
          </a:p>
        </p:txBody>
      </p:sp>
    </p:spTree>
    <p:extLst>
      <p:ext uri="{BB962C8B-B14F-4D97-AF65-F5344CB8AC3E}">
        <p14:creationId xmlns:p14="http://schemas.microsoft.com/office/powerpoint/2010/main" val="3118851187"/>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_text_navy">
    <p:bg>
      <p:bgPr>
        <a:solidFill>
          <a:srgbClr val="002553"/>
        </a:solidFill>
        <a:effectLst/>
      </p:bgPr>
    </p:bg>
    <p:spTree>
      <p:nvGrpSpPr>
        <p:cNvPr id="1" name=""/>
        <p:cNvGrpSpPr/>
        <p:nvPr/>
      </p:nvGrpSpPr>
      <p:grpSpPr>
        <a:xfrm>
          <a:off x="0" y="0"/>
          <a:ext cx="0" cy="0"/>
          <a:chOff x="0" y="0"/>
          <a:chExt cx="0" cy="0"/>
        </a:xfrm>
      </p:grpSpPr>
      <p:sp>
        <p:nvSpPr>
          <p:cNvPr id="11" name="Zástupný symbol pro obsah 10">
            <a:extLst>
              <a:ext uri="{FF2B5EF4-FFF2-40B4-BE49-F238E27FC236}">
                <a16:creationId xmlns="" xmlns:a16="http://schemas.microsoft.com/office/drawing/2014/main" id="{3AAA38DB-6D26-43F5-948F-5A3E7269C1C7}"/>
              </a:ext>
            </a:extLst>
          </p:cNvPr>
          <p:cNvSpPr>
            <a:spLocks noGrp="1"/>
          </p:cNvSpPr>
          <p:nvPr>
            <p:ph sz="quarter" idx="19" hasCustomPrompt="1"/>
          </p:nvPr>
        </p:nvSpPr>
        <p:spPr>
          <a:xfrm>
            <a:off x="219202" y="764705"/>
            <a:ext cx="11754000" cy="5256683"/>
          </a:xfrm>
          <a:prstGeom prst="rect">
            <a:avLst/>
          </a:prstGeom>
        </p:spPr>
        <p:txBody>
          <a:bodyPr lIns="0" tIns="0" rIns="0" bIns="0"/>
          <a:lstStyle>
            <a:lvl1pPr marL="374650" indent="-285750">
              <a:lnSpc>
                <a:spcPct val="100000"/>
              </a:lnSpc>
              <a:spcBef>
                <a:spcPts val="432"/>
              </a:spcBef>
              <a:buFont typeface="Wingdings" panose="05000000000000000000" pitchFamily="2" charset="2"/>
              <a:buChar char="§"/>
              <a:tabLst/>
              <a:defRPr sz="1800">
                <a:solidFill>
                  <a:schemeClr val="bg1"/>
                </a:solidFill>
                <a:latin typeface="Arial" panose="020B0604020202020204" pitchFamily="34" charset="0"/>
                <a:cs typeface="Arial" panose="020B0604020202020204" pitchFamily="34" charset="0"/>
              </a:defRPr>
            </a:lvl1pPr>
            <a:lvl2pPr marL="642937" indent="-285750">
              <a:lnSpc>
                <a:spcPct val="100000"/>
              </a:lnSpc>
              <a:spcBef>
                <a:spcPts val="432"/>
              </a:spcBef>
              <a:buFont typeface="Arial" panose="020B0604020202020204" pitchFamily="34" charset="0"/>
              <a:buChar char="–"/>
              <a:tabLst>
                <a:tab pos="1343025" algn="l"/>
              </a:tabLst>
              <a:defRPr sz="1800">
                <a:solidFill>
                  <a:schemeClr val="bg1"/>
                </a:solidFill>
                <a:latin typeface="Arial" panose="020B0604020202020204" pitchFamily="34" charset="0"/>
                <a:cs typeface="Arial" panose="020B0604020202020204" pitchFamily="34" charset="0"/>
              </a:defRPr>
            </a:lvl2pPr>
            <a:lvl3pPr marL="1202207" indent="-239173">
              <a:buSzPct val="80000"/>
              <a:buFont typeface="Courier New" panose="02070309020205020404" pitchFamily="49" charset="0"/>
              <a:buChar char="o"/>
              <a:defRPr sz="1867">
                <a:solidFill>
                  <a:srgbClr val="404040"/>
                </a:solidFill>
                <a:latin typeface="Arial" panose="020B0604020202020204" pitchFamily="34" charset="0"/>
                <a:cs typeface="Arial" panose="020B0604020202020204" pitchFamily="34" charset="0"/>
              </a:defRPr>
            </a:lvl3pPr>
            <a:lvl4pPr marL="1667850" indent="-239173">
              <a:buSzPct val="90000"/>
              <a:defRPr sz="1600">
                <a:solidFill>
                  <a:srgbClr val="404040"/>
                </a:solidFill>
                <a:latin typeface="Arial" panose="020B0604020202020204" pitchFamily="34" charset="0"/>
                <a:cs typeface="Arial" panose="020B0604020202020204" pitchFamily="34" charset="0"/>
              </a:defRPr>
            </a:lvl4pPr>
            <a:lvl5pPr>
              <a:defRPr>
                <a:solidFill>
                  <a:srgbClr val="404040"/>
                </a:solidFill>
              </a:defRPr>
            </a:lvl5pPr>
          </a:lstStyle>
          <a:p>
            <a:pPr lvl="0"/>
            <a:r>
              <a:rPr lang="cs-CZ"/>
              <a:t>Klepnutím lze upravit styly předlohy textu.</a:t>
            </a:r>
          </a:p>
          <a:p>
            <a:pPr lvl="1"/>
            <a:r>
              <a:rPr lang="cs-CZ"/>
              <a:t>Druhá úroveň</a:t>
            </a:r>
          </a:p>
        </p:txBody>
      </p:sp>
      <p:sp>
        <p:nvSpPr>
          <p:cNvPr id="14" name="Cadre 7">
            <a:extLst>
              <a:ext uri="{FF2B5EF4-FFF2-40B4-BE49-F238E27FC236}">
                <a16:creationId xmlns="" xmlns:a16="http://schemas.microsoft.com/office/drawing/2014/main" id="{048241AB-3104-4748-A476-1E2517C8C19A}"/>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Zástupný symbol pro číslo snímku 5">
            <a:extLst>
              <a:ext uri="{FF2B5EF4-FFF2-40B4-BE49-F238E27FC236}">
                <a16:creationId xmlns="" xmlns:a16="http://schemas.microsoft.com/office/drawing/2014/main" id="{21043B53-B1DE-41AB-B42E-89E061A17C86}"/>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solidFill>
                <a:latin typeface="+mn-lt"/>
              </a:rPr>
              <a:pPr/>
              <a:t>‹#›</a:t>
            </a:fld>
            <a:endParaRPr lang="cs-CZ" sz="1200">
              <a:solidFill>
                <a:schemeClr val="bg1"/>
              </a:solidFill>
              <a:latin typeface="+mn-lt"/>
            </a:endParaRPr>
          </a:p>
        </p:txBody>
      </p:sp>
      <p:sp>
        <p:nvSpPr>
          <p:cNvPr id="2" name="Nadpis 1">
            <a:extLst>
              <a:ext uri="{FF2B5EF4-FFF2-40B4-BE49-F238E27FC236}">
                <a16:creationId xmlns="" xmlns:a16="http://schemas.microsoft.com/office/drawing/2014/main" id="{E158E72E-3741-BB5B-89F7-20A4948DD5C3}"/>
              </a:ext>
            </a:extLst>
          </p:cNvPr>
          <p:cNvSpPr>
            <a:spLocks noGrp="1"/>
          </p:cNvSpPr>
          <p:nvPr>
            <p:ph type="title" hasCustomPrompt="1"/>
          </p:nvPr>
        </p:nvSpPr>
        <p:spPr>
          <a:xfrm>
            <a:off x="218660" y="123841"/>
            <a:ext cx="11754542" cy="486000"/>
          </a:xfrm>
          <a:prstGeom prst="rect">
            <a:avLst/>
          </a:prstGeom>
        </p:spPr>
        <p:txBody>
          <a:bodyPr lIns="0" rIns="0"/>
          <a:lstStyle>
            <a:lvl1pPr>
              <a:defRPr>
                <a:solidFill>
                  <a:schemeClr val="bg1"/>
                </a:solidFill>
              </a:defRPr>
            </a:lvl1pPr>
          </a:lstStyle>
          <a:p>
            <a:r>
              <a:rPr lang="cs-CZ"/>
              <a:t>SLIDE TITLE</a:t>
            </a:r>
          </a:p>
        </p:txBody>
      </p:sp>
      <p:sp>
        <p:nvSpPr>
          <p:cNvPr id="3" name="TextovéPole 2">
            <a:extLst>
              <a:ext uri="{FF2B5EF4-FFF2-40B4-BE49-F238E27FC236}">
                <a16:creationId xmlns="" xmlns:a16="http://schemas.microsoft.com/office/drawing/2014/main" id="{401B3F24-643F-F00F-3989-E043FBACB389}"/>
              </a:ext>
            </a:extLst>
          </p:cNvPr>
          <p:cNvSpPr txBox="1"/>
          <p:nvPr userDrawn="1"/>
        </p:nvSpPr>
        <p:spPr>
          <a:xfrm>
            <a:off x="424158" y="6483824"/>
            <a:ext cx="6094520" cy="246221"/>
          </a:xfrm>
          <a:prstGeom prst="rect">
            <a:avLst/>
          </a:prstGeom>
          <a:noFill/>
        </p:spPr>
        <p:txBody>
          <a:bodyPr wrap="square">
            <a:spAutoFit/>
          </a:bodyPr>
          <a:lstStyle>
            <a:defPPr>
              <a:defRPr lang="cs-CZ"/>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cs-CZ" sz="1000" b="0" i="0" u="none" strike="noStrike" baseline="0">
                <a:solidFill>
                  <a:schemeClr val="bg1"/>
                </a:solidFill>
                <a:latin typeface="Arial" panose="020B0604020202020204" pitchFamily="34" charset="0"/>
              </a:rPr>
              <a:t>© Ipsos | Confidential </a:t>
            </a:r>
            <a:endParaRPr lang="cs-CZ" sz="1000">
              <a:solidFill>
                <a:schemeClr val="bg1"/>
              </a:solidFill>
            </a:endParaRPr>
          </a:p>
        </p:txBody>
      </p:sp>
    </p:spTree>
    <p:extLst>
      <p:ext uri="{BB962C8B-B14F-4D97-AF65-F5344CB8AC3E}">
        <p14:creationId xmlns:p14="http://schemas.microsoft.com/office/powerpoint/2010/main" val="1335053061"/>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_headline_navy">
    <p:bg>
      <p:bgPr>
        <a:solidFill>
          <a:srgbClr val="002553"/>
        </a:solidFill>
        <a:effectLst/>
      </p:bgPr>
    </p:bg>
    <p:spTree>
      <p:nvGrpSpPr>
        <p:cNvPr id="1" name=""/>
        <p:cNvGrpSpPr/>
        <p:nvPr/>
      </p:nvGrpSpPr>
      <p:grpSpPr>
        <a:xfrm>
          <a:off x="0" y="0"/>
          <a:ext cx="0" cy="0"/>
          <a:chOff x="0" y="0"/>
          <a:chExt cx="0" cy="0"/>
        </a:xfrm>
      </p:grpSpPr>
      <p:sp>
        <p:nvSpPr>
          <p:cNvPr id="4" name="Cadre 7">
            <a:extLst>
              <a:ext uri="{FF2B5EF4-FFF2-40B4-BE49-F238E27FC236}">
                <a16:creationId xmlns="" xmlns:a16="http://schemas.microsoft.com/office/drawing/2014/main" id="{1F1D126F-25A9-9A48-9E2B-60AEA4CE039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Zástupný symbol pro číslo snímku 5">
            <a:extLst>
              <a:ext uri="{FF2B5EF4-FFF2-40B4-BE49-F238E27FC236}">
                <a16:creationId xmlns="" xmlns:a16="http://schemas.microsoft.com/office/drawing/2014/main" id="{C300C43C-3D53-4B44-AA6D-BF6CA8E53D49}"/>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solidFill>
                <a:latin typeface="+mn-lt"/>
              </a:rPr>
              <a:pPr/>
              <a:t>‹#›</a:t>
            </a:fld>
            <a:endParaRPr lang="cs-CZ" sz="1200">
              <a:solidFill>
                <a:schemeClr val="bg1"/>
              </a:solidFill>
              <a:latin typeface="+mn-lt"/>
            </a:endParaRPr>
          </a:p>
        </p:txBody>
      </p:sp>
      <p:sp>
        <p:nvSpPr>
          <p:cNvPr id="2" name="Nadpis 1">
            <a:extLst>
              <a:ext uri="{FF2B5EF4-FFF2-40B4-BE49-F238E27FC236}">
                <a16:creationId xmlns="" xmlns:a16="http://schemas.microsoft.com/office/drawing/2014/main" id="{94DC984A-2F0C-FF4F-21BD-D938EFD2DC91}"/>
              </a:ext>
            </a:extLst>
          </p:cNvPr>
          <p:cNvSpPr>
            <a:spLocks noGrp="1"/>
          </p:cNvSpPr>
          <p:nvPr>
            <p:ph type="title" hasCustomPrompt="1"/>
          </p:nvPr>
        </p:nvSpPr>
        <p:spPr>
          <a:xfrm>
            <a:off x="218660" y="123841"/>
            <a:ext cx="11754542" cy="486000"/>
          </a:xfrm>
          <a:prstGeom prst="rect">
            <a:avLst/>
          </a:prstGeom>
        </p:spPr>
        <p:txBody>
          <a:bodyPr lIns="0" rIns="0"/>
          <a:lstStyle>
            <a:lvl1pPr>
              <a:defRPr>
                <a:solidFill>
                  <a:schemeClr val="bg1"/>
                </a:solidFill>
              </a:defRPr>
            </a:lvl1pPr>
          </a:lstStyle>
          <a:p>
            <a:r>
              <a:rPr lang="cs-CZ"/>
              <a:t>SLIDE TITLE</a:t>
            </a:r>
          </a:p>
        </p:txBody>
      </p:sp>
      <p:sp>
        <p:nvSpPr>
          <p:cNvPr id="3" name="Zástupný text 11">
            <a:extLst>
              <a:ext uri="{FF2B5EF4-FFF2-40B4-BE49-F238E27FC236}">
                <a16:creationId xmlns="" xmlns:a16="http://schemas.microsoft.com/office/drawing/2014/main" id="{E0497248-0CF9-6697-E6DB-42B94EE7DDDC}"/>
              </a:ext>
            </a:extLst>
          </p:cNvPr>
          <p:cNvSpPr>
            <a:spLocks noGrp="1"/>
          </p:cNvSpPr>
          <p:nvPr>
            <p:ph type="body" sz="quarter" idx="10" hasCustomPrompt="1"/>
          </p:nvPr>
        </p:nvSpPr>
        <p:spPr>
          <a:xfrm>
            <a:off x="218661" y="626028"/>
            <a:ext cx="11754542" cy="642385"/>
          </a:xfrm>
          <a:prstGeom prst="rect">
            <a:avLst/>
          </a:prstGeom>
        </p:spPr>
        <p:txBody>
          <a:bodyPr vert="horz" lIns="0" tIns="46800" rIns="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a:t>Headline</a:t>
            </a:r>
          </a:p>
        </p:txBody>
      </p:sp>
      <p:sp>
        <p:nvSpPr>
          <p:cNvPr id="5" name="TextovéPole 4">
            <a:extLst>
              <a:ext uri="{FF2B5EF4-FFF2-40B4-BE49-F238E27FC236}">
                <a16:creationId xmlns="" xmlns:a16="http://schemas.microsoft.com/office/drawing/2014/main" id="{6E3CCD47-0AB6-B589-BFA5-C847F4791899}"/>
              </a:ext>
            </a:extLst>
          </p:cNvPr>
          <p:cNvSpPr txBox="1"/>
          <p:nvPr userDrawn="1"/>
        </p:nvSpPr>
        <p:spPr>
          <a:xfrm>
            <a:off x="424158" y="6483824"/>
            <a:ext cx="6094520" cy="246221"/>
          </a:xfrm>
          <a:prstGeom prst="rect">
            <a:avLst/>
          </a:prstGeom>
          <a:noFill/>
        </p:spPr>
        <p:txBody>
          <a:bodyPr wrap="square">
            <a:spAutoFit/>
          </a:bodyPr>
          <a:lstStyle>
            <a:defPPr>
              <a:defRPr lang="cs-CZ"/>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cs-CZ" sz="1000" b="0" i="0" u="none" strike="noStrike" baseline="0">
                <a:solidFill>
                  <a:schemeClr val="bg1"/>
                </a:solidFill>
                <a:latin typeface="Arial" panose="020B0604020202020204" pitchFamily="34" charset="0"/>
              </a:rPr>
              <a:t>© Ipsos | Confidential </a:t>
            </a:r>
            <a:endParaRPr lang="cs-CZ" sz="1000">
              <a:solidFill>
                <a:schemeClr val="bg1"/>
              </a:solidFill>
            </a:endParaRPr>
          </a:p>
        </p:txBody>
      </p:sp>
    </p:spTree>
    <p:extLst>
      <p:ext uri="{BB962C8B-B14F-4D97-AF65-F5344CB8AC3E}">
        <p14:creationId xmlns:p14="http://schemas.microsoft.com/office/powerpoint/2010/main" val="1218112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_headling_text_navy">
    <p:bg>
      <p:bgPr>
        <a:solidFill>
          <a:srgbClr val="002553"/>
        </a:solidFill>
        <a:effectLst/>
      </p:bgPr>
    </p:bg>
    <p:spTree>
      <p:nvGrpSpPr>
        <p:cNvPr id="1" name=""/>
        <p:cNvGrpSpPr/>
        <p:nvPr/>
      </p:nvGrpSpPr>
      <p:grpSpPr>
        <a:xfrm>
          <a:off x="0" y="0"/>
          <a:ext cx="0" cy="0"/>
          <a:chOff x="0" y="0"/>
          <a:chExt cx="0" cy="0"/>
        </a:xfrm>
      </p:grpSpPr>
      <p:sp>
        <p:nvSpPr>
          <p:cNvPr id="4" name="Cadre 7">
            <a:extLst>
              <a:ext uri="{FF2B5EF4-FFF2-40B4-BE49-F238E27FC236}">
                <a16:creationId xmlns="" xmlns:a16="http://schemas.microsoft.com/office/drawing/2014/main" id="{1F1D126F-25A9-9A48-9E2B-60AEA4CE039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Zástupný symbol pro číslo snímku 5">
            <a:extLst>
              <a:ext uri="{FF2B5EF4-FFF2-40B4-BE49-F238E27FC236}">
                <a16:creationId xmlns="" xmlns:a16="http://schemas.microsoft.com/office/drawing/2014/main" id="{CBE7C74D-C588-4E20-B5A3-EB628CAEE028}"/>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solidFill>
                <a:latin typeface="+mn-lt"/>
              </a:rPr>
              <a:pPr/>
              <a:t>‹#›</a:t>
            </a:fld>
            <a:endParaRPr lang="cs-CZ" sz="1200">
              <a:solidFill>
                <a:schemeClr val="bg1"/>
              </a:solidFill>
              <a:latin typeface="+mn-lt"/>
            </a:endParaRPr>
          </a:p>
        </p:txBody>
      </p:sp>
      <p:sp>
        <p:nvSpPr>
          <p:cNvPr id="2" name="Nadpis 1">
            <a:extLst>
              <a:ext uri="{FF2B5EF4-FFF2-40B4-BE49-F238E27FC236}">
                <a16:creationId xmlns="" xmlns:a16="http://schemas.microsoft.com/office/drawing/2014/main" id="{2923E251-87D0-F06B-BDB1-358BA2787720}"/>
              </a:ext>
            </a:extLst>
          </p:cNvPr>
          <p:cNvSpPr>
            <a:spLocks noGrp="1"/>
          </p:cNvSpPr>
          <p:nvPr>
            <p:ph type="title" hasCustomPrompt="1"/>
          </p:nvPr>
        </p:nvSpPr>
        <p:spPr>
          <a:xfrm>
            <a:off x="218660" y="123841"/>
            <a:ext cx="11754542" cy="486000"/>
          </a:xfrm>
          <a:prstGeom prst="rect">
            <a:avLst/>
          </a:prstGeom>
        </p:spPr>
        <p:txBody>
          <a:bodyPr lIns="0" rIns="0"/>
          <a:lstStyle>
            <a:lvl1pPr>
              <a:defRPr>
                <a:solidFill>
                  <a:schemeClr val="bg1"/>
                </a:solidFill>
              </a:defRPr>
            </a:lvl1pPr>
          </a:lstStyle>
          <a:p>
            <a:r>
              <a:rPr lang="cs-CZ"/>
              <a:t>SLIDE TITLE</a:t>
            </a:r>
          </a:p>
        </p:txBody>
      </p:sp>
      <p:sp>
        <p:nvSpPr>
          <p:cNvPr id="3" name="Zástupný text 11">
            <a:extLst>
              <a:ext uri="{FF2B5EF4-FFF2-40B4-BE49-F238E27FC236}">
                <a16:creationId xmlns="" xmlns:a16="http://schemas.microsoft.com/office/drawing/2014/main" id="{3432B43F-5710-BF66-7B83-294A6180FFC9}"/>
              </a:ext>
            </a:extLst>
          </p:cNvPr>
          <p:cNvSpPr>
            <a:spLocks noGrp="1"/>
          </p:cNvSpPr>
          <p:nvPr>
            <p:ph type="body" sz="quarter" idx="10" hasCustomPrompt="1"/>
          </p:nvPr>
        </p:nvSpPr>
        <p:spPr>
          <a:xfrm>
            <a:off x="218661" y="626028"/>
            <a:ext cx="11754542" cy="642385"/>
          </a:xfrm>
          <a:prstGeom prst="rect">
            <a:avLst/>
          </a:prstGeom>
        </p:spPr>
        <p:txBody>
          <a:bodyPr vert="horz" lIns="0" tIns="46800" rIns="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a:t>Headline</a:t>
            </a:r>
          </a:p>
        </p:txBody>
      </p:sp>
      <p:sp>
        <p:nvSpPr>
          <p:cNvPr id="5" name="Zástupný symbol pro obsah 10">
            <a:extLst>
              <a:ext uri="{FF2B5EF4-FFF2-40B4-BE49-F238E27FC236}">
                <a16:creationId xmlns="" xmlns:a16="http://schemas.microsoft.com/office/drawing/2014/main" id="{03E11B80-B683-590C-1650-215AB0F8E6F1}"/>
              </a:ext>
            </a:extLst>
          </p:cNvPr>
          <p:cNvSpPr>
            <a:spLocks noGrp="1"/>
          </p:cNvSpPr>
          <p:nvPr>
            <p:ph sz="quarter" idx="18" hasCustomPrompt="1"/>
          </p:nvPr>
        </p:nvSpPr>
        <p:spPr>
          <a:xfrm>
            <a:off x="218659" y="1355271"/>
            <a:ext cx="11754000" cy="4666117"/>
          </a:xfrm>
          <a:prstGeom prst="rect">
            <a:avLst/>
          </a:prstGeom>
        </p:spPr>
        <p:txBody>
          <a:bodyPr lIns="0" tIns="0" rIns="0" bIns="0"/>
          <a:lstStyle>
            <a:lvl1pPr marL="374650" indent="-285750">
              <a:lnSpc>
                <a:spcPct val="100000"/>
              </a:lnSpc>
              <a:spcBef>
                <a:spcPts val="432"/>
              </a:spcBef>
              <a:buFont typeface="Wingdings" panose="05000000000000000000" pitchFamily="2" charset="2"/>
              <a:buChar char="§"/>
              <a:tabLst/>
              <a:defRPr sz="1800">
                <a:solidFill>
                  <a:schemeClr val="bg1"/>
                </a:solidFill>
                <a:latin typeface="Arial" panose="020B0604020202020204" pitchFamily="34" charset="0"/>
                <a:cs typeface="Arial" panose="020B0604020202020204" pitchFamily="34" charset="0"/>
              </a:defRPr>
            </a:lvl1pPr>
            <a:lvl2pPr marL="642937" indent="-285750">
              <a:lnSpc>
                <a:spcPct val="100000"/>
              </a:lnSpc>
              <a:spcBef>
                <a:spcPts val="432"/>
              </a:spcBef>
              <a:buFont typeface="Arial" panose="020B0604020202020204" pitchFamily="34" charset="0"/>
              <a:buChar char="–"/>
              <a:tabLst>
                <a:tab pos="1343025" algn="l"/>
              </a:tabLst>
              <a:defRPr sz="1800">
                <a:solidFill>
                  <a:schemeClr val="bg1"/>
                </a:solidFill>
                <a:latin typeface="Arial" panose="020B0604020202020204" pitchFamily="34" charset="0"/>
                <a:cs typeface="Arial" panose="020B0604020202020204" pitchFamily="34" charset="0"/>
              </a:defRPr>
            </a:lvl2pPr>
            <a:lvl3pPr marL="1202207" indent="-239173">
              <a:buSzPct val="80000"/>
              <a:buFont typeface="Courier New" panose="02070309020205020404" pitchFamily="49" charset="0"/>
              <a:buChar char="o"/>
              <a:defRPr sz="1867">
                <a:solidFill>
                  <a:srgbClr val="404040"/>
                </a:solidFill>
                <a:latin typeface="Arial" panose="020B0604020202020204" pitchFamily="34" charset="0"/>
                <a:cs typeface="Arial" panose="020B0604020202020204" pitchFamily="34" charset="0"/>
              </a:defRPr>
            </a:lvl3pPr>
            <a:lvl4pPr marL="1667850" indent="-239173">
              <a:buSzPct val="90000"/>
              <a:defRPr sz="1600">
                <a:solidFill>
                  <a:srgbClr val="404040"/>
                </a:solidFill>
                <a:latin typeface="Arial" panose="020B0604020202020204" pitchFamily="34" charset="0"/>
                <a:cs typeface="Arial" panose="020B0604020202020204" pitchFamily="34" charset="0"/>
              </a:defRPr>
            </a:lvl4pPr>
            <a:lvl5pPr>
              <a:defRPr>
                <a:solidFill>
                  <a:srgbClr val="404040"/>
                </a:solidFill>
              </a:defRPr>
            </a:lvl5pPr>
          </a:lstStyle>
          <a:p>
            <a:pPr lvl="0"/>
            <a:r>
              <a:rPr lang="cs-CZ"/>
              <a:t>Klepnutím lze upravit styly předlohy textu.</a:t>
            </a:r>
          </a:p>
          <a:p>
            <a:pPr lvl="1"/>
            <a:r>
              <a:rPr lang="cs-CZ"/>
              <a:t>Druhá úroveň</a:t>
            </a:r>
          </a:p>
        </p:txBody>
      </p:sp>
      <p:sp>
        <p:nvSpPr>
          <p:cNvPr id="6" name="TextovéPole 5">
            <a:extLst>
              <a:ext uri="{FF2B5EF4-FFF2-40B4-BE49-F238E27FC236}">
                <a16:creationId xmlns="" xmlns:a16="http://schemas.microsoft.com/office/drawing/2014/main" id="{75975793-2535-B3C6-8E3F-1880936368E3}"/>
              </a:ext>
            </a:extLst>
          </p:cNvPr>
          <p:cNvSpPr txBox="1"/>
          <p:nvPr userDrawn="1"/>
        </p:nvSpPr>
        <p:spPr>
          <a:xfrm>
            <a:off x="424158" y="6483824"/>
            <a:ext cx="6094520" cy="246221"/>
          </a:xfrm>
          <a:prstGeom prst="rect">
            <a:avLst/>
          </a:prstGeom>
          <a:noFill/>
        </p:spPr>
        <p:txBody>
          <a:bodyPr wrap="square">
            <a:spAutoFit/>
          </a:bodyPr>
          <a:lstStyle>
            <a:defPPr>
              <a:defRPr lang="cs-CZ"/>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cs-CZ" sz="1000" b="0" i="0" u="none" strike="noStrike" baseline="0">
                <a:solidFill>
                  <a:schemeClr val="bg1"/>
                </a:solidFill>
                <a:latin typeface="Arial" panose="020B0604020202020204" pitchFamily="34" charset="0"/>
              </a:rPr>
              <a:t>© Ipsos | Confidential </a:t>
            </a:r>
            <a:endParaRPr lang="cs-CZ" sz="1000">
              <a:solidFill>
                <a:schemeClr val="bg1"/>
              </a:solidFill>
            </a:endParaRPr>
          </a:p>
        </p:txBody>
      </p:sp>
    </p:spTree>
    <p:extLst>
      <p:ext uri="{BB962C8B-B14F-4D97-AF65-F5344CB8AC3E}">
        <p14:creationId xmlns:p14="http://schemas.microsoft.com/office/powerpoint/2010/main" val="2410596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r_charts_title">
    <p:spTree>
      <p:nvGrpSpPr>
        <p:cNvPr id="1" name=""/>
        <p:cNvGrpSpPr/>
        <p:nvPr/>
      </p:nvGrpSpPr>
      <p:grpSpPr>
        <a:xfrm>
          <a:off x="0" y="0"/>
          <a:ext cx="0" cy="0"/>
          <a:chOff x="0" y="0"/>
          <a:chExt cx="0" cy="0"/>
        </a:xfrm>
      </p:grpSpPr>
      <p:sp>
        <p:nvSpPr>
          <p:cNvPr id="9" name="Zástupný symbol pro číslo snímku 5">
            <a:extLst>
              <a:ext uri="{FF2B5EF4-FFF2-40B4-BE49-F238E27FC236}">
                <a16:creationId xmlns="" xmlns:a16="http://schemas.microsoft.com/office/drawing/2014/main" id="{A46B841C-B512-4D08-AAEB-09BFAE8326D9}"/>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a:solidFill>
                <a:schemeClr val="bg1">
                  <a:lumMod val="50000"/>
                </a:schemeClr>
              </a:solidFill>
              <a:latin typeface="+mn-lt"/>
            </a:endParaRPr>
          </a:p>
        </p:txBody>
      </p:sp>
      <p:sp>
        <p:nvSpPr>
          <p:cNvPr id="12" name="Text Placeholder 6">
            <a:extLst>
              <a:ext uri="{FF2B5EF4-FFF2-40B4-BE49-F238E27FC236}">
                <a16:creationId xmlns="" xmlns:a16="http://schemas.microsoft.com/office/drawing/2014/main" id="{5C6B3171-7812-4680-876B-115FFA49D08F}"/>
              </a:ext>
            </a:extLst>
          </p:cNvPr>
          <p:cNvSpPr>
            <a:spLocks noGrp="1"/>
          </p:cNvSpPr>
          <p:nvPr>
            <p:ph type="body" sz="quarter" idx="16" hasCustomPrompt="1"/>
          </p:nvPr>
        </p:nvSpPr>
        <p:spPr>
          <a:xfrm>
            <a:off x="517289" y="6025232"/>
            <a:ext cx="10692049" cy="138499"/>
          </a:xfrm>
          <a:prstGeom prst="rect">
            <a:avLst/>
          </a:prstGeom>
        </p:spPr>
        <p:txBody>
          <a:bodyPr wrap="square" lIns="0" tIns="0" rIns="0" bIns="0" anchor="t" anchorCtr="0">
            <a:spAutoFit/>
          </a:bodyPr>
          <a:lstStyle>
            <a:lvl1pPr marL="0" indent="0">
              <a:lnSpc>
                <a:spcPct val="100000"/>
              </a:lnSpc>
              <a:spcBef>
                <a:spcPts val="0"/>
              </a:spcBef>
              <a:buNone/>
              <a:defRPr sz="900" i="1">
                <a:solidFill>
                  <a:schemeClr val="bg1">
                    <a:lumMod val="50000"/>
                  </a:schemeClr>
                </a:solidFill>
                <a:latin typeface="Arial" panose="020B0604020202020204"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Click to edit Master text styles</a:t>
            </a:r>
          </a:p>
        </p:txBody>
      </p:sp>
      <p:sp>
        <p:nvSpPr>
          <p:cNvPr id="8" name="Nadpis 1">
            <a:extLst>
              <a:ext uri="{FF2B5EF4-FFF2-40B4-BE49-F238E27FC236}">
                <a16:creationId xmlns="" xmlns:a16="http://schemas.microsoft.com/office/drawing/2014/main" id="{53C57837-C3EF-DAA0-A7C6-BA529414C7F4}"/>
              </a:ext>
            </a:extLst>
          </p:cNvPr>
          <p:cNvSpPr>
            <a:spLocks noGrp="1"/>
          </p:cNvSpPr>
          <p:nvPr>
            <p:ph type="title" hasCustomPrompt="1"/>
          </p:nvPr>
        </p:nvSpPr>
        <p:spPr>
          <a:xfrm>
            <a:off x="218660" y="123841"/>
            <a:ext cx="11754542" cy="486000"/>
          </a:xfrm>
          <a:prstGeom prst="rect">
            <a:avLst/>
          </a:prstGeom>
        </p:spPr>
        <p:txBody>
          <a:bodyPr lIns="0" rIns="0"/>
          <a:lstStyle/>
          <a:p>
            <a:r>
              <a:rPr lang="cs-CZ"/>
              <a:t>SLIDE TITLE</a:t>
            </a:r>
          </a:p>
        </p:txBody>
      </p:sp>
      <p:sp>
        <p:nvSpPr>
          <p:cNvPr id="11" name="Zástupný text 11">
            <a:extLst>
              <a:ext uri="{FF2B5EF4-FFF2-40B4-BE49-F238E27FC236}">
                <a16:creationId xmlns="" xmlns:a16="http://schemas.microsoft.com/office/drawing/2014/main" id="{8D16553A-BE71-CC2F-4188-5E05D6787354}"/>
              </a:ext>
            </a:extLst>
          </p:cNvPr>
          <p:cNvSpPr>
            <a:spLocks noGrp="1"/>
          </p:cNvSpPr>
          <p:nvPr>
            <p:ph type="body" sz="quarter" idx="10" hasCustomPrompt="1"/>
          </p:nvPr>
        </p:nvSpPr>
        <p:spPr>
          <a:xfrm>
            <a:off x="218660" y="626028"/>
            <a:ext cx="11754542" cy="642385"/>
          </a:xfrm>
          <a:prstGeom prst="rect">
            <a:avLst/>
          </a:prstGeom>
        </p:spPr>
        <p:txBody>
          <a:bodyPr vert="horz" lIns="0" tIns="46800" rIns="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a:t>Headline</a:t>
            </a:r>
          </a:p>
        </p:txBody>
      </p:sp>
    </p:spTree>
    <p:extLst>
      <p:ext uri="{BB962C8B-B14F-4D97-AF65-F5344CB8AC3E}">
        <p14:creationId xmlns:p14="http://schemas.microsoft.com/office/powerpoint/2010/main" val="2725706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r_charts_title_headline">
    <p:spTree>
      <p:nvGrpSpPr>
        <p:cNvPr id="1" name=""/>
        <p:cNvGrpSpPr/>
        <p:nvPr/>
      </p:nvGrpSpPr>
      <p:grpSpPr>
        <a:xfrm>
          <a:off x="0" y="0"/>
          <a:ext cx="0" cy="0"/>
          <a:chOff x="0" y="0"/>
          <a:chExt cx="0" cy="0"/>
        </a:xfrm>
      </p:grpSpPr>
      <p:sp>
        <p:nvSpPr>
          <p:cNvPr id="10" name="Zástupný symbol pro číslo snímku 5">
            <a:extLst>
              <a:ext uri="{FF2B5EF4-FFF2-40B4-BE49-F238E27FC236}">
                <a16:creationId xmlns="" xmlns:a16="http://schemas.microsoft.com/office/drawing/2014/main" id="{64E8F316-F2EE-49A3-8438-91B59E3E2B5E}"/>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a:solidFill>
                <a:schemeClr val="bg1">
                  <a:lumMod val="50000"/>
                </a:schemeClr>
              </a:solidFill>
              <a:latin typeface="+mn-lt"/>
            </a:endParaRPr>
          </a:p>
        </p:txBody>
      </p:sp>
      <p:sp>
        <p:nvSpPr>
          <p:cNvPr id="16" name="Text Placeholder 6">
            <a:extLst>
              <a:ext uri="{FF2B5EF4-FFF2-40B4-BE49-F238E27FC236}">
                <a16:creationId xmlns="" xmlns:a16="http://schemas.microsoft.com/office/drawing/2014/main" id="{8F4A47D0-AA52-4488-BD10-1A3F4CB02B04}"/>
              </a:ext>
            </a:extLst>
          </p:cNvPr>
          <p:cNvSpPr>
            <a:spLocks noGrp="1"/>
          </p:cNvSpPr>
          <p:nvPr>
            <p:ph type="body" sz="quarter" idx="16" hasCustomPrompt="1"/>
          </p:nvPr>
        </p:nvSpPr>
        <p:spPr>
          <a:xfrm>
            <a:off x="517289" y="6025232"/>
            <a:ext cx="10692049" cy="138499"/>
          </a:xfrm>
          <a:prstGeom prst="rect">
            <a:avLst/>
          </a:prstGeom>
        </p:spPr>
        <p:txBody>
          <a:bodyPr wrap="square" lIns="0" tIns="0" rIns="0" bIns="0" anchor="t" anchorCtr="0">
            <a:spAutoFit/>
          </a:bodyPr>
          <a:lstStyle>
            <a:lvl1pPr marL="0" indent="0">
              <a:lnSpc>
                <a:spcPct val="100000"/>
              </a:lnSpc>
              <a:spcBef>
                <a:spcPts val="0"/>
              </a:spcBef>
              <a:buNone/>
              <a:defRPr sz="900" i="1">
                <a:solidFill>
                  <a:schemeClr val="bg1">
                    <a:lumMod val="50000"/>
                  </a:schemeClr>
                </a:solidFill>
                <a:latin typeface="Arial" panose="020B0604020202020204"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Click to edit Master text styles</a:t>
            </a:r>
          </a:p>
        </p:txBody>
      </p:sp>
      <p:sp>
        <p:nvSpPr>
          <p:cNvPr id="2" name="Nadpis 1">
            <a:extLst>
              <a:ext uri="{FF2B5EF4-FFF2-40B4-BE49-F238E27FC236}">
                <a16:creationId xmlns="" xmlns:a16="http://schemas.microsoft.com/office/drawing/2014/main" id="{44525D84-0834-A664-BDDA-A8855E54134C}"/>
              </a:ext>
            </a:extLst>
          </p:cNvPr>
          <p:cNvSpPr>
            <a:spLocks noGrp="1"/>
          </p:cNvSpPr>
          <p:nvPr>
            <p:ph type="title" hasCustomPrompt="1"/>
          </p:nvPr>
        </p:nvSpPr>
        <p:spPr>
          <a:xfrm>
            <a:off x="218660" y="123841"/>
            <a:ext cx="11754542" cy="486000"/>
          </a:xfrm>
          <a:prstGeom prst="rect">
            <a:avLst/>
          </a:prstGeom>
        </p:spPr>
        <p:txBody>
          <a:bodyPr lIns="0" rIns="0"/>
          <a:lstStyle/>
          <a:p>
            <a:r>
              <a:rPr lang="cs-CZ"/>
              <a:t>SLIDE TITLE</a:t>
            </a:r>
          </a:p>
        </p:txBody>
      </p:sp>
      <p:sp>
        <p:nvSpPr>
          <p:cNvPr id="3" name="Zástupný text 11">
            <a:extLst>
              <a:ext uri="{FF2B5EF4-FFF2-40B4-BE49-F238E27FC236}">
                <a16:creationId xmlns="" xmlns:a16="http://schemas.microsoft.com/office/drawing/2014/main" id="{CFABA243-1791-0377-B370-5E3162E4A107}"/>
              </a:ext>
            </a:extLst>
          </p:cNvPr>
          <p:cNvSpPr>
            <a:spLocks noGrp="1"/>
          </p:cNvSpPr>
          <p:nvPr>
            <p:ph type="body" sz="quarter" idx="10" hasCustomPrompt="1"/>
          </p:nvPr>
        </p:nvSpPr>
        <p:spPr>
          <a:xfrm>
            <a:off x="218660" y="626028"/>
            <a:ext cx="11754542" cy="642385"/>
          </a:xfrm>
          <a:prstGeom prst="rect">
            <a:avLst/>
          </a:prstGeom>
        </p:spPr>
        <p:txBody>
          <a:bodyPr vert="horz" lIns="0" tIns="46800" rIns="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a:t>Headline</a:t>
            </a:r>
          </a:p>
        </p:txBody>
      </p:sp>
    </p:spTree>
    <p:extLst>
      <p:ext uri="{BB962C8B-B14F-4D97-AF65-F5344CB8AC3E}">
        <p14:creationId xmlns:p14="http://schemas.microsoft.com/office/powerpoint/2010/main" val="31347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ZAROVNÁNÍ PRVKŮ">
    <p:spTree>
      <p:nvGrpSpPr>
        <p:cNvPr id="1" name=""/>
        <p:cNvGrpSpPr/>
        <p:nvPr/>
      </p:nvGrpSpPr>
      <p:grpSpPr>
        <a:xfrm>
          <a:off x="0" y="0"/>
          <a:ext cx="0" cy="0"/>
          <a:chOff x="0" y="0"/>
          <a:chExt cx="0" cy="0"/>
        </a:xfrm>
      </p:grpSpPr>
      <p:sp>
        <p:nvSpPr>
          <p:cNvPr id="9" name="Zástupný symbol pro číslo snímku 5">
            <a:extLst>
              <a:ext uri="{FF2B5EF4-FFF2-40B4-BE49-F238E27FC236}">
                <a16:creationId xmlns="" xmlns:a16="http://schemas.microsoft.com/office/drawing/2014/main" id="{FDBD8B65-002E-457B-81D4-568AF849A79C}"/>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a:solidFill>
                <a:schemeClr val="bg1">
                  <a:lumMod val="50000"/>
                </a:schemeClr>
              </a:solidFill>
              <a:latin typeface="+mn-lt"/>
            </a:endParaRPr>
          </a:p>
        </p:txBody>
      </p:sp>
      <p:sp>
        <p:nvSpPr>
          <p:cNvPr id="12" name="Text Placeholder 9">
            <a:extLst>
              <a:ext uri="{FF2B5EF4-FFF2-40B4-BE49-F238E27FC236}">
                <a16:creationId xmlns="" xmlns:a16="http://schemas.microsoft.com/office/drawing/2014/main" id="{92EC1A96-6BF6-FE4C-BE09-BD5D48134480}"/>
              </a:ext>
            </a:extLst>
          </p:cNvPr>
          <p:cNvSpPr txBox="1">
            <a:spLocks/>
          </p:cNvSpPr>
          <p:nvPr userDrawn="1"/>
        </p:nvSpPr>
        <p:spPr>
          <a:xfrm>
            <a:off x="5916000" y="20897"/>
            <a:ext cx="360000" cy="1210262"/>
          </a:xfrm>
          <a:prstGeom prst="rect">
            <a:avLst/>
          </a:prstGeom>
          <a:solidFill>
            <a:schemeClr val="tx2"/>
          </a:solidFill>
        </p:spPr>
        <p:txBody>
          <a:bodyPr vert="vert" anchor="ct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GB" sz="1800" b="1" err="1">
                <a:solidFill>
                  <a:schemeClr val="bg1"/>
                </a:solidFill>
              </a:rPr>
              <a:t>mezera</a:t>
            </a:r>
            <a:endParaRPr lang="en-GB" sz="1800" b="1">
              <a:solidFill>
                <a:schemeClr val="bg1"/>
              </a:solidFill>
            </a:endParaRPr>
          </a:p>
        </p:txBody>
      </p:sp>
      <p:grpSp>
        <p:nvGrpSpPr>
          <p:cNvPr id="3" name="Group 2">
            <a:extLst>
              <a:ext uri="{FF2B5EF4-FFF2-40B4-BE49-F238E27FC236}">
                <a16:creationId xmlns="" xmlns:a16="http://schemas.microsoft.com/office/drawing/2014/main" id="{24EED904-2D5A-0143-9B36-D33879FA9421}"/>
              </a:ext>
            </a:extLst>
          </p:cNvPr>
          <p:cNvGrpSpPr/>
          <p:nvPr userDrawn="1"/>
        </p:nvGrpSpPr>
        <p:grpSpPr>
          <a:xfrm>
            <a:off x="207775" y="5388538"/>
            <a:ext cx="11754678" cy="540000"/>
            <a:chOff x="218661" y="4505059"/>
            <a:chExt cx="11754678" cy="540000"/>
          </a:xfrm>
        </p:grpSpPr>
        <p:sp>
          <p:nvSpPr>
            <p:cNvPr id="14" name="Text Placeholder 9">
              <a:extLst>
                <a:ext uri="{FF2B5EF4-FFF2-40B4-BE49-F238E27FC236}">
                  <a16:creationId xmlns="" xmlns:a16="http://schemas.microsoft.com/office/drawing/2014/main" id="{AB62CC02-2FBC-6B49-874B-155C799B1A4B}"/>
                </a:ext>
              </a:extLst>
            </p:cNvPr>
            <p:cNvSpPr txBox="1">
              <a:spLocks/>
            </p:cNvSpPr>
            <p:nvPr/>
          </p:nvSpPr>
          <p:spPr>
            <a:xfrm>
              <a:off x="218661" y="4505059"/>
              <a:ext cx="1659113" cy="540000"/>
            </a:xfrm>
            <a:prstGeom prst="rect">
              <a:avLst/>
            </a:prstGeom>
            <a:solidFill>
              <a:schemeClr val="accent6"/>
            </a:solidFill>
          </p:spPr>
          <p:txBody>
            <a:bodyPr anchor="ct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GB" sz="4000" b="1">
                  <a:solidFill>
                    <a:schemeClr val="bg1"/>
                  </a:solidFill>
                </a:rPr>
                <a:t>1</a:t>
              </a:r>
            </a:p>
          </p:txBody>
        </p:sp>
        <p:sp>
          <p:nvSpPr>
            <p:cNvPr id="15" name="Text Placeholder 9">
              <a:extLst>
                <a:ext uri="{FF2B5EF4-FFF2-40B4-BE49-F238E27FC236}">
                  <a16:creationId xmlns="" xmlns:a16="http://schemas.microsoft.com/office/drawing/2014/main" id="{0CC6173C-A247-9041-B1AF-DD46A1C53B29}"/>
                </a:ext>
              </a:extLst>
            </p:cNvPr>
            <p:cNvSpPr txBox="1">
              <a:spLocks/>
            </p:cNvSpPr>
            <p:nvPr/>
          </p:nvSpPr>
          <p:spPr>
            <a:xfrm>
              <a:off x="2237774" y="4505059"/>
              <a:ext cx="1659113" cy="540000"/>
            </a:xfrm>
            <a:prstGeom prst="rect">
              <a:avLst/>
            </a:prstGeom>
            <a:solidFill>
              <a:schemeClr val="accent6"/>
            </a:solidFill>
          </p:spPr>
          <p:txBody>
            <a:bodyPr anchor="ct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GB" sz="4000" b="1">
                  <a:solidFill>
                    <a:schemeClr val="bg1"/>
                  </a:solidFill>
                </a:rPr>
                <a:t>2</a:t>
              </a:r>
            </a:p>
          </p:txBody>
        </p:sp>
        <p:sp>
          <p:nvSpPr>
            <p:cNvPr id="16" name="Text Placeholder 9">
              <a:extLst>
                <a:ext uri="{FF2B5EF4-FFF2-40B4-BE49-F238E27FC236}">
                  <a16:creationId xmlns="" xmlns:a16="http://schemas.microsoft.com/office/drawing/2014/main" id="{3F04E30C-4743-0C44-B276-E46481D9B279}"/>
                </a:ext>
              </a:extLst>
            </p:cNvPr>
            <p:cNvSpPr txBox="1">
              <a:spLocks/>
            </p:cNvSpPr>
            <p:nvPr/>
          </p:nvSpPr>
          <p:spPr>
            <a:xfrm>
              <a:off x="4256887" y="4505059"/>
              <a:ext cx="1659113" cy="540000"/>
            </a:xfrm>
            <a:prstGeom prst="rect">
              <a:avLst/>
            </a:prstGeom>
            <a:solidFill>
              <a:schemeClr val="accent6"/>
            </a:solidFill>
          </p:spPr>
          <p:txBody>
            <a:bodyPr anchor="ct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GB" sz="4000" b="1">
                  <a:solidFill>
                    <a:schemeClr val="bg1"/>
                  </a:solidFill>
                </a:rPr>
                <a:t>3</a:t>
              </a:r>
            </a:p>
          </p:txBody>
        </p:sp>
        <p:sp>
          <p:nvSpPr>
            <p:cNvPr id="17" name="Text Placeholder 9">
              <a:extLst>
                <a:ext uri="{FF2B5EF4-FFF2-40B4-BE49-F238E27FC236}">
                  <a16:creationId xmlns="" xmlns:a16="http://schemas.microsoft.com/office/drawing/2014/main" id="{466DF2B6-E746-3C47-89BE-DAED24B83240}"/>
                </a:ext>
              </a:extLst>
            </p:cNvPr>
            <p:cNvSpPr txBox="1">
              <a:spLocks/>
            </p:cNvSpPr>
            <p:nvPr/>
          </p:nvSpPr>
          <p:spPr>
            <a:xfrm>
              <a:off x="6276000" y="4505059"/>
              <a:ext cx="1659113" cy="540000"/>
            </a:xfrm>
            <a:prstGeom prst="rect">
              <a:avLst/>
            </a:prstGeom>
            <a:solidFill>
              <a:schemeClr val="accent6"/>
            </a:solidFill>
          </p:spPr>
          <p:txBody>
            <a:bodyPr anchor="ct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GB" sz="4000" b="1">
                  <a:solidFill>
                    <a:schemeClr val="bg1"/>
                  </a:solidFill>
                </a:rPr>
                <a:t>4</a:t>
              </a:r>
            </a:p>
          </p:txBody>
        </p:sp>
        <p:sp>
          <p:nvSpPr>
            <p:cNvPr id="18" name="Text Placeholder 9">
              <a:extLst>
                <a:ext uri="{FF2B5EF4-FFF2-40B4-BE49-F238E27FC236}">
                  <a16:creationId xmlns="" xmlns:a16="http://schemas.microsoft.com/office/drawing/2014/main" id="{D75AC502-A7AE-D742-BF5C-77A1CB451229}"/>
                </a:ext>
              </a:extLst>
            </p:cNvPr>
            <p:cNvSpPr txBox="1">
              <a:spLocks/>
            </p:cNvSpPr>
            <p:nvPr/>
          </p:nvSpPr>
          <p:spPr>
            <a:xfrm>
              <a:off x="8295113" y="4505059"/>
              <a:ext cx="1659113" cy="540000"/>
            </a:xfrm>
            <a:prstGeom prst="rect">
              <a:avLst/>
            </a:prstGeom>
            <a:solidFill>
              <a:schemeClr val="accent6"/>
            </a:solidFill>
          </p:spPr>
          <p:txBody>
            <a:bodyPr anchor="ct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GB" sz="4000" b="1">
                  <a:solidFill>
                    <a:schemeClr val="bg1"/>
                  </a:solidFill>
                </a:rPr>
                <a:t>5</a:t>
              </a:r>
            </a:p>
          </p:txBody>
        </p:sp>
        <p:sp>
          <p:nvSpPr>
            <p:cNvPr id="19" name="Text Placeholder 9">
              <a:extLst>
                <a:ext uri="{FF2B5EF4-FFF2-40B4-BE49-F238E27FC236}">
                  <a16:creationId xmlns="" xmlns:a16="http://schemas.microsoft.com/office/drawing/2014/main" id="{AABD6D92-F22C-5146-B4E7-D4C143D4547F}"/>
                </a:ext>
              </a:extLst>
            </p:cNvPr>
            <p:cNvSpPr txBox="1">
              <a:spLocks/>
            </p:cNvSpPr>
            <p:nvPr/>
          </p:nvSpPr>
          <p:spPr>
            <a:xfrm>
              <a:off x="10314226" y="4505059"/>
              <a:ext cx="1659113" cy="540000"/>
            </a:xfrm>
            <a:prstGeom prst="rect">
              <a:avLst/>
            </a:prstGeom>
            <a:solidFill>
              <a:schemeClr val="accent6"/>
            </a:solidFill>
          </p:spPr>
          <p:txBody>
            <a:bodyPr anchor="ct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GB" sz="4000" b="1">
                  <a:solidFill>
                    <a:schemeClr val="bg1"/>
                  </a:solidFill>
                </a:rPr>
                <a:t>6</a:t>
              </a:r>
            </a:p>
          </p:txBody>
        </p:sp>
      </p:grpSp>
      <p:grpSp>
        <p:nvGrpSpPr>
          <p:cNvPr id="35" name="Group 34">
            <a:extLst>
              <a:ext uri="{FF2B5EF4-FFF2-40B4-BE49-F238E27FC236}">
                <a16:creationId xmlns="" xmlns:a16="http://schemas.microsoft.com/office/drawing/2014/main" id="{3887CF7D-7FA9-094A-AE4B-3A0F0A2B85B6}"/>
              </a:ext>
            </a:extLst>
          </p:cNvPr>
          <p:cNvGrpSpPr/>
          <p:nvPr userDrawn="1"/>
        </p:nvGrpSpPr>
        <p:grpSpPr>
          <a:xfrm>
            <a:off x="218661" y="3368585"/>
            <a:ext cx="11754678" cy="540000"/>
            <a:chOff x="218661" y="2327595"/>
            <a:chExt cx="11754678" cy="540000"/>
          </a:xfrm>
        </p:grpSpPr>
        <p:sp>
          <p:nvSpPr>
            <p:cNvPr id="21" name="Text Placeholder 9">
              <a:extLst>
                <a:ext uri="{FF2B5EF4-FFF2-40B4-BE49-F238E27FC236}">
                  <a16:creationId xmlns="" xmlns:a16="http://schemas.microsoft.com/office/drawing/2014/main" id="{76D5C649-66C2-2144-8066-DCBFA1AD6FB5}"/>
                </a:ext>
              </a:extLst>
            </p:cNvPr>
            <p:cNvSpPr txBox="1">
              <a:spLocks/>
            </p:cNvSpPr>
            <p:nvPr/>
          </p:nvSpPr>
          <p:spPr>
            <a:xfrm>
              <a:off x="218661" y="2327595"/>
              <a:ext cx="2668670" cy="540000"/>
            </a:xfrm>
            <a:prstGeom prst="rect">
              <a:avLst/>
            </a:prstGeom>
            <a:solidFill>
              <a:schemeClr val="accent6"/>
            </a:solidFill>
          </p:spPr>
          <p:txBody>
            <a:bodyPr anchor="ct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GB" sz="4000" b="1">
                  <a:solidFill>
                    <a:schemeClr val="bg1"/>
                  </a:solidFill>
                </a:rPr>
                <a:t>1</a:t>
              </a:r>
            </a:p>
          </p:txBody>
        </p:sp>
        <p:sp>
          <p:nvSpPr>
            <p:cNvPr id="22" name="Text Placeholder 10">
              <a:extLst>
                <a:ext uri="{FF2B5EF4-FFF2-40B4-BE49-F238E27FC236}">
                  <a16:creationId xmlns="" xmlns:a16="http://schemas.microsoft.com/office/drawing/2014/main" id="{185FE78D-092F-0044-AEE8-6F00C2C3FDCB}"/>
                </a:ext>
              </a:extLst>
            </p:cNvPr>
            <p:cNvSpPr txBox="1">
              <a:spLocks/>
            </p:cNvSpPr>
            <p:nvPr/>
          </p:nvSpPr>
          <p:spPr>
            <a:xfrm>
              <a:off x="3247035" y="2327595"/>
              <a:ext cx="2669555" cy="540000"/>
            </a:xfrm>
            <a:prstGeom prst="rect">
              <a:avLst/>
            </a:prstGeom>
            <a:solidFill>
              <a:schemeClr val="accent6"/>
            </a:solidFill>
          </p:spPr>
          <p:txBody>
            <a:bodyPr anchor="ct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GB" sz="4000" b="1">
                  <a:solidFill>
                    <a:schemeClr val="bg1"/>
                  </a:solidFill>
                </a:rPr>
                <a:t>2</a:t>
              </a:r>
            </a:p>
          </p:txBody>
        </p:sp>
        <p:sp>
          <p:nvSpPr>
            <p:cNvPr id="23" name="Text Placeholder 22">
              <a:extLst>
                <a:ext uri="{FF2B5EF4-FFF2-40B4-BE49-F238E27FC236}">
                  <a16:creationId xmlns="" xmlns:a16="http://schemas.microsoft.com/office/drawing/2014/main" id="{744653AC-2CFF-0747-BC21-ADE1464911A5}"/>
                </a:ext>
              </a:extLst>
            </p:cNvPr>
            <p:cNvSpPr txBox="1">
              <a:spLocks/>
            </p:cNvSpPr>
            <p:nvPr/>
          </p:nvSpPr>
          <p:spPr>
            <a:xfrm>
              <a:off x="9304669" y="2327595"/>
              <a:ext cx="2668670" cy="540000"/>
            </a:xfrm>
            <a:prstGeom prst="rect">
              <a:avLst/>
            </a:prstGeom>
            <a:solidFill>
              <a:schemeClr val="accent6"/>
            </a:solidFill>
          </p:spPr>
          <p:txBody>
            <a:bodyPr anchor="ct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GB" sz="4000" b="1">
                  <a:solidFill>
                    <a:schemeClr val="bg1"/>
                  </a:solidFill>
                </a:rPr>
                <a:t>4</a:t>
              </a:r>
            </a:p>
          </p:txBody>
        </p:sp>
        <p:sp>
          <p:nvSpPr>
            <p:cNvPr id="24" name="Text Placeholder 10">
              <a:extLst>
                <a:ext uri="{FF2B5EF4-FFF2-40B4-BE49-F238E27FC236}">
                  <a16:creationId xmlns="" xmlns:a16="http://schemas.microsoft.com/office/drawing/2014/main" id="{A156F87E-0724-8D41-9E0D-B1DF69AAC0F1}"/>
                </a:ext>
              </a:extLst>
            </p:cNvPr>
            <p:cNvSpPr txBox="1">
              <a:spLocks/>
            </p:cNvSpPr>
            <p:nvPr/>
          </p:nvSpPr>
          <p:spPr>
            <a:xfrm>
              <a:off x="6276294" y="2327595"/>
              <a:ext cx="2668670" cy="540000"/>
            </a:xfrm>
            <a:prstGeom prst="rect">
              <a:avLst/>
            </a:prstGeom>
            <a:solidFill>
              <a:schemeClr val="accent6"/>
            </a:solidFill>
          </p:spPr>
          <p:txBody>
            <a:bodyPr anchor="ct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GB" sz="4000" b="1">
                  <a:solidFill>
                    <a:schemeClr val="bg1"/>
                  </a:solidFill>
                </a:rPr>
                <a:t>3</a:t>
              </a:r>
            </a:p>
          </p:txBody>
        </p:sp>
      </p:grpSp>
      <p:grpSp>
        <p:nvGrpSpPr>
          <p:cNvPr id="2" name="Group 1">
            <a:extLst>
              <a:ext uri="{FF2B5EF4-FFF2-40B4-BE49-F238E27FC236}">
                <a16:creationId xmlns="" xmlns:a16="http://schemas.microsoft.com/office/drawing/2014/main" id="{49969E7C-5CDC-7847-831E-F37B10887ED0}"/>
              </a:ext>
            </a:extLst>
          </p:cNvPr>
          <p:cNvGrpSpPr/>
          <p:nvPr userDrawn="1"/>
        </p:nvGrpSpPr>
        <p:grpSpPr>
          <a:xfrm>
            <a:off x="218661" y="4377385"/>
            <a:ext cx="11754678" cy="540000"/>
            <a:chOff x="218661" y="3425059"/>
            <a:chExt cx="11754678" cy="540000"/>
          </a:xfrm>
        </p:grpSpPr>
        <p:sp>
          <p:nvSpPr>
            <p:cNvPr id="26" name="Text Placeholder 9">
              <a:extLst>
                <a:ext uri="{FF2B5EF4-FFF2-40B4-BE49-F238E27FC236}">
                  <a16:creationId xmlns="" xmlns:a16="http://schemas.microsoft.com/office/drawing/2014/main" id="{8F886CED-1338-0146-B680-8320DD001186}"/>
                </a:ext>
              </a:extLst>
            </p:cNvPr>
            <p:cNvSpPr txBox="1">
              <a:spLocks/>
            </p:cNvSpPr>
            <p:nvPr/>
          </p:nvSpPr>
          <p:spPr>
            <a:xfrm>
              <a:off x="218661" y="3425059"/>
              <a:ext cx="2062936" cy="540000"/>
            </a:xfrm>
            <a:prstGeom prst="rect">
              <a:avLst/>
            </a:prstGeom>
            <a:solidFill>
              <a:schemeClr val="accent6"/>
            </a:solidFill>
          </p:spPr>
          <p:txBody>
            <a:bodyPr anchor="ct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GB" sz="4000" b="1">
                  <a:solidFill>
                    <a:schemeClr val="bg1"/>
                  </a:solidFill>
                </a:rPr>
                <a:t>1</a:t>
              </a:r>
            </a:p>
          </p:txBody>
        </p:sp>
        <p:sp>
          <p:nvSpPr>
            <p:cNvPr id="27" name="Text Placeholder 9">
              <a:extLst>
                <a:ext uri="{FF2B5EF4-FFF2-40B4-BE49-F238E27FC236}">
                  <a16:creationId xmlns="" xmlns:a16="http://schemas.microsoft.com/office/drawing/2014/main" id="{52090A3F-7C8F-D948-8949-5A9CA6E5599C}"/>
                </a:ext>
              </a:extLst>
            </p:cNvPr>
            <p:cNvSpPr txBox="1">
              <a:spLocks/>
            </p:cNvSpPr>
            <p:nvPr/>
          </p:nvSpPr>
          <p:spPr>
            <a:xfrm>
              <a:off x="2641597" y="3425059"/>
              <a:ext cx="2062936" cy="540000"/>
            </a:xfrm>
            <a:prstGeom prst="rect">
              <a:avLst/>
            </a:prstGeom>
            <a:solidFill>
              <a:schemeClr val="accent6"/>
            </a:solidFill>
          </p:spPr>
          <p:txBody>
            <a:bodyPr anchor="ct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GB" sz="4000" b="1">
                  <a:solidFill>
                    <a:schemeClr val="bg1"/>
                  </a:solidFill>
                </a:rPr>
                <a:t>2</a:t>
              </a:r>
            </a:p>
          </p:txBody>
        </p:sp>
        <p:sp>
          <p:nvSpPr>
            <p:cNvPr id="28" name="Text Placeholder 9">
              <a:extLst>
                <a:ext uri="{FF2B5EF4-FFF2-40B4-BE49-F238E27FC236}">
                  <a16:creationId xmlns="" xmlns:a16="http://schemas.microsoft.com/office/drawing/2014/main" id="{B6C8F305-899F-0F44-B2B2-33A050167F84}"/>
                </a:ext>
              </a:extLst>
            </p:cNvPr>
            <p:cNvSpPr txBox="1">
              <a:spLocks/>
            </p:cNvSpPr>
            <p:nvPr/>
          </p:nvSpPr>
          <p:spPr>
            <a:xfrm>
              <a:off x="5064533" y="3425059"/>
              <a:ext cx="2062936" cy="540000"/>
            </a:xfrm>
            <a:prstGeom prst="rect">
              <a:avLst/>
            </a:prstGeom>
            <a:solidFill>
              <a:schemeClr val="accent6"/>
            </a:solidFill>
          </p:spPr>
          <p:txBody>
            <a:bodyPr anchor="ct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GB" sz="4000" b="1">
                  <a:solidFill>
                    <a:schemeClr val="bg1"/>
                  </a:solidFill>
                </a:rPr>
                <a:t>3</a:t>
              </a:r>
            </a:p>
          </p:txBody>
        </p:sp>
        <p:sp>
          <p:nvSpPr>
            <p:cNvPr id="29" name="Text Placeholder 9">
              <a:extLst>
                <a:ext uri="{FF2B5EF4-FFF2-40B4-BE49-F238E27FC236}">
                  <a16:creationId xmlns="" xmlns:a16="http://schemas.microsoft.com/office/drawing/2014/main" id="{A437A299-3CD4-E049-BB5A-1F4603FF1C67}"/>
                </a:ext>
              </a:extLst>
            </p:cNvPr>
            <p:cNvSpPr txBox="1">
              <a:spLocks/>
            </p:cNvSpPr>
            <p:nvPr/>
          </p:nvSpPr>
          <p:spPr>
            <a:xfrm>
              <a:off x="7487469" y="3425059"/>
              <a:ext cx="2062936" cy="540000"/>
            </a:xfrm>
            <a:prstGeom prst="rect">
              <a:avLst/>
            </a:prstGeom>
            <a:solidFill>
              <a:schemeClr val="accent6"/>
            </a:solidFill>
          </p:spPr>
          <p:txBody>
            <a:bodyPr anchor="ct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GB" sz="4000" b="1">
                  <a:solidFill>
                    <a:schemeClr val="bg1"/>
                  </a:solidFill>
                </a:rPr>
                <a:t>4</a:t>
              </a:r>
            </a:p>
          </p:txBody>
        </p:sp>
        <p:sp>
          <p:nvSpPr>
            <p:cNvPr id="30" name="Text Placeholder 9">
              <a:extLst>
                <a:ext uri="{FF2B5EF4-FFF2-40B4-BE49-F238E27FC236}">
                  <a16:creationId xmlns="" xmlns:a16="http://schemas.microsoft.com/office/drawing/2014/main" id="{668D167D-BBBB-EF4C-A723-C1C88583F7C7}"/>
                </a:ext>
              </a:extLst>
            </p:cNvPr>
            <p:cNvSpPr txBox="1">
              <a:spLocks/>
            </p:cNvSpPr>
            <p:nvPr/>
          </p:nvSpPr>
          <p:spPr>
            <a:xfrm>
              <a:off x="9910403" y="3425059"/>
              <a:ext cx="2062936" cy="540000"/>
            </a:xfrm>
            <a:prstGeom prst="rect">
              <a:avLst/>
            </a:prstGeom>
            <a:solidFill>
              <a:schemeClr val="accent6"/>
            </a:solidFill>
          </p:spPr>
          <p:txBody>
            <a:bodyPr anchor="ct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GB" sz="4000" b="1">
                  <a:solidFill>
                    <a:schemeClr val="bg1"/>
                  </a:solidFill>
                </a:rPr>
                <a:t>5</a:t>
              </a:r>
            </a:p>
          </p:txBody>
        </p:sp>
      </p:grpSp>
      <p:grpSp>
        <p:nvGrpSpPr>
          <p:cNvPr id="33" name="Group 32">
            <a:extLst>
              <a:ext uri="{FF2B5EF4-FFF2-40B4-BE49-F238E27FC236}">
                <a16:creationId xmlns="" xmlns:a16="http://schemas.microsoft.com/office/drawing/2014/main" id="{04B30DE3-C7C0-E540-941C-1DB9843D9BCE}"/>
              </a:ext>
            </a:extLst>
          </p:cNvPr>
          <p:cNvGrpSpPr/>
          <p:nvPr userDrawn="1"/>
        </p:nvGrpSpPr>
        <p:grpSpPr>
          <a:xfrm>
            <a:off x="218661" y="2347821"/>
            <a:ext cx="11754678" cy="540000"/>
            <a:chOff x="218661" y="1247595"/>
            <a:chExt cx="11754678" cy="540000"/>
          </a:xfrm>
        </p:grpSpPr>
        <p:sp>
          <p:nvSpPr>
            <p:cNvPr id="62" name="Text Placeholder 9">
              <a:extLst>
                <a:ext uri="{FF2B5EF4-FFF2-40B4-BE49-F238E27FC236}">
                  <a16:creationId xmlns="" xmlns:a16="http://schemas.microsoft.com/office/drawing/2014/main" id="{EC461BFD-E54D-874F-8174-5A64BF76F125}"/>
                </a:ext>
              </a:extLst>
            </p:cNvPr>
            <p:cNvSpPr txBox="1">
              <a:spLocks/>
            </p:cNvSpPr>
            <p:nvPr/>
          </p:nvSpPr>
          <p:spPr>
            <a:xfrm>
              <a:off x="218661" y="1247595"/>
              <a:ext cx="3682433" cy="540000"/>
            </a:xfrm>
            <a:prstGeom prst="rect">
              <a:avLst/>
            </a:prstGeom>
            <a:solidFill>
              <a:schemeClr val="accent6"/>
            </a:solidFill>
          </p:spPr>
          <p:txBody>
            <a:bodyPr anchor="ct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GB" sz="4000" b="1">
                  <a:solidFill>
                    <a:schemeClr val="bg1"/>
                  </a:solidFill>
                </a:rPr>
                <a:t>1</a:t>
              </a:r>
            </a:p>
          </p:txBody>
        </p:sp>
        <p:sp>
          <p:nvSpPr>
            <p:cNvPr id="64" name="Text Placeholder 9">
              <a:extLst>
                <a:ext uri="{FF2B5EF4-FFF2-40B4-BE49-F238E27FC236}">
                  <a16:creationId xmlns="" xmlns:a16="http://schemas.microsoft.com/office/drawing/2014/main" id="{ED162158-43B4-794B-9E9B-52AA9743438C}"/>
                </a:ext>
              </a:extLst>
            </p:cNvPr>
            <p:cNvSpPr txBox="1">
              <a:spLocks/>
            </p:cNvSpPr>
            <p:nvPr/>
          </p:nvSpPr>
          <p:spPr>
            <a:xfrm>
              <a:off x="4260373" y="1247595"/>
              <a:ext cx="3682433" cy="540000"/>
            </a:xfrm>
            <a:prstGeom prst="rect">
              <a:avLst/>
            </a:prstGeom>
            <a:solidFill>
              <a:schemeClr val="accent6"/>
            </a:solidFill>
          </p:spPr>
          <p:txBody>
            <a:bodyPr anchor="ct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GB" sz="4000" b="1">
                  <a:solidFill>
                    <a:schemeClr val="bg1"/>
                  </a:solidFill>
                </a:rPr>
                <a:t>2</a:t>
              </a:r>
            </a:p>
          </p:txBody>
        </p:sp>
        <p:sp>
          <p:nvSpPr>
            <p:cNvPr id="66" name="Text Placeholder 9">
              <a:extLst>
                <a:ext uri="{FF2B5EF4-FFF2-40B4-BE49-F238E27FC236}">
                  <a16:creationId xmlns="" xmlns:a16="http://schemas.microsoft.com/office/drawing/2014/main" id="{54607F71-7C2B-C645-9A86-DEAC1C1CF183}"/>
                </a:ext>
              </a:extLst>
            </p:cNvPr>
            <p:cNvSpPr txBox="1">
              <a:spLocks/>
            </p:cNvSpPr>
            <p:nvPr/>
          </p:nvSpPr>
          <p:spPr>
            <a:xfrm>
              <a:off x="8302084" y="1247595"/>
              <a:ext cx="3671255" cy="540000"/>
            </a:xfrm>
            <a:prstGeom prst="rect">
              <a:avLst/>
            </a:prstGeom>
            <a:solidFill>
              <a:schemeClr val="accent6"/>
            </a:solidFill>
          </p:spPr>
          <p:txBody>
            <a:bodyPr anchor="ct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GB" sz="4000" b="1">
                  <a:solidFill>
                    <a:schemeClr val="bg1"/>
                  </a:solidFill>
                </a:rPr>
                <a:t>3</a:t>
              </a:r>
            </a:p>
          </p:txBody>
        </p:sp>
      </p:grpSp>
      <p:grpSp>
        <p:nvGrpSpPr>
          <p:cNvPr id="4" name="Group 3">
            <a:extLst>
              <a:ext uri="{FF2B5EF4-FFF2-40B4-BE49-F238E27FC236}">
                <a16:creationId xmlns="" xmlns:a16="http://schemas.microsoft.com/office/drawing/2014/main" id="{9995F469-D5FE-8C4A-A9D6-8807FC906153}"/>
              </a:ext>
            </a:extLst>
          </p:cNvPr>
          <p:cNvGrpSpPr/>
          <p:nvPr userDrawn="1"/>
        </p:nvGrpSpPr>
        <p:grpSpPr>
          <a:xfrm>
            <a:off x="211690" y="1349738"/>
            <a:ext cx="11754679" cy="540000"/>
            <a:chOff x="211690" y="597369"/>
            <a:chExt cx="11754679" cy="540000"/>
          </a:xfrm>
        </p:grpSpPr>
        <p:sp>
          <p:nvSpPr>
            <p:cNvPr id="48" name="Text Placeholder 9">
              <a:extLst>
                <a:ext uri="{FF2B5EF4-FFF2-40B4-BE49-F238E27FC236}">
                  <a16:creationId xmlns="" xmlns:a16="http://schemas.microsoft.com/office/drawing/2014/main" id="{3F62C53F-5AB1-C94E-A4E3-AA06BA2DCDED}"/>
                </a:ext>
              </a:extLst>
            </p:cNvPr>
            <p:cNvSpPr txBox="1">
              <a:spLocks/>
            </p:cNvSpPr>
            <p:nvPr userDrawn="1"/>
          </p:nvSpPr>
          <p:spPr>
            <a:xfrm>
              <a:off x="211690" y="597369"/>
              <a:ext cx="5704310" cy="540000"/>
            </a:xfrm>
            <a:prstGeom prst="rect">
              <a:avLst/>
            </a:prstGeom>
            <a:solidFill>
              <a:schemeClr val="accent6"/>
            </a:solidFill>
          </p:spPr>
          <p:txBody>
            <a:bodyPr anchor="ct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GB" sz="4000" b="1">
                  <a:solidFill>
                    <a:schemeClr val="bg1"/>
                  </a:solidFill>
                </a:rPr>
                <a:t>1</a:t>
              </a:r>
            </a:p>
          </p:txBody>
        </p:sp>
        <p:sp>
          <p:nvSpPr>
            <p:cNvPr id="49" name="Text Placeholder 9">
              <a:extLst>
                <a:ext uri="{FF2B5EF4-FFF2-40B4-BE49-F238E27FC236}">
                  <a16:creationId xmlns="" xmlns:a16="http://schemas.microsoft.com/office/drawing/2014/main" id="{81516448-8D76-A542-999E-3532E436721F}"/>
                </a:ext>
              </a:extLst>
            </p:cNvPr>
            <p:cNvSpPr txBox="1">
              <a:spLocks/>
            </p:cNvSpPr>
            <p:nvPr userDrawn="1"/>
          </p:nvSpPr>
          <p:spPr>
            <a:xfrm>
              <a:off x="6276001" y="597369"/>
              <a:ext cx="5690368" cy="540000"/>
            </a:xfrm>
            <a:prstGeom prst="rect">
              <a:avLst/>
            </a:prstGeom>
            <a:solidFill>
              <a:schemeClr val="accent6"/>
            </a:solidFill>
          </p:spPr>
          <p:txBody>
            <a:bodyPr anchor="ct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GB" sz="4000" b="1">
                  <a:solidFill>
                    <a:schemeClr val="bg1"/>
                  </a:solidFill>
                </a:rPr>
                <a:t>2</a:t>
              </a:r>
            </a:p>
          </p:txBody>
        </p:sp>
      </p:grpSp>
      <p:sp>
        <p:nvSpPr>
          <p:cNvPr id="5" name="Nadpis 1">
            <a:extLst>
              <a:ext uri="{FF2B5EF4-FFF2-40B4-BE49-F238E27FC236}">
                <a16:creationId xmlns="" xmlns:a16="http://schemas.microsoft.com/office/drawing/2014/main" id="{FE6E0B16-B7BF-9C54-543A-4BB757102AF2}"/>
              </a:ext>
            </a:extLst>
          </p:cNvPr>
          <p:cNvSpPr>
            <a:spLocks noGrp="1"/>
          </p:cNvSpPr>
          <p:nvPr>
            <p:ph type="title" hasCustomPrompt="1"/>
          </p:nvPr>
        </p:nvSpPr>
        <p:spPr>
          <a:xfrm>
            <a:off x="218660" y="123841"/>
            <a:ext cx="11754542" cy="486000"/>
          </a:xfrm>
          <a:prstGeom prst="rect">
            <a:avLst/>
          </a:prstGeom>
        </p:spPr>
        <p:txBody>
          <a:bodyPr lIns="0" rIns="0"/>
          <a:lstStyle>
            <a:lvl1pPr>
              <a:defRPr/>
            </a:lvl1pPr>
          </a:lstStyle>
          <a:p>
            <a:r>
              <a:rPr lang="cs-CZ"/>
              <a:t>ROZLOŽENÍ NA BOXÍKY</a:t>
            </a:r>
          </a:p>
        </p:txBody>
      </p:sp>
    </p:spTree>
    <p:extLst>
      <p:ext uri="{BB962C8B-B14F-4D97-AF65-F5344CB8AC3E}">
        <p14:creationId xmlns:p14="http://schemas.microsoft.com/office/powerpoint/2010/main" val="630075675"/>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yout 2 (with numbers)">
    <p:spTree>
      <p:nvGrpSpPr>
        <p:cNvPr id="1" name=""/>
        <p:cNvGrpSpPr/>
        <p:nvPr/>
      </p:nvGrpSpPr>
      <p:grpSpPr>
        <a:xfrm>
          <a:off x="0" y="0"/>
          <a:ext cx="0" cy="0"/>
          <a:chOff x="0" y="0"/>
          <a:chExt cx="0" cy="0"/>
        </a:xfrm>
      </p:grpSpPr>
      <p:sp>
        <p:nvSpPr>
          <p:cNvPr id="38" name="Zástupný text 37">
            <a:extLst>
              <a:ext uri="{FF2B5EF4-FFF2-40B4-BE49-F238E27FC236}">
                <a16:creationId xmlns="" xmlns:a16="http://schemas.microsoft.com/office/drawing/2014/main" id="{06EFFB64-E288-4EA4-53D4-CF32E45C2E83}"/>
              </a:ext>
            </a:extLst>
          </p:cNvPr>
          <p:cNvSpPr>
            <a:spLocks noGrp="1"/>
          </p:cNvSpPr>
          <p:nvPr>
            <p:ph type="body" sz="quarter" idx="22" hasCustomPrompt="1"/>
          </p:nvPr>
        </p:nvSpPr>
        <p:spPr>
          <a:xfrm>
            <a:off x="211691" y="1970521"/>
            <a:ext cx="5704310" cy="3866400"/>
          </a:xfrm>
          <a:prstGeom prst="rect">
            <a:avLst/>
          </a:prstGeom>
        </p:spPr>
        <p:txBody>
          <a:bodyPr lIns="0" tIns="0" rIns="0" bIns="0"/>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cs-CZ" err="1"/>
              <a:t>Lorem</a:t>
            </a:r>
            <a:r>
              <a:rPr lang="cs-CZ"/>
              <a:t> </a:t>
            </a:r>
            <a:r>
              <a:rPr lang="cs-CZ" err="1"/>
              <a:t>ipsum</a:t>
            </a:r>
            <a:r>
              <a:rPr lang="cs-CZ"/>
              <a:t> </a:t>
            </a:r>
            <a:r>
              <a:rPr lang="cs-CZ" err="1"/>
              <a:t>dolor</a:t>
            </a:r>
            <a:r>
              <a:rPr lang="cs-CZ"/>
              <a:t> </a:t>
            </a:r>
            <a:r>
              <a:rPr lang="cs-CZ" err="1"/>
              <a:t>sit</a:t>
            </a:r>
            <a:r>
              <a:rPr lang="cs-CZ"/>
              <a:t> </a:t>
            </a:r>
            <a:r>
              <a:rPr lang="cs-CZ" err="1"/>
              <a:t>amet</a:t>
            </a:r>
            <a:r>
              <a:rPr lang="cs-CZ"/>
              <a:t>, </a:t>
            </a:r>
            <a:r>
              <a:rPr lang="cs-CZ" err="1"/>
              <a:t>consectetuer</a:t>
            </a:r>
            <a:r>
              <a:rPr lang="cs-CZ"/>
              <a:t> </a:t>
            </a:r>
            <a:r>
              <a:rPr lang="cs-CZ" err="1"/>
              <a:t>adipiscing</a:t>
            </a:r>
            <a:r>
              <a:rPr lang="cs-CZ"/>
              <a:t> elit. </a:t>
            </a:r>
            <a:r>
              <a:rPr lang="cs-CZ" err="1"/>
              <a:t>Maecenas</a:t>
            </a:r>
            <a:r>
              <a:rPr lang="cs-CZ"/>
              <a:t> </a:t>
            </a:r>
            <a:r>
              <a:rPr lang="cs-CZ" err="1"/>
              <a:t>porttitor</a:t>
            </a:r>
            <a:r>
              <a:rPr lang="cs-CZ"/>
              <a:t> </a:t>
            </a:r>
            <a:r>
              <a:rPr lang="cs-CZ" err="1"/>
              <a:t>congue</a:t>
            </a:r>
            <a:r>
              <a:rPr lang="cs-CZ"/>
              <a:t> </a:t>
            </a:r>
            <a:r>
              <a:rPr lang="cs-CZ" err="1"/>
              <a:t>massa</a:t>
            </a:r>
            <a:r>
              <a:rPr lang="cs-CZ"/>
              <a:t>. </a:t>
            </a:r>
            <a:r>
              <a:rPr lang="cs-CZ" err="1"/>
              <a:t>Fusce</a:t>
            </a:r>
            <a:r>
              <a:rPr lang="cs-CZ"/>
              <a:t> </a:t>
            </a:r>
            <a:r>
              <a:rPr lang="cs-CZ" err="1"/>
              <a:t>posuere</a:t>
            </a:r>
            <a:r>
              <a:rPr lang="cs-CZ"/>
              <a:t>, </a:t>
            </a:r>
            <a:r>
              <a:rPr lang="cs-CZ" err="1"/>
              <a:t>magna</a:t>
            </a:r>
            <a:r>
              <a:rPr lang="cs-CZ"/>
              <a:t> sed </a:t>
            </a:r>
            <a:r>
              <a:rPr lang="cs-CZ" err="1"/>
              <a:t>pulvinar</a:t>
            </a:r>
            <a:r>
              <a:rPr lang="cs-CZ"/>
              <a:t> </a:t>
            </a:r>
            <a:r>
              <a:rPr lang="cs-CZ" err="1"/>
              <a:t>ultricies</a:t>
            </a:r>
            <a:r>
              <a:rPr lang="cs-CZ"/>
              <a:t>, </a:t>
            </a:r>
            <a:r>
              <a:rPr lang="cs-CZ" err="1"/>
              <a:t>purus</a:t>
            </a:r>
            <a:r>
              <a:rPr lang="cs-CZ"/>
              <a:t> </a:t>
            </a:r>
            <a:r>
              <a:rPr lang="cs-CZ" err="1"/>
              <a:t>lectus</a:t>
            </a:r>
            <a:r>
              <a:rPr lang="cs-CZ"/>
              <a:t> </a:t>
            </a:r>
            <a:r>
              <a:rPr lang="cs-CZ" err="1"/>
              <a:t>malesuada</a:t>
            </a:r>
            <a:r>
              <a:rPr lang="cs-CZ"/>
              <a:t> libero, </a:t>
            </a:r>
            <a:r>
              <a:rPr lang="cs-CZ" err="1"/>
              <a:t>sit</a:t>
            </a:r>
            <a:r>
              <a:rPr lang="cs-CZ"/>
              <a:t> </a:t>
            </a:r>
            <a:r>
              <a:rPr lang="cs-CZ" err="1"/>
              <a:t>amet</a:t>
            </a:r>
            <a:r>
              <a:rPr lang="cs-CZ"/>
              <a:t> </a:t>
            </a:r>
            <a:r>
              <a:rPr lang="cs-CZ" err="1"/>
              <a:t>commodo</a:t>
            </a:r>
            <a:r>
              <a:rPr lang="cs-CZ"/>
              <a:t> </a:t>
            </a:r>
            <a:r>
              <a:rPr lang="cs-CZ" err="1"/>
              <a:t>magna</a:t>
            </a:r>
            <a:r>
              <a:rPr lang="cs-CZ"/>
              <a:t> </a:t>
            </a:r>
            <a:r>
              <a:rPr lang="cs-CZ" err="1"/>
              <a:t>eros</a:t>
            </a:r>
            <a:r>
              <a:rPr lang="cs-CZ"/>
              <a:t> </a:t>
            </a:r>
            <a:r>
              <a:rPr lang="cs-CZ" err="1"/>
              <a:t>quis</a:t>
            </a:r>
            <a:r>
              <a:rPr lang="cs-CZ"/>
              <a:t> urna.</a:t>
            </a:r>
          </a:p>
        </p:txBody>
      </p:sp>
      <p:sp>
        <p:nvSpPr>
          <p:cNvPr id="32" name="Zástupný symbol obrázku 31">
            <a:extLst>
              <a:ext uri="{FF2B5EF4-FFF2-40B4-BE49-F238E27FC236}">
                <a16:creationId xmlns="" xmlns:a16="http://schemas.microsoft.com/office/drawing/2014/main" id="{E22D5AD3-54C2-AE2A-5A16-694BFFE94022}"/>
              </a:ext>
            </a:extLst>
          </p:cNvPr>
          <p:cNvSpPr>
            <a:spLocks noGrp="1"/>
          </p:cNvSpPr>
          <p:nvPr>
            <p:ph type="pic" sz="quarter" idx="17" hasCustomPrompt="1"/>
          </p:nvPr>
        </p:nvSpPr>
        <p:spPr>
          <a:xfrm>
            <a:off x="218661" y="1313090"/>
            <a:ext cx="491985" cy="496933"/>
          </a:xfrm>
          <a:prstGeom prst="rect">
            <a:avLst/>
          </a:prstGeom>
        </p:spPr>
        <p:txBody>
          <a:bodyPr/>
          <a:lstStyle>
            <a:lvl1pPr marL="0" indent="0">
              <a:buNone/>
              <a:defRPr sz="1000"/>
            </a:lvl1pPr>
          </a:lstStyle>
          <a:p>
            <a:r>
              <a:rPr lang="cs-CZ"/>
              <a:t>ikona</a:t>
            </a:r>
          </a:p>
        </p:txBody>
      </p:sp>
      <p:sp>
        <p:nvSpPr>
          <p:cNvPr id="2" name="TextovéPole 1">
            <a:extLst>
              <a:ext uri="{FF2B5EF4-FFF2-40B4-BE49-F238E27FC236}">
                <a16:creationId xmlns="" xmlns:a16="http://schemas.microsoft.com/office/drawing/2014/main" id="{C00F34D8-C55B-A14C-CF18-808A5DFC5C24}"/>
              </a:ext>
            </a:extLst>
          </p:cNvPr>
          <p:cNvSpPr txBox="1"/>
          <p:nvPr userDrawn="1"/>
        </p:nvSpPr>
        <p:spPr>
          <a:xfrm>
            <a:off x="10540240" y="3410548"/>
            <a:ext cx="1426129" cy="2427908"/>
          </a:xfrm>
          <a:prstGeom prst="rect">
            <a:avLst/>
          </a:prstGeom>
          <a:noFill/>
        </p:spPr>
        <p:txBody>
          <a:bodyPr wrap="square" lIns="0" tIns="0" rIns="0" bIns="0" rtlCol="0" anchor="ctr">
            <a:noAutofit/>
          </a:bodyPr>
          <a:lstStyle/>
          <a:p>
            <a:pPr algn="ctr"/>
            <a:r>
              <a:rPr lang="cs-CZ" sz="23900">
                <a:solidFill>
                  <a:schemeClr val="tx2">
                    <a:alpha val="20000"/>
                  </a:schemeClr>
                </a:solidFill>
              </a:rPr>
              <a:t>2</a:t>
            </a:r>
            <a:endParaRPr lang="en-GB" sz="23900">
              <a:solidFill>
                <a:schemeClr val="tx2">
                  <a:alpha val="20000"/>
                </a:schemeClr>
              </a:solidFill>
            </a:endParaRPr>
          </a:p>
        </p:txBody>
      </p:sp>
      <p:sp>
        <p:nvSpPr>
          <p:cNvPr id="30" name="TextovéPole 29">
            <a:extLst>
              <a:ext uri="{FF2B5EF4-FFF2-40B4-BE49-F238E27FC236}">
                <a16:creationId xmlns="" xmlns:a16="http://schemas.microsoft.com/office/drawing/2014/main" id="{470615CD-9906-139D-9588-1A6215D92D89}"/>
              </a:ext>
            </a:extLst>
          </p:cNvPr>
          <p:cNvSpPr txBox="1"/>
          <p:nvPr userDrawn="1"/>
        </p:nvSpPr>
        <p:spPr>
          <a:xfrm>
            <a:off x="4489871" y="3410548"/>
            <a:ext cx="1426129" cy="2427908"/>
          </a:xfrm>
          <a:prstGeom prst="rect">
            <a:avLst/>
          </a:prstGeom>
          <a:noFill/>
        </p:spPr>
        <p:txBody>
          <a:bodyPr wrap="square" lIns="0" tIns="0" rIns="0" bIns="0" rtlCol="0" anchor="ctr">
            <a:noAutofit/>
          </a:bodyPr>
          <a:lstStyle/>
          <a:p>
            <a:pPr algn="ctr"/>
            <a:r>
              <a:rPr lang="cs-CZ" sz="23900">
                <a:solidFill>
                  <a:schemeClr val="tx2">
                    <a:alpha val="20000"/>
                  </a:schemeClr>
                </a:solidFill>
              </a:rPr>
              <a:t>1</a:t>
            </a:r>
            <a:endParaRPr lang="en-GB" sz="23900">
              <a:solidFill>
                <a:schemeClr val="tx2">
                  <a:alpha val="20000"/>
                </a:schemeClr>
              </a:solidFill>
            </a:endParaRPr>
          </a:p>
        </p:txBody>
      </p:sp>
      <p:sp>
        <p:nvSpPr>
          <p:cNvPr id="3" name="Zástupný symbol pro číslo snímku 5">
            <a:extLst>
              <a:ext uri="{FF2B5EF4-FFF2-40B4-BE49-F238E27FC236}">
                <a16:creationId xmlns="" xmlns:a16="http://schemas.microsoft.com/office/drawing/2014/main" id="{40A193D3-90FD-C605-1F24-6028A538B317}"/>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a:solidFill>
                <a:schemeClr val="bg1">
                  <a:lumMod val="50000"/>
                </a:schemeClr>
              </a:solidFill>
              <a:latin typeface="+mn-lt"/>
            </a:endParaRPr>
          </a:p>
        </p:txBody>
      </p:sp>
      <p:sp>
        <p:nvSpPr>
          <p:cNvPr id="4" name="Text Placeholder 6">
            <a:extLst>
              <a:ext uri="{FF2B5EF4-FFF2-40B4-BE49-F238E27FC236}">
                <a16:creationId xmlns="" xmlns:a16="http://schemas.microsoft.com/office/drawing/2014/main" id="{548F3B16-475D-5EE7-1FE3-1971C44856F5}"/>
              </a:ext>
            </a:extLst>
          </p:cNvPr>
          <p:cNvSpPr>
            <a:spLocks noGrp="1"/>
          </p:cNvSpPr>
          <p:nvPr>
            <p:ph type="body" sz="quarter" idx="16" hasCustomPrompt="1"/>
          </p:nvPr>
        </p:nvSpPr>
        <p:spPr>
          <a:xfrm>
            <a:off x="517289" y="6025232"/>
            <a:ext cx="10692049" cy="138499"/>
          </a:xfrm>
          <a:prstGeom prst="rect">
            <a:avLst/>
          </a:prstGeom>
        </p:spPr>
        <p:txBody>
          <a:bodyPr wrap="square" lIns="0" tIns="0" rIns="0" bIns="0" anchor="t" anchorCtr="0">
            <a:spAutoFit/>
          </a:bodyPr>
          <a:lstStyle>
            <a:lvl1pPr marL="0" indent="0">
              <a:lnSpc>
                <a:spcPct val="100000"/>
              </a:lnSpc>
              <a:spcBef>
                <a:spcPts val="0"/>
              </a:spcBef>
              <a:buNone/>
              <a:defRPr sz="900" i="1">
                <a:solidFill>
                  <a:schemeClr val="bg1">
                    <a:lumMod val="50000"/>
                  </a:schemeClr>
                </a:solidFill>
                <a:latin typeface="Arial" panose="020B0604020202020204"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Click to edit Master text styles</a:t>
            </a:r>
          </a:p>
        </p:txBody>
      </p:sp>
      <p:sp>
        <p:nvSpPr>
          <p:cNvPr id="5" name="Nadpis 1">
            <a:extLst>
              <a:ext uri="{FF2B5EF4-FFF2-40B4-BE49-F238E27FC236}">
                <a16:creationId xmlns="" xmlns:a16="http://schemas.microsoft.com/office/drawing/2014/main" id="{0D050F06-2AA9-252F-C149-89BE2FD1559E}"/>
              </a:ext>
            </a:extLst>
          </p:cNvPr>
          <p:cNvSpPr>
            <a:spLocks noGrp="1"/>
          </p:cNvSpPr>
          <p:nvPr>
            <p:ph type="title" hasCustomPrompt="1"/>
          </p:nvPr>
        </p:nvSpPr>
        <p:spPr>
          <a:xfrm>
            <a:off x="218660" y="123841"/>
            <a:ext cx="11754542" cy="486000"/>
          </a:xfrm>
          <a:prstGeom prst="rect">
            <a:avLst/>
          </a:prstGeom>
        </p:spPr>
        <p:txBody>
          <a:bodyPr lIns="0" rIns="0"/>
          <a:lstStyle/>
          <a:p>
            <a:r>
              <a:rPr lang="cs-CZ"/>
              <a:t>SLIDE TITLE</a:t>
            </a:r>
          </a:p>
        </p:txBody>
      </p:sp>
      <p:sp>
        <p:nvSpPr>
          <p:cNvPr id="6" name="Zástupný text 11">
            <a:extLst>
              <a:ext uri="{FF2B5EF4-FFF2-40B4-BE49-F238E27FC236}">
                <a16:creationId xmlns="" xmlns:a16="http://schemas.microsoft.com/office/drawing/2014/main" id="{B3DD0AF6-39DD-666D-C58B-0E0D57868C24}"/>
              </a:ext>
            </a:extLst>
          </p:cNvPr>
          <p:cNvSpPr>
            <a:spLocks noGrp="1"/>
          </p:cNvSpPr>
          <p:nvPr>
            <p:ph type="body" sz="quarter" idx="10" hasCustomPrompt="1"/>
          </p:nvPr>
        </p:nvSpPr>
        <p:spPr>
          <a:xfrm>
            <a:off x="218661" y="626028"/>
            <a:ext cx="11754542" cy="642385"/>
          </a:xfrm>
          <a:prstGeom prst="rect">
            <a:avLst/>
          </a:prstGeom>
        </p:spPr>
        <p:txBody>
          <a:bodyPr vert="horz" lIns="0" tIns="46800" rIns="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a:t>Headline</a:t>
            </a:r>
          </a:p>
        </p:txBody>
      </p:sp>
      <p:sp>
        <p:nvSpPr>
          <p:cNvPr id="11" name="TextovéPole 10">
            <a:extLst>
              <a:ext uri="{FF2B5EF4-FFF2-40B4-BE49-F238E27FC236}">
                <a16:creationId xmlns="" xmlns:a16="http://schemas.microsoft.com/office/drawing/2014/main" id="{8126C5A4-2D01-04AD-D779-5CD061E1E784}"/>
              </a:ext>
            </a:extLst>
          </p:cNvPr>
          <p:cNvSpPr txBox="1"/>
          <p:nvPr userDrawn="1"/>
        </p:nvSpPr>
        <p:spPr>
          <a:xfrm>
            <a:off x="5555940" y="1300556"/>
            <a:ext cx="1571391" cy="523220"/>
          </a:xfrm>
          <a:prstGeom prst="rect">
            <a:avLst/>
          </a:prstGeom>
          <a:noFill/>
          <a:ln>
            <a:noFill/>
          </a:ln>
          <a:effectLst/>
        </p:spPr>
        <p:txBody>
          <a:bodyPr wrap="square" lIns="0" rIns="0" rtlCol="0">
            <a:noAutofit/>
          </a:bodyPr>
          <a:lstStyle/>
          <a:p>
            <a:endParaRPr lang="cs-CZ" sz="1600" b="1">
              <a:solidFill>
                <a:schemeClr val="tx2"/>
              </a:solidFill>
            </a:endParaRPr>
          </a:p>
        </p:txBody>
      </p:sp>
      <p:cxnSp>
        <p:nvCxnSpPr>
          <p:cNvPr id="23" name="Přímá spojnice 22">
            <a:extLst>
              <a:ext uri="{FF2B5EF4-FFF2-40B4-BE49-F238E27FC236}">
                <a16:creationId xmlns="" xmlns:a16="http://schemas.microsoft.com/office/drawing/2014/main" id="{17C92D48-B261-69ED-4924-5785C48648BA}"/>
              </a:ext>
            </a:extLst>
          </p:cNvPr>
          <p:cNvCxnSpPr>
            <a:cxnSpLocks/>
          </p:cNvCxnSpPr>
          <p:nvPr userDrawn="1"/>
        </p:nvCxnSpPr>
        <p:spPr>
          <a:xfrm>
            <a:off x="218661" y="1885317"/>
            <a:ext cx="1476000" cy="0"/>
          </a:xfrm>
          <a:prstGeom prst="line">
            <a:avLst/>
          </a:prstGeom>
          <a:ln w="254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24" name="Přímá spojnice 23">
            <a:extLst>
              <a:ext uri="{FF2B5EF4-FFF2-40B4-BE49-F238E27FC236}">
                <a16:creationId xmlns="" xmlns:a16="http://schemas.microsoft.com/office/drawing/2014/main" id="{DEEE3C73-38B4-DBF6-AA9A-E97437B5FBF4}"/>
              </a:ext>
            </a:extLst>
          </p:cNvPr>
          <p:cNvCxnSpPr>
            <a:cxnSpLocks/>
          </p:cNvCxnSpPr>
          <p:nvPr userDrawn="1"/>
        </p:nvCxnSpPr>
        <p:spPr>
          <a:xfrm>
            <a:off x="6276001" y="1885317"/>
            <a:ext cx="1476000" cy="0"/>
          </a:xfrm>
          <a:prstGeom prst="line">
            <a:avLst/>
          </a:prstGeom>
          <a:ln w="254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33" name="Zástupný symbol obrázku 31">
            <a:extLst>
              <a:ext uri="{FF2B5EF4-FFF2-40B4-BE49-F238E27FC236}">
                <a16:creationId xmlns="" xmlns:a16="http://schemas.microsoft.com/office/drawing/2014/main" id="{63BF7037-6C66-92EA-11AC-F5C168B33420}"/>
              </a:ext>
            </a:extLst>
          </p:cNvPr>
          <p:cNvSpPr>
            <a:spLocks noGrp="1"/>
          </p:cNvSpPr>
          <p:nvPr>
            <p:ph type="pic" sz="quarter" idx="18" hasCustomPrompt="1"/>
          </p:nvPr>
        </p:nvSpPr>
        <p:spPr>
          <a:xfrm>
            <a:off x="6276001" y="1313700"/>
            <a:ext cx="491985" cy="496933"/>
          </a:xfrm>
          <a:prstGeom prst="rect">
            <a:avLst/>
          </a:prstGeom>
        </p:spPr>
        <p:txBody>
          <a:bodyPr/>
          <a:lstStyle>
            <a:lvl1pPr marL="0" indent="0">
              <a:buNone/>
              <a:defRPr sz="1000"/>
            </a:lvl1pPr>
          </a:lstStyle>
          <a:p>
            <a:r>
              <a:rPr lang="cs-CZ"/>
              <a:t>ikona</a:t>
            </a:r>
          </a:p>
        </p:txBody>
      </p:sp>
      <p:sp>
        <p:nvSpPr>
          <p:cNvPr id="41" name="Zástupný text 37">
            <a:extLst>
              <a:ext uri="{FF2B5EF4-FFF2-40B4-BE49-F238E27FC236}">
                <a16:creationId xmlns="" xmlns:a16="http://schemas.microsoft.com/office/drawing/2014/main" id="{A4485D08-9602-D06D-B6F8-7B48D3F6BE41}"/>
              </a:ext>
            </a:extLst>
          </p:cNvPr>
          <p:cNvSpPr>
            <a:spLocks noGrp="1"/>
          </p:cNvSpPr>
          <p:nvPr>
            <p:ph type="body" sz="quarter" idx="25" hasCustomPrompt="1"/>
          </p:nvPr>
        </p:nvSpPr>
        <p:spPr>
          <a:xfrm>
            <a:off x="6276002" y="1970521"/>
            <a:ext cx="5690368" cy="3866400"/>
          </a:xfrm>
          <a:prstGeom prst="rect">
            <a:avLst/>
          </a:prstGeom>
        </p:spPr>
        <p:txBody>
          <a:bodyPr lIns="0" tIns="0" rIns="0" bIns="0"/>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cs-CZ" err="1"/>
              <a:t>Lorem</a:t>
            </a:r>
            <a:r>
              <a:rPr lang="cs-CZ"/>
              <a:t> </a:t>
            </a:r>
            <a:r>
              <a:rPr lang="cs-CZ" err="1"/>
              <a:t>ipsum</a:t>
            </a:r>
            <a:r>
              <a:rPr lang="cs-CZ"/>
              <a:t> </a:t>
            </a:r>
            <a:r>
              <a:rPr lang="cs-CZ" err="1"/>
              <a:t>dolor</a:t>
            </a:r>
            <a:r>
              <a:rPr lang="cs-CZ"/>
              <a:t> </a:t>
            </a:r>
            <a:r>
              <a:rPr lang="cs-CZ" err="1"/>
              <a:t>sit</a:t>
            </a:r>
            <a:r>
              <a:rPr lang="cs-CZ"/>
              <a:t> </a:t>
            </a:r>
            <a:r>
              <a:rPr lang="cs-CZ" err="1"/>
              <a:t>amet</a:t>
            </a:r>
            <a:r>
              <a:rPr lang="cs-CZ"/>
              <a:t>, </a:t>
            </a:r>
            <a:r>
              <a:rPr lang="cs-CZ" err="1"/>
              <a:t>consectetuer</a:t>
            </a:r>
            <a:r>
              <a:rPr lang="cs-CZ"/>
              <a:t> </a:t>
            </a:r>
            <a:r>
              <a:rPr lang="cs-CZ" err="1"/>
              <a:t>adipiscing</a:t>
            </a:r>
            <a:r>
              <a:rPr lang="cs-CZ"/>
              <a:t> elit. </a:t>
            </a:r>
            <a:r>
              <a:rPr lang="cs-CZ" err="1"/>
              <a:t>Maecenas</a:t>
            </a:r>
            <a:r>
              <a:rPr lang="cs-CZ"/>
              <a:t> </a:t>
            </a:r>
            <a:r>
              <a:rPr lang="cs-CZ" err="1"/>
              <a:t>porttitor</a:t>
            </a:r>
            <a:r>
              <a:rPr lang="cs-CZ"/>
              <a:t> </a:t>
            </a:r>
            <a:r>
              <a:rPr lang="cs-CZ" err="1"/>
              <a:t>congue</a:t>
            </a:r>
            <a:r>
              <a:rPr lang="cs-CZ"/>
              <a:t> </a:t>
            </a:r>
            <a:r>
              <a:rPr lang="cs-CZ" err="1"/>
              <a:t>massa</a:t>
            </a:r>
            <a:r>
              <a:rPr lang="cs-CZ"/>
              <a:t>. </a:t>
            </a:r>
            <a:r>
              <a:rPr lang="cs-CZ" err="1"/>
              <a:t>Fusce</a:t>
            </a:r>
            <a:r>
              <a:rPr lang="cs-CZ"/>
              <a:t> </a:t>
            </a:r>
            <a:r>
              <a:rPr lang="cs-CZ" err="1"/>
              <a:t>posuere</a:t>
            </a:r>
            <a:r>
              <a:rPr lang="cs-CZ"/>
              <a:t>, </a:t>
            </a:r>
            <a:r>
              <a:rPr lang="cs-CZ" err="1"/>
              <a:t>magna</a:t>
            </a:r>
            <a:r>
              <a:rPr lang="cs-CZ"/>
              <a:t> sed </a:t>
            </a:r>
            <a:r>
              <a:rPr lang="cs-CZ" err="1"/>
              <a:t>pulvinar</a:t>
            </a:r>
            <a:r>
              <a:rPr lang="cs-CZ"/>
              <a:t> </a:t>
            </a:r>
            <a:r>
              <a:rPr lang="cs-CZ" err="1"/>
              <a:t>ultricies</a:t>
            </a:r>
            <a:r>
              <a:rPr lang="cs-CZ"/>
              <a:t>, </a:t>
            </a:r>
            <a:r>
              <a:rPr lang="cs-CZ" err="1"/>
              <a:t>purus</a:t>
            </a:r>
            <a:r>
              <a:rPr lang="cs-CZ"/>
              <a:t> </a:t>
            </a:r>
            <a:r>
              <a:rPr lang="cs-CZ" err="1"/>
              <a:t>lectus</a:t>
            </a:r>
            <a:r>
              <a:rPr lang="cs-CZ"/>
              <a:t> </a:t>
            </a:r>
            <a:r>
              <a:rPr lang="cs-CZ" err="1"/>
              <a:t>malesuada</a:t>
            </a:r>
            <a:r>
              <a:rPr lang="cs-CZ"/>
              <a:t> libero, </a:t>
            </a:r>
            <a:r>
              <a:rPr lang="cs-CZ" err="1"/>
              <a:t>sit</a:t>
            </a:r>
            <a:r>
              <a:rPr lang="cs-CZ"/>
              <a:t> </a:t>
            </a:r>
            <a:r>
              <a:rPr lang="cs-CZ" err="1"/>
              <a:t>amet</a:t>
            </a:r>
            <a:r>
              <a:rPr lang="cs-CZ"/>
              <a:t> </a:t>
            </a:r>
            <a:r>
              <a:rPr lang="cs-CZ" err="1"/>
              <a:t>commodo</a:t>
            </a:r>
            <a:r>
              <a:rPr lang="cs-CZ"/>
              <a:t> </a:t>
            </a:r>
            <a:r>
              <a:rPr lang="cs-CZ" err="1"/>
              <a:t>magna</a:t>
            </a:r>
            <a:r>
              <a:rPr lang="cs-CZ"/>
              <a:t> </a:t>
            </a:r>
            <a:r>
              <a:rPr lang="cs-CZ" err="1"/>
              <a:t>eros</a:t>
            </a:r>
            <a:r>
              <a:rPr lang="cs-CZ"/>
              <a:t> </a:t>
            </a:r>
            <a:r>
              <a:rPr lang="cs-CZ" err="1"/>
              <a:t>quis</a:t>
            </a:r>
            <a:r>
              <a:rPr lang="cs-CZ"/>
              <a:t> urna.</a:t>
            </a:r>
          </a:p>
        </p:txBody>
      </p:sp>
      <p:sp>
        <p:nvSpPr>
          <p:cNvPr id="46" name="Zástupný text 45">
            <a:extLst>
              <a:ext uri="{FF2B5EF4-FFF2-40B4-BE49-F238E27FC236}">
                <a16:creationId xmlns="" xmlns:a16="http://schemas.microsoft.com/office/drawing/2014/main" id="{8DAFA274-D30C-9E60-1BCF-9D2A74FFB13F}"/>
              </a:ext>
            </a:extLst>
          </p:cNvPr>
          <p:cNvSpPr>
            <a:spLocks noGrp="1"/>
          </p:cNvSpPr>
          <p:nvPr>
            <p:ph type="body" sz="quarter" idx="29" hasCustomPrompt="1"/>
          </p:nvPr>
        </p:nvSpPr>
        <p:spPr>
          <a:xfrm>
            <a:off x="710646" y="1288023"/>
            <a:ext cx="5205354" cy="522000"/>
          </a:xfrm>
          <a:prstGeom prst="rect">
            <a:avLst/>
          </a:prstGeom>
        </p:spPr>
        <p:txBody>
          <a:bodyPr lIns="0" tIns="0" rIns="0" bIns="0" anchor="b"/>
          <a:lstStyle>
            <a:lvl1pPr marL="0" indent="0">
              <a:spcBef>
                <a:spcPts val="0"/>
              </a:spcBef>
              <a:buNone/>
              <a:defRPr sz="1600" b="1">
                <a:solidFill>
                  <a:schemeClr val="tx2"/>
                </a:solidFill>
              </a:defRPr>
            </a:lvl1pPr>
            <a:lvl5pPr>
              <a:defRPr/>
            </a:lvl5pPr>
          </a:lstStyle>
          <a:p>
            <a:pPr lvl="0"/>
            <a:r>
              <a:rPr lang="cs-CZ"/>
              <a:t>NADPIS NA </a:t>
            </a:r>
            <a:br>
              <a:rPr lang="cs-CZ"/>
            </a:br>
            <a:r>
              <a:rPr lang="cs-CZ"/>
              <a:t>DVA ŘÁDKY</a:t>
            </a:r>
          </a:p>
        </p:txBody>
      </p:sp>
      <p:sp>
        <p:nvSpPr>
          <p:cNvPr id="47" name="Zástupný text 45">
            <a:extLst>
              <a:ext uri="{FF2B5EF4-FFF2-40B4-BE49-F238E27FC236}">
                <a16:creationId xmlns="" xmlns:a16="http://schemas.microsoft.com/office/drawing/2014/main" id="{53B57AAA-552E-E352-A0D0-D56A527C290B}"/>
              </a:ext>
            </a:extLst>
          </p:cNvPr>
          <p:cNvSpPr>
            <a:spLocks noGrp="1"/>
          </p:cNvSpPr>
          <p:nvPr>
            <p:ph type="body" sz="quarter" idx="30" hasCustomPrompt="1"/>
          </p:nvPr>
        </p:nvSpPr>
        <p:spPr>
          <a:xfrm>
            <a:off x="6773737" y="1288023"/>
            <a:ext cx="5192632" cy="522000"/>
          </a:xfrm>
          <a:prstGeom prst="rect">
            <a:avLst/>
          </a:prstGeom>
        </p:spPr>
        <p:txBody>
          <a:bodyPr lIns="0" tIns="0" rIns="0" bIns="0" anchor="b"/>
          <a:lstStyle>
            <a:lvl1pPr marL="0" indent="0">
              <a:spcBef>
                <a:spcPts val="0"/>
              </a:spcBef>
              <a:buNone/>
              <a:defRPr sz="1600" b="1">
                <a:solidFill>
                  <a:schemeClr val="tx2"/>
                </a:solidFill>
              </a:defRPr>
            </a:lvl1pPr>
            <a:lvl5pPr>
              <a:defRPr/>
            </a:lvl5pPr>
          </a:lstStyle>
          <a:p>
            <a:pPr lvl="0"/>
            <a:r>
              <a:rPr lang="cs-CZ"/>
              <a:t>NADPIS NA </a:t>
            </a:r>
            <a:br>
              <a:rPr lang="cs-CZ"/>
            </a:br>
            <a:r>
              <a:rPr lang="cs-CZ"/>
              <a:t>DVA ŘÁDKY</a:t>
            </a:r>
          </a:p>
        </p:txBody>
      </p:sp>
    </p:spTree>
    <p:extLst>
      <p:ext uri="{BB962C8B-B14F-4D97-AF65-F5344CB8AC3E}">
        <p14:creationId xmlns:p14="http://schemas.microsoft.com/office/powerpoint/2010/main" val="481711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yout 3 (with numbers)">
    <p:spTree>
      <p:nvGrpSpPr>
        <p:cNvPr id="1" name=""/>
        <p:cNvGrpSpPr/>
        <p:nvPr/>
      </p:nvGrpSpPr>
      <p:grpSpPr>
        <a:xfrm>
          <a:off x="0" y="0"/>
          <a:ext cx="0" cy="0"/>
          <a:chOff x="0" y="0"/>
          <a:chExt cx="0" cy="0"/>
        </a:xfrm>
      </p:grpSpPr>
      <p:sp>
        <p:nvSpPr>
          <p:cNvPr id="38" name="Zástupný text 37">
            <a:extLst>
              <a:ext uri="{FF2B5EF4-FFF2-40B4-BE49-F238E27FC236}">
                <a16:creationId xmlns="" xmlns:a16="http://schemas.microsoft.com/office/drawing/2014/main" id="{06EFFB64-E288-4EA4-53D4-CF32E45C2E83}"/>
              </a:ext>
            </a:extLst>
          </p:cNvPr>
          <p:cNvSpPr>
            <a:spLocks noGrp="1"/>
          </p:cNvSpPr>
          <p:nvPr>
            <p:ph type="body" sz="quarter" idx="22" hasCustomPrompt="1"/>
          </p:nvPr>
        </p:nvSpPr>
        <p:spPr>
          <a:xfrm>
            <a:off x="229839" y="1970521"/>
            <a:ext cx="3671255" cy="3866400"/>
          </a:xfrm>
          <a:prstGeom prst="rect">
            <a:avLst/>
          </a:prstGeom>
        </p:spPr>
        <p:txBody>
          <a:bodyPr lIns="0" tIns="0" rIns="0" bIns="0"/>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cs-CZ" err="1"/>
              <a:t>Lorem</a:t>
            </a:r>
            <a:r>
              <a:rPr lang="cs-CZ"/>
              <a:t> </a:t>
            </a:r>
            <a:r>
              <a:rPr lang="cs-CZ" err="1"/>
              <a:t>ipsum</a:t>
            </a:r>
            <a:r>
              <a:rPr lang="cs-CZ"/>
              <a:t> </a:t>
            </a:r>
            <a:r>
              <a:rPr lang="cs-CZ" err="1"/>
              <a:t>dolor</a:t>
            </a:r>
            <a:r>
              <a:rPr lang="cs-CZ"/>
              <a:t> </a:t>
            </a:r>
            <a:r>
              <a:rPr lang="cs-CZ" err="1"/>
              <a:t>sit</a:t>
            </a:r>
            <a:r>
              <a:rPr lang="cs-CZ"/>
              <a:t> </a:t>
            </a:r>
            <a:r>
              <a:rPr lang="cs-CZ" err="1"/>
              <a:t>amet</a:t>
            </a:r>
            <a:r>
              <a:rPr lang="cs-CZ"/>
              <a:t>, </a:t>
            </a:r>
            <a:r>
              <a:rPr lang="cs-CZ" err="1"/>
              <a:t>consectetuer</a:t>
            </a:r>
            <a:r>
              <a:rPr lang="cs-CZ"/>
              <a:t> </a:t>
            </a:r>
            <a:r>
              <a:rPr lang="cs-CZ" err="1"/>
              <a:t>adipiscing</a:t>
            </a:r>
            <a:r>
              <a:rPr lang="cs-CZ"/>
              <a:t> elit. </a:t>
            </a:r>
            <a:r>
              <a:rPr lang="cs-CZ" err="1"/>
              <a:t>Maecenas</a:t>
            </a:r>
            <a:r>
              <a:rPr lang="cs-CZ"/>
              <a:t> </a:t>
            </a:r>
            <a:r>
              <a:rPr lang="cs-CZ" err="1"/>
              <a:t>porttitor</a:t>
            </a:r>
            <a:r>
              <a:rPr lang="cs-CZ"/>
              <a:t> </a:t>
            </a:r>
            <a:r>
              <a:rPr lang="cs-CZ" err="1"/>
              <a:t>congue</a:t>
            </a:r>
            <a:r>
              <a:rPr lang="cs-CZ"/>
              <a:t> </a:t>
            </a:r>
            <a:r>
              <a:rPr lang="cs-CZ" err="1"/>
              <a:t>massa</a:t>
            </a:r>
            <a:r>
              <a:rPr lang="cs-CZ"/>
              <a:t>. </a:t>
            </a:r>
            <a:r>
              <a:rPr lang="cs-CZ" err="1"/>
              <a:t>Fusce</a:t>
            </a:r>
            <a:r>
              <a:rPr lang="cs-CZ"/>
              <a:t> </a:t>
            </a:r>
            <a:r>
              <a:rPr lang="cs-CZ" err="1"/>
              <a:t>posuere</a:t>
            </a:r>
            <a:r>
              <a:rPr lang="cs-CZ"/>
              <a:t>, </a:t>
            </a:r>
            <a:r>
              <a:rPr lang="cs-CZ" err="1"/>
              <a:t>magna</a:t>
            </a:r>
            <a:r>
              <a:rPr lang="cs-CZ"/>
              <a:t> sed </a:t>
            </a:r>
            <a:r>
              <a:rPr lang="cs-CZ" err="1"/>
              <a:t>pulvinar</a:t>
            </a:r>
            <a:r>
              <a:rPr lang="cs-CZ"/>
              <a:t> </a:t>
            </a:r>
            <a:r>
              <a:rPr lang="cs-CZ" err="1"/>
              <a:t>ultricies</a:t>
            </a:r>
            <a:r>
              <a:rPr lang="cs-CZ"/>
              <a:t>, </a:t>
            </a:r>
            <a:r>
              <a:rPr lang="cs-CZ" err="1"/>
              <a:t>purus</a:t>
            </a:r>
            <a:r>
              <a:rPr lang="cs-CZ"/>
              <a:t> </a:t>
            </a:r>
            <a:r>
              <a:rPr lang="cs-CZ" err="1"/>
              <a:t>lectus</a:t>
            </a:r>
            <a:r>
              <a:rPr lang="cs-CZ"/>
              <a:t> </a:t>
            </a:r>
            <a:r>
              <a:rPr lang="cs-CZ" err="1"/>
              <a:t>malesuada</a:t>
            </a:r>
            <a:r>
              <a:rPr lang="cs-CZ"/>
              <a:t> libero, </a:t>
            </a:r>
            <a:r>
              <a:rPr lang="cs-CZ" err="1"/>
              <a:t>sit</a:t>
            </a:r>
            <a:r>
              <a:rPr lang="cs-CZ"/>
              <a:t> </a:t>
            </a:r>
            <a:r>
              <a:rPr lang="cs-CZ" err="1"/>
              <a:t>amet</a:t>
            </a:r>
            <a:r>
              <a:rPr lang="cs-CZ"/>
              <a:t> </a:t>
            </a:r>
            <a:r>
              <a:rPr lang="cs-CZ" err="1"/>
              <a:t>commodo</a:t>
            </a:r>
            <a:r>
              <a:rPr lang="cs-CZ"/>
              <a:t> </a:t>
            </a:r>
            <a:r>
              <a:rPr lang="cs-CZ" err="1"/>
              <a:t>magna</a:t>
            </a:r>
            <a:r>
              <a:rPr lang="cs-CZ"/>
              <a:t> </a:t>
            </a:r>
            <a:r>
              <a:rPr lang="cs-CZ" err="1"/>
              <a:t>eros</a:t>
            </a:r>
            <a:r>
              <a:rPr lang="cs-CZ"/>
              <a:t> </a:t>
            </a:r>
            <a:r>
              <a:rPr lang="cs-CZ" err="1"/>
              <a:t>quis</a:t>
            </a:r>
            <a:r>
              <a:rPr lang="cs-CZ"/>
              <a:t> urna.</a:t>
            </a:r>
          </a:p>
        </p:txBody>
      </p:sp>
      <p:sp>
        <p:nvSpPr>
          <p:cNvPr id="32" name="Zástupný symbol obrázku 31">
            <a:extLst>
              <a:ext uri="{FF2B5EF4-FFF2-40B4-BE49-F238E27FC236}">
                <a16:creationId xmlns="" xmlns:a16="http://schemas.microsoft.com/office/drawing/2014/main" id="{E22D5AD3-54C2-AE2A-5A16-694BFFE94022}"/>
              </a:ext>
            </a:extLst>
          </p:cNvPr>
          <p:cNvSpPr>
            <a:spLocks noGrp="1"/>
          </p:cNvSpPr>
          <p:nvPr>
            <p:ph type="pic" sz="quarter" idx="17" hasCustomPrompt="1"/>
          </p:nvPr>
        </p:nvSpPr>
        <p:spPr>
          <a:xfrm>
            <a:off x="218661" y="1313090"/>
            <a:ext cx="491985" cy="496933"/>
          </a:xfrm>
          <a:prstGeom prst="rect">
            <a:avLst/>
          </a:prstGeom>
        </p:spPr>
        <p:txBody>
          <a:bodyPr/>
          <a:lstStyle>
            <a:lvl1pPr marL="0" indent="0">
              <a:buNone/>
              <a:defRPr sz="1000"/>
            </a:lvl1pPr>
          </a:lstStyle>
          <a:p>
            <a:r>
              <a:rPr lang="cs-CZ"/>
              <a:t>ikona</a:t>
            </a:r>
          </a:p>
        </p:txBody>
      </p:sp>
      <p:sp>
        <p:nvSpPr>
          <p:cNvPr id="2" name="TextovéPole 1">
            <a:extLst>
              <a:ext uri="{FF2B5EF4-FFF2-40B4-BE49-F238E27FC236}">
                <a16:creationId xmlns="" xmlns:a16="http://schemas.microsoft.com/office/drawing/2014/main" id="{C00F34D8-C55B-A14C-CF18-808A5DFC5C24}"/>
              </a:ext>
            </a:extLst>
          </p:cNvPr>
          <p:cNvSpPr txBox="1"/>
          <p:nvPr userDrawn="1"/>
        </p:nvSpPr>
        <p:spPr>
          <a:xfrm>
            <a:off x="6516676" y="3410548"/>
            <a:ext cx="1426129" cy="2427908"/>
          </a:xfrm>
          <a:prstGeom prst="rect">
            <a:avLst/>
          </a:prstGeom>
          <a:noFill/>
        </p:spPr>
        <p:txBody>
          <a:bodyPr wrap="square" lIns="0" tIns="0" rIns="0" bIns="0" rtlCol="0" anchor="ctr">
            <a:noAutofit/>
          </a:bodyPr>
          <a:lstStyle/>
          <a:p>
            <a:pPr algn="ctr"/>
            <a:r>
              <a:rPr lang="cs-CZ" sz="23900">
                <a:solidFill>
                  <a:schemeClr val="tx2">
                    <a:alpha val="20000"/>
                  </a:schemeClr>
                </a:solidFill>
              </a:rPr>
              <a:t>2</a:t>
            </a:r>
            <a:endParaRPr lang="en-GB" sz="23900">
              <a:solidFill>
                <a:schemeClr val="tx2">
                  <a:alpha val="20000"/>
                </a:schemeClr>
              </a:solidFill>
            </a:endParaRPr>
          </a:p>
        </p:txBody>
      </p:sp>
      <p:sp>
        <p:nvSpPr>
          <p:cNvPr id="7" name="TextovéPole 6">
            <a:extLst>
              <a:ext uri="{FF2B5EF4-FFF2-40B4-BE49-F238E27FC236}">
                <a16:creationId xmlns="" xmlns:a16="http://schemas.microsoft.com/office/drawing/2014/main" id="{9BEEE551-8DB2-8CF5-C126-53AC53183DED}"/>
              </a:ext>
            </a:extLst>
          </p:cNvPr>
          <p:cNvSpPr txBox="1"/>
          <p:nvPr userDrawn="1"/>
        </p:nvSpPr>
        <p:spPr>
          <a:xfrm>
            <a:off x="10547210" y="3410548"/>
            <a:ext cx="1426129" cy="2427908"/>
          </a:xfrm>
          <a:prstGeom prst="rect">
            <a:avLst/>
          </a:prstGeom>
          <a:noFill/>
        </p:spPr>
        <p:txBody>
          <a:bodyPr wrap="square" lIns="0" tIns="0" rIns="0" bIns="0" rtlCol="0" anchor="ctr">
            <a:noAutofit/>
          </a:bodyPr>
          <a:lstStyle/>
          <a:p>
            <a:pPr algn="ctr"/>
            <a:r>
              <a:rPr lang="cs-CZ" sz="23900">
                <a:solidFill>
                  <a:schemeClr val="tx2">
                    <a:alpha val="20000"/>
                  </a:schemeClr>
                </a:solidFill>
              </a:rPr>
              <a:t>3</a:t>
            </a:r>
            <a:endParaRPr lang="en-GB" sz="23900">
              <a:solidFill>
                <a:schemeClr val="tx2">
                  <a:alpha val="20000"/>
                </a:schemeClr>
              </a:solidFill>
            </a:endParaRPr>
          </a:p>
        </p:txBody>
      </p:sp>
      <p:sp>
        <p:nvSpPr>
          <p:cNvPr id="30" name="TextovéPole 29">
            <a:extLst>
              <a:ext uri="{FF2B5EF4-FFF2-40B4-BE49-F238E27FC236}">
                <a16:creationId xmlns="" xmlns:a16="http://schemas.microsoft.com/office/drawing/2014/main" id="{470615CD-9906-139D-9588-1A6215D92D89}"/>
              </a:ext>
            </a:extLst>
          </p:cNvPr>
          <p:cNvSpPr txBox="1"/>
          <p:nvPr userDrawn="1"/>
        </p:nvSpPr>
        <p:spPr>
          <a:xfrm>
            <a:off x="2474965" y="3410548"/>
            <a:ext cx="1426129" cy="2427908"/>
          </a:xfrm>
          <a:prstGeom prst="rect">
            <a:avLst/>
          </a:prstGeom>
          <a:noFill/>
        </p:spPr>
        <p:txBody>
          <a:bodyPr wrap="square" lIns="0" tIns="0" rIns="0" bIns="0" rtlCol="0" anchor="ctr">
            <a:noAutofit/>
          </a:bodyPr>
          <a:lstStyle/>
          <a:p>
            <a:pPr algn="ctr"/>
            <a:r>
              <a:rPr lang="cs-CZ" sz="23900">
                <a:solidFill>
                  <a:schemeClr val="tx2">
                    <a:alpha val="20000"/>
                  </a:schemeClr>
                </a:solidFill>
              </a:rPr>
              <a:t>1</a:t>
            </a:r>
            <a:endParaRPr lang="en-GB" sz="23900">
              <a:solidFill>
                <a:schemeClr val="tx2">
                  <a:alpha val="20000"/>
                </a:schemeClr>
              </a:solidFill>
            </a:endParaRPr>
          </a:p>
        </p:txBody>
      </p:sp>
      <p:sp>
        <p:nvSpPr>
          <p:cNvPr id="3" name="Zástupný symbol pro číslo snímku 5">
            <a:extLst>
              <a:ext uri="{FF2B5EF4-FFF2-40B4-BE49-F238E27FC236}">
                <a16:creationId xmlns="" xmlns:a16="http://schemas.microsoft.com/office/drawing/2014/main" id="{40A193D3-90FD-C605-1F24-6028A538B317}"/>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a:solidFill>
                <a:schemeClr val="bg1">
                  <a:lumMod val="50000"/>
                </a:schemeClr>
              </a:solidFill>
              <a:latin typeface="+mn-lt"/>
            </a:endParaRPr>
          </a:p>
        </p:txBody>
      </p:sp>
      <p:sp>
        <p:nvSpPr>
          <p:cNvPr id="4" name="Text Placeholder 6">
            <a:extLst>
              <a:ext uri="{FF2B5EF4-FFF2-40B4-BE49-F238E27FC236}">
                <a16:creationId xmlns="" xmlns:a16="http://schemas.microsoft.com/office/drawing/2014/main" id="{548F3B16-475D-5EE7-1FE3-1971C44856F5}"/>
              </a:ext>
            </a:extLst>
          </p:cNvPr>
          <p:cNvSpPr>
            <a:spLocks noGrp="1"/>
          </p:cNvSpPr>
          <p:nvPr>
            <p:ph type="body" sz="quarter" idx="16" hasCustomPrompt="1"/>
          </p:nvPr>
        </p:nvSpPr>
        <p:spPr>
          <a:xfrm>
            <a:off x="517289" y="6025232"/>
            <a:ext cx="10692049" cy="138499"/>
          </a:xfrm>
          <a:prstGeom prst="rect">
            <a:avLst/>
          </a:prstGeom>
        </p:spPr>
        <p:txBody>
          <a:bodyPr wrap="square" lIns="0" tIns="0" rIns="0" bIns="0" anchor="t" anchorCtr="0">
            <a:spAutoFit/>
          </a:bodyPr>
          <a:lstStyle>
            <a:lvl1pPr marL="0" indent="0">
              <a:lnSpc>
                <a:spcPct val="100000"/>
              </a:lnSpc>
              <a:spcBef>
                <a:spcPts val="0"/>
              </a:spcBef>
              <a:buNone/>
              <a:defRPr sz="900" i="1">
                <a:solidFill>
                  <a:schemeClr val="bg1">
                    <a:lumMod val="50000"/>
                  </a:schemeClr>
                </a:solidFill>
                <a:latin typeface="Arial" panose="020B0604020202020204"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Click to edit Master text styles</a:t>
            </a:r>
          </a:p>
        </p:txBody>
      </p:sp>
      <p:sp>
        <p:nvSpPr>
          <p:cNvPr id="5" name="Nadpis 1">
            <a:extLst>
              <a:ext uri="{FF2B5EF4-FFF2-40B4-BE49-F238E27FC236}">
                <a16:creationId xmlns="" xmlns:a16="http://schemas.microsoft.com/office/drawing/2014/main" id="{0D050F06-2AA9-252F-C149-89BE2FD1559E}"/>
              </a:ext>
            </a:extLst>
          </p:cNvPr>
          <p:cNvSpPr>
            <a:spLocks noGrp="1"/>
          </p:cNvSpPr>
          <p:nvPr>
            <p:ph type="title" hasCustomPrompt="1"/>
          </p:nvPr>
        </p:nvSpPr>
        <p:spPr>
          <a:xfrm>
            <a:off x="218660" y="123841"/>
            <a:ext cx="11754542" cy="486000"/>
          </a:xfrm>
          <a:prstGeom prst="rect">
            <a:avLst/>
          </a:prstGeom>
        </p:spPr>
        <p:txBody>
          <a:bodyPr lIns="0" rIns="0"/>
          <a:lstStyle/>
          <a:p>
            <a:r>
              <a:rPr lang="cs-CZ"/>
              <a:t>SLIDE TITLE</a:t>
            </a:r>
          </a:p>
        </p:txBody>
      </p:sp>
      <p:sp>
        <p:nvSpPr>
          <p:cNvPr id="6" name="Zástupný text 11">
            <a:extLst>
              <a:ext uri="{FF2B5EF4-FFF2-40B4-BE49-F238E27FC236}">
                <a16:creationId xmlns="" xmlns:a16="http://schemas.microsoft.com/office/drawing/2014/main" id="{B3DD0AF6-39DD-666D-C58B-0E0D57868C24}"/>
              </a:ext>
            </a:extLst>
          </p:cNvPr>
          <p:cNvSpPr>
            <a:spLocks noGrp="1"/>
          </p:cNvSpPr>
          <p:nvPr>
            <p:ph type="body" sz="quarter" idx="10" hasCustomPrompt="1"/>
          </p:nvPr>
        </p:nvSpPr>
        <p:spPr>
          <a:xfrm>
            <a:off x="218661" y="626028"/>
            <a:ext cx="11754542" cy="642385"/>
          </a:xfrm>
          <a:prstGeom prst="rect">
            <a:avLst/>
          </a:prstGeom>
        </p:spPr>
        <p:txBody>
          <a:bodyPr vert="horz" lIns="0" tIns="46800" rIns="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a:t>Headline</a:t>
            </a:r>
          </a:p>
        </p:txBody>
      </p:sp>
      <p:sp>
        <p:nvSpPr>
          <p:cNvPr id="11" name="TextovéPole 10">
            <a:extLst>
              <a:ext uri="{FF2B5EF4-FFF2-40B4-BE49-F238E27FC236}">
                <a16:creationId xmlns="" xmlns:a16="http://schemas.microsoft.com/office/drawing/2014/main" id="{8126C5A4-2D01-04AD-D779-5CD061E1E784}"/>
              </a:ext>
            </a:extLst>
          </p:cNvPr>
          <p:cNvSpPr txBox="1"/>
          <p:nvPr userDrawn="1"/>
        </p:nvSpPr>
        <p:spPr>
          <a:xfrm>
            <a:off x="5555940" y="1300556"/>
            <a:ext cx="1571391" cy="523220"/>
          </a:xfrm>
          <a:prstGeom prst="rect">
            <a:avLst/>
          </a:prstGeom>
          <a:noFill/>
          <a:ln>
            <a:noFill/>
          </a:ln>
          <a:effectLst/>
        </p:spPr>
        <p:txBody>
          <a:bodyPr wrap="square" lIns="0" rIns="0" rtlCol="0">
            <a:noAutofit/>
          </a:bodyPr>
          <a:lstStyle/>
          <a:p>
            <a:endParaRPr lang="cs-CZ" sz="1600" b="1">
              <a:solidFill>
                <a:schemeClr val="tx2"/>
              </a:solidFill>
            </a:endParaRPr>
          </a:p>
        </p:txBody>
      </p:sp>
      <p:cxnSp>
        <p:nvCxnSpPr>
          <p:cNvPr id="23" name="Přímá spojnice 22">
            <a:extLst>
              <a:ext uri="{FF2B5EF4-FFF2-40B4-BE49-F238E27FC236}">
                <a16:creationId xmlns="" xmlns:a16="http://schemas.microsoft.com/office/drawing/2014/main" id="{17C92D48-B261-69ED-4924-5785C48648BA}"/>
              </a:ext>
            </a:extLst>
          </p:cNvPr>
          <p:cNvCxnSpPr>
            <a:cxnSpLocks/>
          </p:cNvCxnSpPr>
          <p:nvPr userDrawn="1"/>
        </p:nvCxnSpPr>
        <p:spPr>
          <a:xfrm>
            <a:off x="218661" y="1885317"/>
            <a:ext cx="1476000" cy="0"/>
          </a:xfrm>
          <a:prstGeom prst="line">
            <a:avLst/>
          </a:prstGeom>
          <a:ln w="254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24" name="Přímá spojnice 23">
            <a:extLst>
              <a:ext uri="{FF2B5EF4-FFF2-40B4-BE49-F238E27FC236}">
                <a16:creationId xmlns="" xmlns:a16="http://schemas.microsoft.com/office/drawing/2014/main" id="{DEEE3C73-38B4-DBF6-AA9A-E97437B5FBF4}"/>
              </a:ext>
            </a:extLst>
          </p:cNvPr>
          <p:cNvCxnSpPr>
            <a:cxnSpLocks/>
          </p:cNvCxnSpPr>
          <p:nvPr userDrawn="1"/>
        </p:nvCxnSpPr>
        <p:spPr>
          <a:xfrm>
            <a:off x="4260372" y="1885317"/>
            <a:ext cx="1476000" cy="0"/>
          </a:xfrm>
          <a:prstGeom prst="line">
            <a:avLst/>
          </a:prstGeom>
          <a:ln w="254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25" name="Přímá spojnice 24">
            <a:extLst>
              <a:ext uri="{FF2B5EF4-FFF2-40B4-BE49-F238E27FC236}">
                <a16:creationId xmlns="" xmlns:a16="http://schemas.microsoft.com/office/drawing/2014/main" id="{3454F38A-4C36-491F-7027-78B4472D9813}"/>
              </a:ext>
            </a:extLst>
          </p:cNvPr>
          <p:cNvCxnSpPr>
            <a:cxnSpLocks/>
          </p:cNvCxnSpPr>
          <p:nvPr userDrawn="1"/>
        </p:nvCxnSpPr>
        <p:spPr>
          <a:xfrm>
            <a:off x="8302084" y="1885317"/>
            <a:ext cx="1476000" cy="0"/>
          </a:xfrm>
          <a:prstGeom prst="line">
            <a:avLst/>
          </a:prstGeom>
          <a:ln w="254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33" name="Zástupný symbol obrázku 31">
            <a:extLst>
              <a:ext uri="{FF2B5EF4-FFF2-40B4-BE49-F238E27FC236}">
                <a16:creationId xmlns="" xmlns:a16="http://schemas.microsoft.com/office/drawing/2014/main" id="{63BF7037-6C66-92EA-11AC-F5C168B33420}"/>
              </a:ext>
            </a:extLst>
          </p:cNvPr>
          <p:cNvSpPr>
            <a:spLocks noGrp="1"/>
          </p:cNvSpPr>
          <p:nvPr>
            <p:ph type="pic" sz="quarter" idx="18" hasCustomPrompt="1"/>
          </p:nvPr>
        </p:nvSpPr>
        <p:spPr>
          <a:xfrm>
            <a:off x="4260372" y="1313700"/>
            <a:ext cx="491985" cy="496933"/>
          </a:xfrm>
          <a:prstGeom prst="rect">
            <a:avLst/>
          </a:prstGeom>
        </p:spPr>
        <p:txBody>
          <a:bodyPr/>
          <a:lstStyle>
            <a:lvl1pPr marL="0" indent="0">
              <a:buNone/>
              <a:defRPr sz="1000"/>
            </a:lvl1pPr>
          </a:lstStyle>
          <a:p>
            <a:r>
              <a:rPr lang="cs-CZ"/>
              <a:t>ikona</a:t>
            </a:r>
          </a:p>
        </p:txBody>
      </p:sp>
      <p:sp>
        <p:nvSpPr>
          <p:cNvPr id="34" name="Zástupný symbol obrázku 31">
            <a:extLst>
              <a:ext uri="{FF2B5EF4-FFF2-40B4-BE49-F238E27FC236}">
                <a16:creationId xmlns="" xmlns:a16="http://schemas.microsoft.com/office/drawing/2014/main" id="{88F6D0E6-ECFB-350E-1467-000E8B4894C7}"/>
              </a:ext>
            </a:extLst>
          </p:cNvPr>
          <p:cNvSpPr>
            <a:spLocks noGrp="1"/>
          </p:cNvSpPr>
          <p:nvPr>
            <p:ph type="pic" sz="quarter" idx="19" hasCustomPrompt="1"/>
          </p:nvPr>
        </p:nvSpPr>
        <p:spPr>
          <a:xfrm>
            <a:off x="8302084" y="1313700"/>
            <a:ext cx="491985" cy="496933"/>
          </a:xfrm>
          <a:prstGeom prst="rect">
            <a:avLst/>
          </a:prstGeom>
        </p:spPr>
        <p:txBody>
          <a:bodyPr/>
          <a:lstStyle>
            <a:lvl1pPr marL="0" indent="0">
              <a:buNone/>
              <a:defRPr sz="1000"/>
            </a:lvl1pPr>
          </a:lstStyle>
          <a:p>
            <a:r>
              <a:rPr lang="cs-CZ"/>
              <a:t>ikona</a:t>
            </a:r>
          </a:p>
        </p:txBody>
      </p:sp>
      <p:sp>
        <p:nvSpPr>
          <p:cNvPr id="41" name="Zástupný text 37">
            <a:extLst>
              <a:ext uri="{FF2B5EF4-FFF2-40B4-BE49-F238E27FC236}">
                <a16:creationId xmlns="" xmlns:a16="http://schemas.microsoft.com/office/drawing/2014/main" id="{A4485D08-9602-D06D-B6F8-7B48D3F6BE41}"/>
              </a:ext>
            </a:extLst>
          </p:cNvPr>
          <p:cNvSpPr>
            <a:spLocks noGrp="1"/>
          </p:cNvSpPr>
          <p:nvPr>
            <p:ph type="body" sz="quarter" idx="25" hasCustomPrompt="1"/>
          </p:nvPr>
        </p:nvSpPr>
        <p:spPr>
          <a:xfrm>
            <a:off x="4271550" y="1970521"/>
            <a:ext cx="3671255" cy="3866400"/>
          </a:xfrm>
          <a:prstGeom prst="rect">
            <a:avLst/>
          </a:prstGeom>
        </p:spPr>
        <p:txBody>
          <a:bodyPr lIns="0" tIns="0" rIns="0" bIns="0"/>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cs-CZ" err="1"/>
              <a:t>Lorem</a:t>
            </a:r>
            <a:r>
              <a:rPr lang="cs-CZ"/>
              <a:t> </a:t>
            </a:r>
            <a:r>
              <a:rPr lang="cs-CZ" err="1"/>
              <a:t>ipsum</a:t>
            </a:r>
            <a:r>
              <a:rPr lang="cs-CZ"/>
              <a:t> </a:t>
            </a:r>
            <a:r>
              <a:rPr lang="cs-CZ" err="1"/>
              <a:t>dolor</a:t>
            </a:r>
            <a:r>
              <a:rPr lang="cs-CZ"/>
              <a:t> </a:t>
            </a:r>
            <a:r>
              <a:rPr lang="cs-CZ" err="1"/>
              <a:t>sit</a:t>
            </a:r>
            <a:r>
              <a:rPr lang="cs-CZ"/>
              <a:t> </a:t>
            </a:r>
            <a:r>
              <a:rPr lang="cs-CZ" err="1"/>
              <a:t>amet</a:t>
            </a:r>
            <a:r>
              <a:rPr lang="cs-CZ"/>
              <a:t>, </a:t>
            </a:r>
            <a:r>
              <a:rPr lang="cs-CZ" err="1"/>
              <a:t>consectetuer</a:t>
            </a:r>
            <a:r>
              <a:rPr lang="cs-CZ"/>
              <a:t> </a:t>
            </a:r>
            <a:r>
              <a:rPr lang="cs-CZ" err="1"/>
              <a:t>adipiscing</a:t>
            </a:r>
            <a:r>
              <a:rPr lang="cs-CZ"/>
              <a:t> elit. </a:t>
            </a:r>
            <a:r>
              <a:rPr lang="cs-CZ" err="1"/>
              <a:t>Maecenas</a:t>
            </a:r>
            <a:r>
              <a:rPr lang="cs-CZ"/>
              <a:t> </a:t>
            </a:r>
            <a:r>
              <a:rPr lang="cs-CZ" err="1"/>
              <a:t>porttitor</a:t>
            </a:r>
            <a:r>
              <a:rPr lang="cs-CZ"/>
              <a:t> </a:t>
            </a:r>
            <a:r>
              <a:rPr lang="cs-CZ" err="1"/>
              <a:t>congue</a:t>
            </a:r>
            <a:r>
              <a:rPr lang="cs-CZ"/>
              <a:t> </a:t>
            </a:r>
            <a:r>
              <a:rPr lang="cs-CZ" err="1"/>
              <a:t>massa</a:t>
            </a:r>
            <a:r>
              <a:rPr lang="cs-CZ"/>
              <a:t>. </a:t>
            </a:r>
            <a:r>
              <a:rPr lang="cs-CZ" err="1"/>
              <a:t>Fusce</a:t>
            </a:r>
            <a:r>
              <a:rPr lang="cs-CZ"/>
              <a:t> </a:t>
            </a:r>
            <a:r>
              <a:rPr lang="cs-CZ" err="1"/>
              <a:t>posuere</a:t>
            </a:r>
            <a:r>
              <a:rPr lang="cs-CZ"/>
              <a:t>, </a:t>
            </a:r>
            <a:r>
              <a:rPr lang="cs-CZ" err="1"/>
              <a:t>magna</a:t>
            </a:r>
            <a:r>
              <a:rPr lang="cs-CZ"/>
              <a:t> sed </a:t>
            </a:r>
            <a:r>
              <a:rPr lang="cs-CZ" err="1"/>
              <a:t>pulvinar</a:t>
            </a:r>
            <a:r>
              <a:rPr lang="cs-CZ"/>
              <a:t> </a:t>
            </a:r>
            <a:r>
              <a:rPr lang="cs-CZ" err="1"/>
              <a:t>ultricies</a:t>
            </a:r>
            <a:r>
              <a:rPr lang="cs-CZ"/>
              <a:t>, </a:t>
            </a:r>
            <a:r>
              <a:rPr lang="cs-CZ" err="1"/>
              <a:t>purus</a:t>
            </a:r>
            <a:r>
              <a:rPr lang="cs-CZ"/>
              <a:t> </a:t>
            </a:r>
            <a:r>
              <a:rPr lang="cs-CZ" err="1"/>
              <a:t>lectus</a:t>
            </a:r>
            <a:r>
              <a:rPr lang="cs-CZ"/>
              <a:t> </a:t>
            </a:r>
            <a:r>
              <a:rPr lang="cs-CZ" err="1"/>
              <a:t>malesuada</a:t>
            </a:r>
            <a:r>
              <a:rPr lang="cs-CZ"/>
              <a:t> libero, </a:t>
            </a:r>
            <a:r>
              <a:rPr lang="cs-CZ" err="1"/>
              <a:t>sit</a:t>
            </a:r>
            <a:r>
              <a:rPr lang="cs-CZ"/>
              <a:t> </a:t>
            </a:r>
            <a:r>
              <a:rPr lang="cs-CZ" err="1"/>
              <a:t>amet</a:t>
            </a:r>
            <a:r>
              <a:rPr lang="cs-CZ"/>
              <a:t> </a:t>
            </a:r>
            <a:r>
              <a:rPr lang="cs-CZ" err="1"/>
              <a:t>commodo</a:t>
            </a:r>
            <a:r>
              <a:rPr lang="cs-CZ"/>
              <a:t> </a:t>
            </a:r>
            <a:r>
              <a:rPr lang="cs-CZ" err="1"/>
              <a:t>magna</a:t>
            </a:r>
            <a:r>
              <a:rPr lang="cs-CZ"/>
              <a:t> </a:t>
            </a:r>
            <a:r>
              <a:rPr lang="cs-CZ" err="1"/>
              <a:t>eros</a:t>
            </a:r>
            <a:r>
              <a:rPr lang="cs-CZ"/>
              <a:t> </a:t>
            </a:r>
            <a:r>
              <a:rPr lang="cs-CZ" err="1"/>
              <a:t>quis</a:t>
            </a:r>
            <a:r>
              <a:rPr lang="cs-CZ"/>
              <a:t> urna.</a:t>
            </a:r>
          </a:p>
        </p:txBody>
      </p:sp>
      <p:sp>
        <p:nvSpPr>
          <p:cNvPr id="42" name="Zástupný text 37">
            <a:extLst>
              <a:ext uri="{FF2B5EF4-FFF2-40B4-BE49-F238E27FC236}">
                <a16:creationId xmlns="" xmlns:a16="http://schemas.microsoft.com/office/drawing/2014/main" id="{2432C45D-3DA9-DD3B-E02B-51513276C75B}"/>
              </a:ext>
            </a:extLst>
          </p:cNvPr>
          <p:cNvSpPr>
            <a:spLocks noGrp="1"/>
          </p:cNvSpPr>
          <p:nvPr>
            <p:ph type="body" sz="quarter" idx="26" hasCustomPrompt="1"/>
          </p:nvPr>
        </p:nvSpPr>
        <p:spPr>
          <a:xfrm>
            <a:off x="8302084" y="1970521"/>
            <a:ext cx="3671255" cy="3866400"/>
          </a:xfrm>
          <a:prstGeom prst="rect">
            <a:avLst/>
          </a:prstGeom>
        </p:spPr>
        <p:txBody>
          <a:bodyPr lIns="0" tIns="0" rIns="0" bIns="0"/>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cs-CZ" err="1"/>
              <a:t>Lorem</a:t>
            </a:r>
            <a:r>
              <a:rPr lang="cs-CZ"/>
              <a:t> </a:t>
            </a:r>
            <a:r>
              <a:rPr lang="cs-CZ" err="1"/>
              <a:t>ipsum</a:t>
            </a:r>
            <a:r>
              <a:rPr lang="cs-CZ"/>
              <a:t> </a:t>
            </a:r>
            <a:r>
              <a:rPr lang="cs-CZ" err="1"/>
              <a:t>dolor</a:t>
            </a:r>
            <a:r>
              <a:rPr lang="cs-CZ"/>
              <a:t> </a:t>
            </a:r>
            <a:r>
              <a:rPr lang="cs-CZ" err="1"/>
              <a:t>sit</a:t>
            </a:r>
            <a:r>
              <a:rPr lang="cs-CZ"/>
              <a:t> </a:t>
            </a:r>
            <a:r>
              <a:rPr lang="cs-CZ" err="1"/>
              <a:t>amet</a:t>
            </a:r>
            <a:r>
              <a:rPr lang="cs-CZ"/>
              <a:t>, </a:t>
            </a:r>
            <a:r>
              <a:rPr lang="cs-CZ" err="1"/>
              <a:t>consectetuer</a:t>
            </a:r>
            <a:r>
              <a:rPr lang="cs-CZ"/>
              <a:t> </a:t>
            </a:r>
            <a:r>
              <a:rPr lang="cs-CZ" err="1"/>
              <a:t>adipiscing</a:t>
            </a:r>
            <a:r>
              <a:rPr lang="cs-CZ"/>
              <a:t> elit. </a:t>
            </a:r>
            <a:r>
              <a:rPr lang="cs-CZ" err="1"/>
              <a:t>Maecenas</a:t>
            </a:r>
            <a:r>
              <a:rPr lang="cs-CZ"/>
              <a:t> </a:t>
            </a:r>
            <a:r>
              <a:rPr lang="cs-CZ" err="1"/>
              <a:t>porttitor</a:t>
            </a:r>
            <a:r>
              <a:rPr lang="cs-CZ"/>
              <a:t> </a:t>
            </a:r>
            <a:r>
              <a:rPr lang="cs-CZ" err="1"/>
              <a:t>congue</a:t>
            </a:r>
            <a:r>
              <a:rPr lang="cs-CZ"/>
              <a:t> </a:t>
            </a:r>
            <a:r>
              <a:rPr lang="cs-CZ" err="1"/>
              <a:t>massa</a:t>
            </a:r>
            <a:r>
              <a:rPr lang="cs-CZ"/>
              <a:t>. </a:t>
            </a:r>
            <a:r>
              <a:rPr lang="cs-CZ" err="1"/>
              <a:t>Fusce</a:t>
            </a:r>
            <a:r>
              <a:rPr lang="cs-CZ"/>
              <a:t> </a:t>
            </a:r>
            <a:r>
              <a:rPr lang="cs-CZ" err="1"/>
              <a:t>posuere</a:t>
            </a:r>
            <a:r>
              <a:rPr lang="cs-CZ"/>
              <a:t>, </a:t>
            </a:r>
            <a:r>
              <a:rPr lang="cs-CZ" err="1"/>
              <a:t>magna</a:t>
            </a:r>
            <a:r>
              <a:rPr lang="cs-CZ"/>
              <a:t> sed </a:t>
            </a:r>
            <a:r>
              <a:rPr lang="cs-CZ" err="1"/>
              <a:t>pulvinar</a:t>
            </a:r>
            <a:r>
              <a:rPr lang="cs-CZ"/>
              <a:t> </a:t>
            </a:r>
            <a:r>
              <a:rPr lang="cs-CZ" err="1"/>
              <a:t>ultricies</a:t>
            </a:r>
            <a:r>
              <a:rPr lang="cs-CZ"/>
              <a:t>, </a:t>
            </a:r>
            <a:r>
              <a:rPr lang="cs-CZ" err="1"/>
              <a:t>purus</a:t>
            </a:r>
            <a:r>
              <a:rPr lang="cs-CZ"/>
              <a:t> </a:t>
            </a:r>
            <a:r>
              <a:rPr lang="cs-CZ" err="1"/>
              <a:t>lectus</a:t>
            </a:r>
            <a:r>
              <a:rPr lang="cs-CZ"/>
              <a:t> </a:t>
            </a:r>
            <a:r>
              <a:rPr lang="cs-CZ" err="1"/>
              <a:t>malesuada</a:t>
            </a:r>
            <a:r>
              <a:rPr lang="cs-CZ"/>
              <a:t> libero, </a:t>
            </a:r>
            <a:r>
              <a:rPr lang="cs-CZ" err="1"/>
              <a:t>sit</a:t>
            </a:r>
            <a:r>
              <a:rPr lang="cs-CZ"/>
              <a:t> </a:t>
            </a:r>
            <a:r>
              <a:rPr lang="cs-CZ" err="1"/>
              <a:t>amet</a:t>
            </a:r>
            <a:r>
              <a:rPr lang="cs-CZ"/>
              <a:t> </a:t>
            </a:r>
            <a:r>
              <a:rPr lang="cs-CZ" err="1"/>
              <a:t>commodo</a:t>
            </a:r>
            <a:r>
              <a:rPr lang="cs-CZ"/>
              <a:t> </a:t>
            </a:r>
            <a:r>
              <a:rPr lang="cs-CZ" err="1"/>
              <a:t>magna</a:t>
            </a:r>
            <a:r>
              <a:rPr lang="cs-CZ"/>
              <a:t> </a:t>
            </a:r>
            <a:r>
              <a:rPr lang="cs-CZ" err="1"/>
              <a:t>eros</a:t>
            </a:r>
            <a:r>
              <a:rPr lang="cs-CZ"/>
              <a:t> </a:t>
            </a:r>
            <a:r>
              <a:rPr lang="cs-CZ" err="1"/>
              <a:t>quis</a:t>
            </a:r>
            <a:r>
              <a:rPr lang="cs-CZ"/>
              <a:t> urna.</a:t>
            </a:r>
          </a:p>
        </p:txBody>
      </p:sp>
      <p:sp>
        <p:nvSpPr>
          <p:cNvPr id="46" name="Zástupný text 45">
            <a:extLst>
              <a:ext uri="{FF2B5EF4-FFF2-40B4-BE49-F238E27FC236}">
                <a16:creationId xmlns="" xmlns:a16="http://schemas.microsoft.com/office/drawing/2014/main" id="{8DAFA274-D30C-9E60-1BCF-9D2A74FFB13F}"/>
              </a:ext>
            </a:extLst>
          </p:cNvPr>
          <p:cNvSpPr>
            <a:spLocks noGrp="1"/>
          </p:cNvSpPr>
          <p:nvPr>
            <p:ph type="body" sz="quarter" idx="29" hasCustomPrompt="1"/>
          </p:nvPr>
        </p:nvSpPr>
        <p:spPr>
          <a:xfrm>
            <a:off x="710646" y="1288023"/>
            <a:ext cx="3190448" cy="522000"/>
          </a:xfrm>
          <a:prstGeom prst="rect">
            <a:avLst/>
          </a:prstGeom>
        </p:spPr>
        <p:txBody>
          <a:bodyPr lIns="0" tIns="0" rIns="0" bIns="0" anchor="b"/>
          <a:lstStyle>
            <a:lvl1pPr marL="0" indent="0">
              <a:spcBef>
                <a:spcPts val="0"/>
              </a:spcBef>
              <a:buNone/>
              <a:defRPr sz="1600" b="1">
                <a:solidFill>
                  <a:schemeClr val="tx2"/>
                </a:solidFill>
              </a:defRPr>
            </a:lvl1pPr>
            <a:lvl5pPr>
              <a:defRPr/>
            </a:lvl5pPr>
          </a:lstStyle>
          <a:p>
            <a:pPr lvl="0"/>
            <a:r>
              <a:rPr lang="cs-CZ"/>
              <a:t>NADPIS NA </a:t>
            </a:r>
            <a:br>
              <a:rPr lang="cs-CZ"/>
            </a:br>
            <a:r>
              <a:rPr lang="cs-CZ"/>
              <a:t>DVA ŘÁDKY</a:t>
            </a:r>
          </a:p>
        </p:txBody>
      </p:sp>
      <p:sp>
        <p:nvSpPr>
          <p:cNvPr id="47" name="Zástupný text 45">
            <a:extLst>
              <a:ext uri="{FF2B5EF4-FFF2-40B4-BE49-F238E27FC236}">
                <a16:creationId xmlns="" xmlns:a16="http://schemas.microsoft.com/office/drawing/2014/main" id="{53B57AAA-552E-E352-A0D0-D56A527C290B}"/>
              </a:ext>
            </a:extLst>
          </p:cNvPr>
          <p:cNvSpPr>
            <a:spLocks noGrp="1"/>
          </p:cNvSpPr>
          <p:nvPr>
            <p:ph type="body" sz="quarter" idx="30" hasCustomPrompt="1"/>
          </p:nvPr>
        </p:nvSpPr>
        <p:spPr>
          <a:xfrm>
            <a:off x="4752357" y="1288023"/>
            <a:ext cx="3190448" cy="522000"/>
          </a:xfrm>
          <a:prstGeom prst="rect">
            <a:avLst/>
          </a:prstGeom>
        </p:spPr>
        <p:txBody>
          <a:bodyPr lIns="0" tIns="0" rIns="0" bIns="0" anchor="b"/>
          <a:lstStyle>
            <a:lvl1pPr marL="0" indent="0">
              <a:spcBef>
                <a:spcPts val="0"/>
              </a:spcBef>
              <a:buNone/>
              <a:defRPr sz="1600" b="1">
                <a:solidFill>
                  <a:schemeClr val="tx2"/>
                </a:solidFill>
              </a:defRPr>
            </a:lvl1pPr>
            <a:lvl5pPr>
              <a:defRPr/>
            </a:lvl5pPr>
          </a:lstStyle>
          <a:p>
            <a:pPr lvl="0"/>
            <a:r>
              <a:rPr lang="cs-CZ"/>
              <a:t>NADPIS NA </a:t>
            </a:r>
            <a:br>
              <a:rPr lang="cs-CZ"/>
            </a:br>
            <a:r>
              <a:rPr lang="cs-CZ"/>
              <a:t>DVA ŘÁDKY</a:t>
            </a:r>
          </a:p>
        </p:txBody>
      </p:sp>
      <p:sp>
        <p:nvSpPr>
          <p:cNvPr id="48" name="Zástupný text 45">
            <a:extLst>
              <a:ext uri="{FF2B5EF4-FFF2-40B4-BE49-F238E27FC236}">
                <a16:creationId xmlns="" xmlns:a16="http://schemas.microsoft.com/office/drawing/2014/main" id="{D8619992-C1C2-2861-AB30-E82F352E6608}"/>
              </a:ext>
            </a:extLst>
          </p:cNvPr>
          <p:cNvSpPr>
            <a:spLocks noGrp="1"/>
          </p:cNvSpPr>
          <p:nvPr>
            <p:ph type="body" sz="quarter" idx="31" hasCustomPrompt="1"/>
          </p:nvPr>
        </p:nvSpPr>
        <p:spPr>
          <a:xfrm>
            <a:off x="8782891" y="1288023"/>
            <a:ext cx="3190448" cy="522000"/>
          </a:xfrm>
          <a:prstGeom prst="rect">
            <a:avLst/>
          </a:prstGeom>
        </p:spPr>
        <p:txBody>
          <a:bodyPr lIns="0" tIns="0" rIns="0" bIns="0" anchor="b"/>
          <a:lstStyle>
            <a:lvl1pPr marL="0" indent="0">
              <a:spcBef>
                <a:spcPts val="0"/>
              </a:spcBef>
              <a:buNone/>
              <a:defRPr sz="1600" b="1">
                <a:solidFill>
                  <a:schemeClr val="tx2"/>
                </a:solidFill>
              </a:defRPr>
            </a:lvl1pPr>
            <a:lvl5pPr>
              <a:defRPr/>
            </a:lvl5pPr>
          </a:lstStyle>
          <a:p>
            <a:pPr lvl="0"/>
            <a:r>
              <a:rPr lang="cs-CZ"/>
              <a:t>NADPIS NA </a:t>
            </a:r>
            <a:br>
              <a:rPr lang="cs-CZ"/>
            </a:br>
            <a:r>
              <a:rPr lang="cs-CZ"/>
              <a:t>DVA ŘÁDKY</a:t>
            </a:r>
          </a:p>
        </p:txBody>
      </p:sp>
    </p:spTree>
    <p:extLst>
      <p:ext uri="{BB962C8B-B14F-4D97-AF65-F5344CB8AC3E}">
        <p14:creationId xmlns:p14="http://schemas.microsoft.com/office/powerpoint/2010/main" val="15603923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yout 4 (with numbers)">
    <p:spTree>
      <p:nvGrpSpPr>
        <p:cNvPr id="1" name=""/>
        <p:cNvGrpSpPr/>
        <p:nvPr/>
      </p:nvGrpSpPr>
      <p:grpSpPr>
        <a:xfrm>
          <a:off x="0" y="0"/>
          <a:ext cx="0" cy="0"/>
          <a:chOff x="0" y="0"/>
          <a:chExt cx="0" cy="0"/>
        </a:xfrm>
      </p:grpSpPr>
      <p:sp>
        <p:nvSpPr>
          <p:cNvPr id="38" name="Zástupný text 37">
            <a:extLst>
              <a:ext uri="{FF2B5EF4-FFF2-40B4-BE49-F238E27FC236}">
                <a16:creationId xmlns="" xmlns:a16="http://schemas.microsoft.com/office/drawing/2014/main" id="{06EFFB64-E288-4EA4-53D4-CF32E45C2E83}"/>
              </a:ext>
            </a:extLst>
          </p:cNvPr>
          <p:cNvSpPr>
            <a:spLocks noGrp="1"/>
          </p:cNvSpPr>
          <p:nvPr>
            <p:ph type="body" sz="quarter" idx="22" hasCustomPrompt="1"/>
          </p:nvPr>
        </p:nvSpPr>
        <p:spPr>
          <a:xfrm>
            <a:off x="218661" y="1970521"/>
            <a:ext cx="2667600" cy="3866400"/>
          </a:xfrm>
          <a:prstGeom prst="rect">
            <a:avLst/>
          </a:prstGeom>
        </p:spPr>
        <p:txBody>
          <a:bodyPr lIns="0" tIns="0" rIns="0" bIns="0"/>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cs-CZ" err="1"/>
              <a:t>Lorem</a:t>
            </a:r>
            <a:r>
              <a:rPr lang="cs-CZ"/>
              <a:t> </a:t>
            </a:r>
            <a:r>
              <a:rPr lang="cs-CZ" err="1"/>
              <a:t>ipsum</a:t>
            </a:r>
            <a:r>
              <a:rPr lang="cs-CZ"/>
              <a:t> </a:t>
            </a:r>
            <a:r>
              <a:rPr lang="cs-CZ" err="1"/>
              <a:t>dolor</a:t>
            </a:r>
            <a:r>
              <a:rPr lang="cs-CZ"/>
              <a:t> </a:t>
            </a:r>
            <a:r>
              <a:rPr lang="cs-CZ" err="1"/>
              <a:t>sit</a:t>
            </a:r>
            <a:r>
              <a:rPr lang="cs-CZ"/>
              <a:t> </a:t>
            </a:r>
            <a:r>
              <a:rPr lang="cs-CZ" err="1"/>
              <a:t>amet</a:t>
            </a:r>
            <a:r>
              <a:rPr lang="cs-CZ"/>
              <a:t>, </a:t>
            </a:r>
            <a:r>
              <a:rPr lang="cs-CZ" err="1"/>
              <a:t>consectetuer</a:t>
            </a:r>
            <a:r>
              <a:rPr lang="cs-CZ"/>
              <a:t> </a:t>
            </a:r>
            <a:r>
              <a:rPr lang="cs-CZ" err="1"/>
              <a:t>adipiscing</a:t>
            </a:r>
            <a:r>
              <a:rPr lang="cs-CZ"/>
              <a:t> elit. </a:t>
            </a:r>
            <a:r>
              <a:rPr lang="cs-CZ" err="1"/>
              <a:t>Maecenas</a:t>
            </a:r>
            <a:r>
              <a:rPr lang="cs-CZ"/>
              <a:t> </a:t>
            </a:r>
            <a:r>
              <a:rPr lang="cs-CZ" err="1"/>
              <a:t>porttitor</a:t>
            </a:r>
            <a:r>
              <a:rPr lang="cs-CZ"/>
              <a:t> </a:t>
            </a:r>
            <a:r>
              <a:rPr lang="cs-CZ" err="1"/>
              <a:t>congue</a:t>
            </a:r>
            <a:r>
              <a:rPr lang="cs-CZ"/>
              <a:t> </a:t>
            </a:r>
            <a:r>
              <a:rPr lang="cs-CZ" err="1"/>
              <a:t>massa</a:t>
            </a:r>
            <a:r>
              <a:rPr lang="cs-CZ"/>
              <a:t>. </a:t>
            </a:r>
            <a:r>
              <a:rPr lang="cs-CZ" err="1"/>
              <a:t>Fusce</a:t>
            </a:r>
            <a:r>
              <a:rPr lang="cs-CZ"/>
              <a:t> </a:t>
            </a:r>
            <a:r>
              <a:rPr lang="cs-CZ" err="1"/>
              <a:t>posuere</a:t>
            </a:r>
            <a:r>
              <a:rPr lang="cs-CZ"/>
              <a:t>, </a:t>
            </a:r>
            <a:r>
              <a:rPr lang="cs-CZ" err="1"/>
              <a:t>magna</a:t>
            </a:r>
            <a:r>
              <a:rPr lang="cs-CZ"/>
              <a:t> sed </a:t>
            </a:r>
            <a:r>
              <a:rPr lang="cs-CZ" err="1"/>
              <a:t>pulvinar</a:t>
            </a:r>
            <a:r>
              <a:rPr lang="cs-CZ"/>
              <a:t> </a:t>
            </a:r>
            <a:r>
              <a:rPr lang="cs-CZ" err="1"/>
              <a:t>ultricies</a:t>
            </a:r>
            <a:r>
              <a:rPr lang="cs-CZ"/>
              <a:t>, </a:t>
            </a:r>
            <a:r>
              <a:rPr lang="cs-CZ" err="1"/>
              <a:t>purus</a:t>
            </a:r>
            <a:r>
              <a:rPr lang="cs-CZ"/>
              <a:t> </a:t>
            </a:r>
            <a:r>
              <a:rPr lang="cs-CZ" err="1"/>
              <a:t>lectus</a:t>
            </a:r>
            <a:r>
              <a:rPr lang="cs-CZ"/>
              <a:t> </a:t>
            </a:r>
            <a:r>
              <a:rPr lang="cs-CZ" err="1"/>
              <a:t>malesuada</a:t>
            </a:r>
            <a:r>
              <a:rPr lang="cs-CZ"/>
              <a:t> libero, </a:t>
            </a:r>
            <a:r>
              <a:rPr lang="cs-CZ" err="1"/>
              <a:t>sit</a:t>
            </a:r>
            <a:r>
              <a:rPr lang="cs-CZ"/>
              <a:t> </a:t>
            </a:r>
            <a:r>
              <a:rPr lang="cs-CZ" err="1"/>
              <a:t>amet</a:t>
            </a:r>
            <a:r>
              <a:rPr lang="cs-CZ"/>
              <a:t> </a:t>
            </a:r>
            <a:r>
              <a:rPr lang="cs-CZ" err="1"/>
              <a:t>commodo</a:t>
            </a:r>
            <a:r>
              <a:rPr lang="cs-CZ"/>
              <a:t> </a:t>
            </a:r>
            <a:r>
              <a:rPr lang="cs-CZ" err="1"/>
              <a:t>magna</a:t>
            </a:r>
            <a:r>
              <a:rPr lang="cs-CZ"/>
              <a:t> </a:t>
            </a:r>
            <a:r>
              <a:rPr lang="cs-CZ" err="1"/>
              <a:t>eros</a:t>
            </a:r>
            <a:r>
              <a:rPr lang="cs-CZ"/>
              <a:t> </a:t>
            </a:r>
            <a:r>
              <a:rPr lang="cs-CZ" err="1"/>
              <a:t>quis</a:t>
            </a:r>
            <a:r>
              <a:rPr lang="cs-CZ"/>
              <a:t> urna.</a:t>
            </a:r>
          </a:p>
        </p:txBody>
      </p:sp>
      <p:sp>
        <p:nvSpPr>
          <p:cNvPr id="32" name="Zástupný symbol obrázku 31">
            <a:extLst>
              <a:ext uri="{FF2B5EF4-FFF2-40B4-BE49-F238E27FC236}">
                <a16:creationId xmlns="" xmlns:a16="http://schemas.microsoft.com/office/drawing/2014/main" id="{E22D5AD3-54C2-AE2A-5A16-694BFFE94022}"/>
              </a:ext>
            </a:extLst>
          </p:cNvPr>
          <p:cNvSpPr>
            <a:spLocks noGrp="1"/>
          </p:cNvSpPr>
          <p:nvPr>
            <p:ph type="pic" sz="quarter" idx="17" hasCustomPrompt="1"/>
          </p:nvPr>
        </p:nvSpPr>
        <p:spPr>
          <a:xfrm>
            <a:off x="218661" y="1313090"/>
            <a:ext cx="491985" cy="496933"/>
          </a:xfrm>
          <a:prstGeom prst="rect">
            <a:avLst/>
          </a:prstGeom>
        </p:spPr>
        <p:txBody>
          <a:bodyPr/>
          <a:lstStyle>
            <a:lvl1pPr marL="0" indent="0">
              <a:buNone/>
              <a:defRPr sz="1000"/>
            </a:lvl1pPr>
          </a:lstStyle>
          <a:p>
            <a:r>
              <a:rPr lang="cs-CZ"/>
              <a:t>ikona</a:t>
            </a:r>
          </a:p>
        </p:txBody>
      </p:sp>
      <p:sp>
        <p:nvSpPr>
          <p:cNvPr id="2" name="TextovéPole 1">
            <a:extLst>
              <a:ext uri="{FF2B5EF4-FFF2-40B4-BE49-F238E27FC236}">
                <a16:creationId xmlns="" xmlns:a16="http://schemas.microsoft.com/office/drawing/2014/main" id="{C00F34D8-C55B-A14C-CF18-808A5DFC5C24}"/>
              </a:ext>
            </a:extLst>
          </p:cNvPr>
          <p:cNvSpPr txBox="1"/>
          <p:nvPr userDrawn="1"/>
        </p:nvSpPr>
        <p:spPr>
          <a:xfrm>
            <a:off x="4490461" y="3410548"/>
            <a:ext cx="1426129" cy="2427908"/>
          </a:xfrm>
          <a:prstGeom prst="rect">
            <a:avLst/>
          </a:prstGeom>
          <a:noFill/>
        </p:spPr>
        <p:txBody>
          <a:bodyPr wrap="square" lIns="0" tIns="0" rIns="0" bIns="0" rtlCol="0" anchor="ctr">
            <a:noAutofit/>
          </a:bodyPr>
          <a:lstStyle/>
          <a:p>
            <a:pPr algn="ctr"/>
            <a:r>
              <a:rPr lang="cs-CZ" sz="23900">
                <a:solidFill>
                  <a:schemeClr val="tx2">
                    <a:alpha val="20000"/>
                  </a:schemeClr>
                </a:solidFill>
              </a:rPr>
              <a:t>2</a:t>
            </a:r>
            <a:endParaRPr lang="en-GB" sz="23900">
              <a:solidFill>
                <a:schemeClr val="tx2">
                  <a:alpha val="20000"/>
                </a:schemeClr>
              </a:solidFill>
            </a:endParaRPr>
          </a:p>
        </p:txBody>
      </p:sp>
      <p:sp>
        <p:nvSpPr>
          <p:cNvPr id="7" name="TextovéPole 6">
            <a:extLst>
              <a:ext uri="{FF2B5EF4-FFF2-40B4-BE49-F238E27FC236}">
                <a16:creationId xmlns="" xmlns:a16="http://schemas.microsoft.com/office/drawing/2014/main" id="{9BEEE551-8DB2-8CF5-C126-53AC53183DED}"/>
              </a:ext>
            </a:extLst>
          </p:cNvPr>
          <p:cNvSpPr txBox="1"/>
          <p:nvPr userDrawn="1"/>
        </p:nvSpPr>
        <p:spPr>
          <a:xfrm>
            <a:off x="7518835" y="3410548"/>
            <a:ext cx="1426129" cy="2427908"/>
          </a:xfrm>
          <a:prstGeom prst="rect">
            <a:avLst/>
          </a:prstGeom>
          <a:noFill/>
        </p:spPr>
        <p:txBody>
          <a:bodyPr wrap="square" lIns="0" tIns="0" rIns="0" bIns="0" rtlCol="0" anchor="ctr">
            <a:noAutofit/>
          </a:bodyPr>
          <a:lstStyle/>
          <a:p>
            <a:pPr algn="ctr"/>
            <a:r>
              <a:rPr lang="cs-CZ" sz="23900">
                <a:solidFill>
                  <a:schemeClr val="tx2">
                    <a:alpha val="20000"/>
                  </a:schemeClr>
                </a:solidFill>
              </a:rPr>
              <a:t>3</a:t>
            </a:r>
            <a:endParaRPr lang="en-GB" sz="23900">
              <a:solidFill>
                <a:schemeClr val="tx2">
                  <a:alpha val="20000"/>
                </a:schemeClr>
              </a:solidFill>
            </a:endParaRPr>
          </a:p>
        </p:txBody>
      </p:sp>
      <p:sp>
        <p:nvSpPr>
          <p:cNvPr id="28" name="TextovéPole 27">
            <a:extLst>
              <a:ext uri="{FF2B5EF4-FFF2-40B4-BE49-F238E27FC236}">
                <a16:creationId xmlns="" xmlns:a16="http://schemas.microsoft.com/office/drawing/2014/main" id="{2F01161C-047B-FEA3-6EAC-8880A2D12472}"/>
              </a:ext>
            </a:extLst>
          </p:cNvPr>
          <p:cNvSpPr txBox="1"/>
          <p:nvPr userDrawn="1"/>
        </p:nvSpPr>
        <p:spPr>
          <a:xfrm>
            <a:off x="10547210" y="3410548"/>
            <a:ext cx="1426129" cy="2427908"/>
          </a:xfrm>
          <a:prstGeom prst="rect">
            <a:avLst/>
          </a:prstGeom>
          <a:noFill/>
        </p:spPr>
        <p:txBody>
          <a:bodyPr wrap="square" lIns="0" tIns="0" rIns="0" bIns="0" rtlCol="0" anchor="ctr">
            <a:noAutofit/>
          </a:bodyPr>
          <a:lstStyle/>
          <a:p>
            <a:pPr algn="ctr"/>
            <a:r>
              <a:rPr lang="cs-CZ" sz="23900">
                <a:solidFill>
                  <a:schemeClr val="tx2">
                    <a:alpha val="20000"/>
                  </a:schemeClr>
                </a:solidFill>
              </a:rPr>
              <a:t>4</a:t>
            </a:r>
            <a:endParaRPr lang="en-GB" sz="23900">
              <a:solidFill>
                <a:schemeClr val="tx2">
                  <a:alpha val="20000"/>
                </a:schemeClr>
              </a:solidFill>
            </a:endParaRPr>
          </a:p>
        </p:txBody>
      </p:sp>
      <p:sp>
        <p:nvSpPr>
          <p:cNvPr id="30" name="TextovéPole 29">
            <a:extLst>
              <a:ext uri="{FF2B5EF4-FFF2-40B4-BE49-F238E27FC236}">
                <a16:creationId xmlns="" xmlns:a16="http://schemas.microsoft.com/office/drawing/2014/main" id="{470615CD-9906-139D-9588-1A6215D92D89}"/>
              </a:ext>
            </a:extLst>
          </p:cNvPr>
          <p:cNvSpPr txBox="1"/>
          <p:nvPr userDrawn="1"/>
        </p:nvSpPr>
        <p:spPr>
          <a:xfrm>
            <a:off x="855332" y="3410548"/>
            <a:ext cx="1426129" cy="2427908"/>
          </a:xfrm>
          <a:prstGeom prst="rect">
            <a:avLst/>
          </a:prstGeom>
          <a:noFill/>
        </p:spPr>
        <p:txBody>
          <a:bodyPr wrap="square" lIns="0" tIns="0" rIns="0" bIns="0" rtlCol="0" anchor="ctr">
            <a:noAutofit/>
          </a:bodyPr>
          <a:lstStyle/>
          <a:p>
            <a:pPr algn="ctr"/>
            <a:r>
              <a:rPr lang="cs-CZ" sz="23900">
                <a:solidFill>
                  <a:schemeClr val="tx2">
                    <a:alpha val="20000"/>
                  </a:schemeClr>
                </a:solidFill>
              </a:rPr>
              <a:t>1</a:t>
            </a:r>
            <a:endParaRPr lang="en-GB" sz="23900">
              <a:solidFill>
                <a:schemeClr val="tx2">
                  <a:alpha val="20000"/>
                </a:schemeClr>
              </a:solidFill>
            </a:endParaRPr>
          </a:p>
        </p:txBody>
      </p:sp>
      <p:sp>
        <p:nvSpPr>
          <p:cNvPr id="3" name="Zástupný symbol pro číslo snímku 5">
            <a:extLst>
              <a:ext uri="{FF2B5EF4-FFF2-40B4-BE49-F238E27FC236}">
                <a16:creationId xmlns="" xmlns:a16="http://schemas.microsoft.com/office/drawing/2014/main" id="{40A193D3-90FD-C605-1F24-6028A538B317}"/>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a:solidFill>
                <a:schemeClr val="bg1">
                  <a:lumMod val="50000"/>
                </a:schemeClr>
              </a:solidFill>
              <a:latin typeface="+mn-lt"/>
            </a:endParaRPr>
          </a:p>
        </p:txBody>
      </p:sp>
      <p:sp>
        <p:nvSpPr>
          <p:cNvPr id="4" name="Text Placeholder 6">
            <a:extLst>
              <a:ext uri="{FF2B5EF4-FFF2-40B4-BE49-F238E27FC236}">
                <a16:creationId xmlns="" xmlns:a16="http://schemas.microsoft.com/office/drawing/2014/main" id="{548F3B16-475D-5EE7-1FE3-1971C44856F5}"/>
              </a:ext>
            </a:extLst>
          </p:cNvPr>
          <p:cNvSpPr>
            <a:spLocks noGrp="1"/>
          </p:cNvSpPr>
          <p:nvPr>
            <p:ph type="body" sz="quarter" idx="16" hasCustomPrompt="1"/>
          </p:nvPr>
        </p:nvSpPr>
        <p:spPr>
          <a:xfrm>
            <a:off x="517289" y="6025232"/>
            <a:ext cx="10692049" cy="138499"/>
          </a:xfrm>
          <a:prstGeom prst="rect">
            <a:avLst/>
          </a:prstGeom>
        </p:spPr>
        <p:txBody>
          <a:bodyPr wrap="square" lIns="0" tIns="0" rIns="0" bIns="0" anchor="t" anchorCtr="0">
            <a:spAutoFit/>
          </a:bodyPr>
          <a:lstStyle>
            <a:lvl1pPr marL="0" indent="0">
              <a:lnSpc>
                <a:spcPct val="100000"/>
              </a:lnSpc>
              <a:spcBef>
                <a:spcPts val="0"/>
              </a:spcBef>
              <a:buNone/>
              <a:defRPr sz="900" i="1">
                <a:solidFill>
                  <a:schemeClr val="bg1">
                    <a:lumMod val="50000"/>
                  </a:schemeClr>
                </a:solidFill>
                <a:latin typeface="Arial" panose="020B0604020202020204"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Click to edit Master text styles</a:t>
            </a:r>
          </a:p>
        </p:txBody>
      </p:sp>
      <p:sp>
        <p:nvSpPr>
          <p:cNvPr id="5" name="Nadpis 1">
            <a:extLst>
              <a:ext uri="{FF2B5EF4-FFF2-40B4-BE49-F238E27FC236}">
                <a16:creationId xmlns="" xmlns:a16="http://schemas.microsoft.com/office/drawing/2014/main" id="{0D050F06-2AA9-252F-C149-89BE2FD1559E}"/>
              </a:ext>
            </a:extLst>
          </p:cNvPr>
          <p:cNvSpPr>
            <a:spLocks noGrp="1"/>
          </p:cNvSpPr>
          <p:nvPr>
            <p:ph type="title" hasCustomPrompt="1"/>
          </p:nvPr>
        </p:nvSpPr>
        <p:spPr>
          <a:xfrm>
            <a:off x="218660" y="123841"/>
            <a:ext cx="11754542" cy="486000"/>
          </a:xfrm>
          <a:prstGeom prst="rect">
            <a:avLst/>
          </a:prstGeom>
        </p:spPr>
        <p:txBody>
          <a:bodyPr lIns="0" rIns="0"/>
          <a:lstStyle/>
          <a:p>
            <a:r>
              <a:rPr lang="cs-CZ"/>
              <a:t>SLIDE TITLE</a:t>
            </a:r>
          </a:p>
        </p:txBody>
      </p:sp>
      <p:sp>
        <p:nvSpPr>
          <p:cNvPr id="6" name="Zástupný text 11">
            <a:extLst>
              <a:ext uri="{FF2B5EF4-FFF2-40B4-BE49-F238E27FC236}">
                <a16:creationId xmlns="" xmlns:a16="http://schemas.microsoft.com/office/drawing/2014/main" id="{B3DD0AF6-39DD-666D-C58B-0E0D57868C24}"/>
              </a:ext>
            </a:extLst>
          </p:cNvPr>
          <p:cNvSpPr>
            <a:spLocks noGrp="1"/>
          </p:cNvSpPr>
          <p:nvPr>
            <p:ph type="body" sz="quarter" idx="10" hasCustomPrompt="1"/>
          </p:nvPr>
        </p:nvSpPr>
        <p:spPr>
          <a:xfrm>
            <a:off x="218661" y="626028"/>
            <a:ext cx="11754542" cy="642385"/>
          </a:xfrm>
          <a:prstGeom prst="rect">
            <a:avLst/>
          </a:prstGeom>
        </p:spPr>
        <p:txBody>
          <a:bodyPr vert="horz" lIns="0" tIns="46800" rIns="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a:t>Headline</a:t>
            </a:r>
          </a:p>
        </p:txBody>
      </p:sp>
      <p:cxnSp>
        <p:nvCxnSpPr>
          <p:cNvPr id="23" name="Přímá spojnice 22">
            <a:extLst>
              <a:ext uri="{FF2B5EF4-FFF2-40B4-BE49-F238E27FC236}">
                <a16:creationId xmlns="" xmlns:a16="http://schemas.microsoft.com/office/drawing/2014/main" id="{17C92D48-B261-69ED-4924-5785C48648BA}"/>
              </a:ext>
            </a:extLst>
          </p:cNvPr>
          <p:cNvCxnSpPr>
            <a:cxnSpLocks/>
          </p:cNvCxnSpPr>
          <p:nvPr userDrawn="1"/>
        </p:nvCxnSpPr>
        <p:spPr>
          <a:xfrm>
            <a:off x="218661" y="1885317"/>
            <a:ext cx="1476000" cy="0"/>
          </a:xfrm>
          <a:prstGeom prst="line">
            <a:avLst/>
          </a:prstGeom>
          <a:ln w="254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24" name="Přímá spojnice 23">
            <a:extLst>
              <a:ext uri="{FF2B5EF4-FFF2-40B4-BE49-F238E27FC236}">
                <a16:creationId xmlns="" xmlns:a16="http://schemas.microsoft.com/office/drawing/2014/main" id="{DEEE3C73-38B4-DBF6-AA9A-E97437B5FBF4}"/>
              </a:ext>
            </a:extLst>
          </p:cNvPr>
          <p:cNvCxnSpPr>
            <a:cxnSpLocks/>
          </p:cNvCxnSpPr>
          <p:nvPr userDrawn="1"/>
        </p:nvCxnSpPr>
        <p:spPr>
          <a:xfrm>
            <a:off x="3247035" y="1885317"/>
            <a:ext cx="1476000" cy="0"/>
          </a:xfrm>
          <a:prstGeom prst="line">
            <a:avLst/>
          </a:prstGeom>
          <a:ln w="254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25" name="Přímá spojnice 24">
            <a:extLst>
              <a:ext uri="{FF2B5EF4-FFF2-40B4-BE49-F238E27FC236}">
                <a16:creationId xmlns="" xmlns:a16="http://schemas.microsoft.com/office/drawing/2014/main" id="{3454F38A-4C36-491F-7027-78B4472D9813}"/>
              </a:ext>
            </a:extLst>
          </p:cNvPr>
          <p:cNvCxnSpPr>
            <a:cxnSpLocks/>
          </p:cNvCxnSpPr>
          <p:nvPr userDrawn="1"/>
        </p:nvCxnSpPr>
        <p:spPr>
          <a:xfrm>
            <a:off x="6276294" y="1885317"/>
            <a:ext cx="1476000" cy="0"/>
          </a:xfrm>
          <a:prstGeom prst="line">
            <a:avLst/>
          </a:prstGeom>
          <a:ln w="254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26" name="Přímá spojnice 25">
            <a:extLst>
              <a:ext uri="{FF2B5EF4-FFF2-40B4-BE49-F238E27FC236}">
                <a16:creationId xmlns="" xmlns:a16="http://schemas.microsoft.com/office/drawing/2014/main" id="{40D4C476-A6CE-62A2-DC74-AE6158D6122D}"/>
              </a:ext>
            </a:extLst>
          </p:cNvPr>
          <p:cNvCxnSpPr>
            <a:cxnSpLocks/>
          </p:cNvCxnSpPr>
          <p:nvPr userDrawn="1"/>
        </p:nvCxnSpPr>
        <p:spPr>
          <a:xfrm>
            <a:off x="9304669" y="1885317"/>
            <a:ext cx="1476000" cy="0"/>
          </a:xfrm>
          <a:prstGeom prst="line">
            <a:avLst/>
          </a:prstGeom>
          <a:ln w="254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33" name="Zástupný symbol obrázku 31">
            <a:extLst>
              <a:ext uri="{FF2B5EF4-FFF2-40B4-BE49-F238E27FC236}">
                <a16:creationId xmlns="" xmlns:a16="http://schemas.microsoft.com/office/drawing/2014/main" id="{63BF7037-6C66-92EA-11AC-F5C168B33420}"/>
              </a:ext>
            </a:extLst>
          </p:cNvPr>
          <p:cNvSpPr>
            <a:spLocks noGrp="1"/>
          </p:cNvSpPr>
          <p:nvPr>
            <p:ph type="pic" sz="quarter" idx="18" hasCustomPrompt="1"/>
          </p:nvPr>
        </p:nvSpPr>
        <p:spPr>
          <a:xfrm>
            <a:off x="3247035" y="1313700"/>
            <a:ext cx="491985" cy="496933"/>
          </a:xfrm>
          <a:prstGeom prst="rect">
            <a:avLst/>
          </a:prstGeom>
        </p:spPr>
        <p:txBody>
          <a:bodyPr/>
          <a:lstStyle>
            <a:lvl1pPr marL="0" indent="0">
              <a:buNone/>
              <a:defRPr sz="1000"/>
            </a:lvl1pPr>
          </a:lstStyle>
          <a:p>
            <a:r>
              <a:rPr lang="cs-CZ"/>
              <a:t>ikona</a:t>
            </a:r>
          </a:p>
        </p:txBody>
      </p:sp>
      <p:sp>
        <p:nvSpPr>
          <p:cNvPr id="34" name="Zástupný symbol obrázku 31">
            <a:extLst>
              <a:ext uri="{FF2B5EF4-FFF2-40B4-BE49-F238E27FC236}">
                <a16:creationId xmlns="" xmlns:a16="http://schemas.microsoft.com/office/drawing/2014/main" id="{88F6D0E6-ECFB-350E-1467-000E8B4894C7}"/>
              </a:ext>
            </a:extLst>
          </p:cNvPr>
          <p:cNvSpPr>
            <a:spLocks noGrp="1"/>
          </p:cNvSpPr>
          <p:nvPr>
            <p:ph type="pic" sz="quarter" idx="19" hasCustomPrompt="1"/>
          </p:nvPr>
        </p:nvSpPr>
        <p:spPr>
          <a:xfrm>
            <a:off x="6276294" y="1313700"/>
            <a:ext cx="491985" cy="496933"/>
          </a:xfrm>
          <a:prstGeom prst="rect">
            <a:avLst/>
          </a:prstGeom>
        </p:spPr>
        <p:txBody>
          <a:bodyPr/>
          <a:lstStyle>
            <a:lvl1pPr marL="0" indent="0">
              <a:buNone/>
              <a:defRPr sz="1000"/>
            </a:lvl1pPr>
          </a:lstStyle>
          <a:p>
            <a:r>
              <a:rPr lang="cs-CZ"/>
              <a:t>ikona</a:t>
            </a:r>
          </a:p>
        </p:txBody>
      </p:sp>
      <p:sp>
        <p:nvSpPr>
          <p:cNvPr id="35" name="Zástupný symbol obrázku 31">
            <a:extLst>
              <a:ext uri="{FF2B5EF4-FFF2-40B4-BE49-F238E27FC236}">
                <a16:creationId xmlns="" xmlns:a16="http://schemas.microsoft.com/office/drawing/2014/main" id="{20BD0B87-006A-8E2B-CCDE-522E06E29AAE}"/>
              </a:ext>
            </a:extLst>
          </p:cNvPr>
          <p:cNvSpPr>
            <a:spLocks noGrp="1"/>
          </p:cNvSpPr>
          <p:nvPr>
            <p:ph type="pic" sz="quarter" idx="20" hasCustomPrompt="1"/>
          </p:nvPr>
        </p:nvSpPr>
        <p:spPr>
          <a:xfrm>
            <a:off x="9304669" y="1313700"/>
            <a:ext cx="491985" cy="496933"/>
          </a:xfrm>
          <a:prstGeom prst="rect">
            <a:avLst/>
          </a:prstGeom>
        </p:spPr>
        <p:txBody>
          <a:bodyPr/>
          <a:lstStyle>
            <a:lvl1pPr marL="0" indent="0">
              <a:buNone/>
              <a:defRPr sz="1000"/>
            </a:lvl1pPr>
          </a:lstStyle>
          <a:p>
            <a:r>
              <a:rPr lang="cs-CZ"/>
              <a:t>ikona</a:t>
            </a:r>
          </a:p>
        </p:txBody>
      </p:sp>
      <p:sp>
        <p:nvSpPr>
          <p:cNvPr id="41" name="Zástupný text 37">
            <a:extLst>
              <a:ext uri="{FF2B5EF4-FFF2-40B4-BE49-F238E27FC236}">
                <a16:creationId xmlns="" xmlns:a16="http://schemas.microsoft.com/office/drawing/2014/main" id="{A4485D08-9602-D06D-B6F8-7B48D3F6BE41}"/>
              </a:ext>
            </a:extLst>
          </p:cNvPr>
          <p:cNvSpPr>
            <a:spLocks noGrp="1"/>
          </p:cNvSpPr>
          <p:nvPr>
            <p:ph type="body" sz="quarter" idx="25" hasCustomPrompt="1"/>
          </p:nvPr>
        </p:nvSpPr>
        <p:spPr>
          <a:xfrm>
            <a:off x="3248990" y="1970521"/>
            <a:ext cx="2667600" cy="3866400"/>
          </a:xfrm>
          <a:prstGeom prst="rect">
            <a:avLst/>
          </a:prstGeom>
        </p:spPr>
        <p:txBody>
          <a:bodyPr lIns="0" tIns="0" rIns="0" bIns="0"/>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cs-CZ" err="1"/>
              <a:t>Lorem</a:t>
            </a:r>
            <a:r>
              <a:rPr lang="cs-CZ"/>
              <a:t> </a:t>
            </a:r>
            <a:r>
              <a:rPr lang="cs-CZ" err="1"/>
              <a:t>ipsum</a:t>
            </a:r>
            <a:r>
              <a:rPr lang="cs-CZ"/>
              <a:t> </a:t>
            </a:r>
            <a:r>
              <a:rPr lang="cs-CZ" err="1"/>
              <a:t>dolor</a:t>
            </a:r>
            <a:r>
              <a:rPr lang="cs-CZ"/>
              <a:t> </a:t>
            </a:r>
            <a:r>
              <a:rPr lang="cs-CZ" err="1"/>
              <a:t>sit</a:t>
            </a:r>
            <a:r>
              <a:rPr lang="cs-CZ"/>
              <a:t> </a:t>
            </a:r>
            <a:r>
              <a:rPr lang="cs-CZ" err="1"/>
              <a:t>amet</a:t>
            </a:r>
            <a:r>
              <a:rPr lang="cs-CZ"/>
              <a:t>, </a:t>
            </a:r>
            <a:r>
              <a:rPr lang="cs-CZ" err="1"/>
              <a:t>consectetuer</a:t>
            </a:r>
            <a:r>
              <a:rPr lang="cs-CZ"/>
              <a:t> </a:t>
            </a:r>
            <a:r>
              <a:rPr lang="cs-CZ" err="1"/>
              <a:t>adipiscing</a:t>
            </a:r>
            <a:r>
              <a:rPr lang="cs-CZ"/>
              <a:t> elit. </a:t>
            </a:r>
            <a:r>
              <a:rPr lang="cs-CZ" err="1"/>
              <a:t>Maecenas</a:t>
            </a:r>
            <a:r>
              <a:rPr lang="cs-CZ"/>
              <a:t> </a:t>
            </a:r>
            <a:r>
              <a:rPr lang="cs-CZ" err="1"/>
              <a:t>porttitor</a:t>
            </a:r>
            <a:r>
              <a:rPr lang="cs-CZ"/>
              <a:t> </a:t>
            </a:r>
            <a:r>
              <a:rPr lang="cs-CZ" err="1"/>
              <a:t>congue</a:t>
            </a:r>
            <a:r>
              <a:rPr lang="cs-CZ"/>
              <a:t> </a:t>
            </a:r>
            <a:r>
              <a:rPr lang="cs-CZ" err="1"/>
              <a:t>massa</a:t>
            </a:r>
            <a:r>
              <a:rPr lang="cs-CZ"/>
              <a:t>. </a:t>
            </a:r>
            <a:r>
              <a:rPr lang="cs-CZ" err="1"/>
              <a:t>Fusce</a:t>
            </a:r>
            <a:r>
              <a:rPr lang="cs-CZ"/>
              <a:t> </a:t>
            </a:r>
            <a:r>
              <a:rPr lang="cs-CZ" err="1"/>
              <a:t>posuere</a:t>
            </a:r>
            <a:r>
              <a:rPr lang="cs-CZ"/>
              <a:t>, </a:t>
            </a:r>
            <a:r>
              <a:rPr lang="cs-CZ" err="1"/>
              <a:t>magna</a:t>
            </a:r>
            <a:r>
              <a:rPr lang="cs-CZ"/>
              <a:t> sed </a:t>
            </a:r>
            <a:r>
              <a:rPr lang="cs-CZ" err="1"/>
              <a:t>pulvinar</a:t>
            </a:r>
            <a:r>
              <a:rPr lang="cs-CZ"/>
              <a:t> </a:t>
            </a:r>
            <a:r>
              <a:rPr lang="cs-CZ" err="1"/>
              <a:t>ultricies</a:t>
            </a:r>
            <a:r>
              <a:rPr lang="cs-CZ"/>
              <a:t>, </a:t>
            </a:r>
            <a:r>
              <a:rPr lang="cs-CZ" err="1"/>
              <a:t>purus</a:t>
            </a:r>
            <a:r>
              <a:rPr lang="cs-CZ"/>
              <a:t> </a:t>
            </a:r>
            <a:r>
              <a:rPr lang="cs-CZ" err="1"/>
              <a:t>lectus</a:t>
            </a:r>
            <a:r>
              <a:rPr lang="cs-CZ"/>
              <a:t> </a:t>
            </a:r>
            <a:r>
              <a:rPr lang="cs-CZ" err="1"/>
              <a:t>malesuada</a:t>
            </a:r>
            <a:r>
              <a:rPr lang="cs-CZ"/>
              <a:t> libero, </a:t>
            </a:r>
            <a:r>
              <a:rPr lang="cs-CZ" err="1"/>
              <a:t>sit</a:t>
            </a:r>
            <a:r>
              <a:rPr lang="cs-CZ"/>
              <a:t> </a:t>
            </a:r>
            <a:r>
              <a:rPr lang="cs-CZ" err="1"/>
              <a:t>amet</a:t>
            </a:r>
            <a:r>
              <a:rPr lang="cs-CZ"/>
              <a:t> </a:t>
            </a:r>
            <a:r>
              <a:rPr lang="cs-CZ" err="1"/>
              <a:t>commodo</a:t>
            </a:r>
            <a:r>
              <a:rPr lang="cs-CZ"/>
              <a:t> </a:t>
            </a:r>
            <a:r>
              <a:rPr lang="cs-CZ" err="1"/>
              <a:t>magna</a:t>
            </a:r>
            <a:r>
              <a:rPr lang="cs-CZ"/>
              <a:t> </a:t>
            </a:r>
            <a:r>
              <a:rPr lang="cs-CZ" err="1"/>
              <a:t>eros</a:t>
            </a:r>
            <a:r>
              <a:rPr lang="cs-CZ"/>
              <a:t> </a:t>
            </a:r>
            <a:r>
              <a:rPr lang="cs-CZ" err="1"/>
              <a:t>quis</a:t>
            </a:r>
            <a:r>
              <a:rPr lang="cs-CZ"/>
              <a:t> urna.</a:t>
            </a:r>
          </a:p>
        </p:txBody>
      </p:sp>
      <p:sp>
        <p:nvSpPr>
          <p:cNvPr id="42" name="Zástupný text 37">
            <a:extLst>
              <a:ext uri="{FF2B5EF4-FFF2-40B4-BE49-F238E27FC236}">
                <a16:creationId xmlns="" xmlns:a16="http://schemas.microsoft.com/office/drawing/2014/main" id="{2432C45D-3DA9-DD3B-E02B-51513276C75B}"/>
              </a:ext>
            </a:extLst>
          </p:cNvPr>
          <p:cNvSpPr>
            <a:spLocks noGrp="1"/>
          </p:cNvSpPr>
          <p:nvPr>
            <p:ph type="body" sz="quarter" idx="26" hasCustomPrompt="1"/>
          </p:nvPr>
        </p:nvSpPr>
        <p:spPr>
          <a:xfrm>
            <a:off x="6277364" y="1970521"/>
            <a:ext cx="2667600" cy="3866400"/>
          </a:xfrm>
          <a:prstGeom prst="rect">
            <a:avLst/>
          </a:prstGeom>
        </p:spPr>
        <p:txBody>
          <a:bodyPr lIns="0" tIns="0" rIns="0" bIns="0"/>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cs-CZ" err="1"/>
              <a:t>Lorem</a:t>
            </a:r>
            <a:r>
              <a:rPr lang="cs-CZ"/>
              <a:t> </a:t>
            </a:r>
            <a:r>
              <a:rPr lang="cs-CZ" err="1"/>
              <a:t>ipsum</a:t>
            </a:r>
            <a:r>
              <a:rPr lang="cs-CZ"/>
              <a:t> </a:t>
            </a:r>
            <a:r>
              <a:rPr lang="cs-CZ" err="1"/>
              <a:t>dolor</a:t>
            </a:r>
            <a:r>
              <a:rPr lang="cs-CZ"/>
              <a:t> </a:t>
            </a:r>
            <a:r>
              <a:rPr lang="cs-CZ" err="1"/>
              <a:t>sit</a:t>
            </a:r>
            <a:r>
              <a:rPr lang="cs-CZ"/>
              <a:t> </a:t>
            </a:r>
            <a:r>
              <a:rPr lang="cs-CZ" err="1"/>
              <a:t>amet</a:t>
            </a:r>
            <a:r>
              <a:rPr lang="cs-CZ"/>
              <a:t>, </a:t>
            </a:r>
            <a:r>
              <a:rPr lang="cs-CZ" err="1"/>
              <a:t>consectetuer</a:t>
            </a:r>
            <a:r>
              <a:rPr lang="cs-CZ"/>
              <a:t> </a:t>
            </a:r>
            <a:r>
              <a:rPr lang="cs-CZ" err="1"/>
              <a:t>adipiscing</a:t>
            </a:r>
            <a:r>
              <a:rPr lang="cs-CZ"/>
              <a:t> elit. </a:t>
            </a:r>
            <a:r>
              <a:rPr lang="cs-CZ" err="1"/>
              <a:t>Maecenas</a:t>
            </a:r>
            <a:r>
              <a:rPr lang="cs-CZ"/>
              <a:t> </a:t>
            </a:r>
            <a:r>
              <a:rPr lang="cs-CZ" err="1"/>
              <a:t>porttitor</a:t>
            </a:r>
            <a:r>
              <a:rPr lang="cs-CZ"/>
              <a:t> </a:t>
            </a:r>
            <a:r>
              <a:rPr lang="cs-CZ" err="1"/>
              <a:t>congue</a:t>
            </a:r>
            <a:r>
              <a:rPr lang="cs-CZ"/>
              <a:t> </a:t>
            </a:r>
            <a:r>
              <a:rPr lang="cs-CZ" err="1"/>
              <a:t>massa</a:t>
            </a:r>
            <a:r>
              <a:rPr lang="cs-CZ"/>
              <a:t>. </a:t>
            </a:r>
            <a:r>
              <a:rPr lang="cs-CZ" err="1"/>
              <a:t>Fusce</a:t>
            </a:r>
            <a:r>
              <a:rPr lang="cs-CZ"/>
              <a:t> </a:t>
            </a:r>
            <a:r>
              <a:rPr lang="cs-CZ" err="1"/>
              <a:t>posuere</a:t>
            </a:r>
            <a:r>
              <a:rPr lang="cs-CZ"/>
              <a:t>, </a:t>
            </a:r>
            <a:r>
              <a:rPr lang="cs-CZ" err="1"/>
              <a:t>magna</a:t>
            </a:r>
            <a:r>
              <a:rPr lang="cs-CZ"/>
              <a:t> sed </a:t>
            </a:r>
            <a:r>
              <a:rPr lang="cs-CZ" err="1"/>
              <a:t>pulvinar</a:t>
            </a:r>
            <a:r>
              <a:rPr lang="cs-CZ"/>
              <a:t> </a:t>
            </a:r>
            <a:r>
              <a:rPr lang="cs-CZ" err="1"/>
              <a:t>ultricies</a:t>
            </a:r>
            <a:r>
              <a:rPr lang="cs-CZ"/>
              <a:t>, </a:t>
            </a:r>
            <a:r>
              <a:rPr lang="cs-CZ" err="1"/>
              <a:t>purus</a:t>
            </a:r>
            <a:r>
              <a:rPr lang="cs-CZ"/>
              <a:t> </a:t>
            </a:r>
            <a:r>
              <a:rPr lang="cs-CZ" err="1"/>
              <a:t>lectus</a:t>
            </a:r>
            <a:r>
              <a:rPr lang="cs-CZ"/>
              <a:t> </a:t>
            </a:r>
            <a:r>
              <a:rPr lang="cs-CZ" err="1"/>
              <a:t>malesuada</a:t>
            </a:r>
            <a:r>
              <a:rPr lang="cs-CZ"/>
              <a:t> libero, </a:t>
            </a:r>
            <a:r>
              <a:rPr lang="cs-CZ" err="1"/>
              <a:t>sit</a:t>
            </a:r>
            <a:r>
              <a:rPr lang="cs-CZ"/>
              <a:t> </a:t>
            </a:r>
            <a:r>
              <a:rPr lang="cs-CZ" err="1"/>
              <a:t>amet</a:t>
            </a:r>
            <a:r>
              <a:rPr lang="cs-CZ"/>
              <a:t> </a:t>
            </a:r>
            <a:r>
              <a:rPr lang="cs-CZ" err="1"/>
              <a:t>commodo</a:t>
            </a:r>
            <a:r>
              <a:rPr lang="cs-CZ"/>
              <a:t> </a:t>
            </a:r>
            <a:r>
              <a:rPr lang="cs-CZ" err="1"/>
              <a:t>magna</a:t>
            </a:r>
            <a:r>
              <a:rPr lang="cs-CZ"/>
              <a:t> </a:t>
            </a:r>
            <a:r>
              <a:rPr lang="cs-CZ" err="1"/>
              <a:t>eros</a:t>
            </a:r>
            <a:r>
              <a:rPr lang="cs-CZ"/>
              <a:t> </a:t>
            </a:r>
            <a:r>
              <a:rPr lang="cs-CZ" err="1"/>
              <a:t>quis</a:t>
            </a:r>
            <a:r>
              <a:rPr lang="cs-CZ"/>
              <a:t> urna.</a:t>
            </a:r>
          </a:p>
        </p:txBody>
      </p:sp>
      <p:sp>
        <p:nvSpPr>
          <p:cNvPr id="43" name="Zástupný text 37">
            <a:extLst>
              <a:ext uri="{FF2B5EF4-FFF2-40B4-BE49-F238E27FC236}">
                <a16:creationId xmlns="" xmlns:a16="http://schemas.microsoft.com/office/drawing/2014/main" id="{2DCF25B3-2EA7-D068-AB58-70EA9E1B822B}"/>
              </a:ext>
            </a:extLst>
          </p:cNvPr>
          <p:cNvSpPr>
            <a:spLocks noGrp="1"/>
          </p:cNvSpPr>
          <p:nvPr>
            <p:ph type="body" sz="quarter" idx="27" hasCustomPrompt="1"/>
          </p:nvPr>
        </p:nvSpPr>
        <p:spPr>
          <a:xfrm>
            <a:off x="9304669" y="1970521"/>
            <a:ext cx="2667600" cy="3866400"/>
          </a:xfrm>
          <a:prstGeom prst="rect">
            <a:avLst/>
          </a:prstGeom>
        </p:spPr>
        <p:txBody>
          <a:bodyPr lIns="0" tIns="0" rIns="0" bIns="0"/>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cs-CZ" err="1"/>
              <a:t>Lorem</a:t>
            </a:r>
            <a:r>
              <a:rPr lang="cs-CZ"/>
              <a:t> </a:t>
            </a:r>
            <a:r>
              <a:rPr lang="cs-CZ" err="1"/>
              <a:t>ipsum</a:t>
            </a:r>
            <a:r>
              <a:rPr lang="cs-CZ"/>
              <a:t> </a:t>
            </a:r>
            <a:r>
              <a:rPr lang="cs-CZ" err="1"/>
              <a:t>dolor</a:t>
            </a:r>
            <a:r>
              <a:rPr lang="cs-CZ"/>
              <a:t> </a:t>
            </a:r>
            <a:r>
              <a:rPr lang="cs-CZ" err="1"/>
              <a:t>sit</a:t>
            </a:r>
            <a:r>
              <a:rPr lang="cs-CZ"/>
              <a:t> </a:t>
            </a:r>
            <a:r>
              <a:rPr lang="cs-CZ" err="1"/>
              <a:t>amet</a:t>
            </a:r>
            <a:r>
              <a:rPr lang="cs-CZ"/>
              <a:t>, </a:t>
            </a:r>
            <a:r>
              <a:rPr lang="cs-CZ" err="1"/>
              <a:t>consectetuer</a:t>
            </a:r>
            <a:r>
              <a:rPr lang="cs-CZ"/>
              <a:t> </a:t>
            </a:r>
            <a:r>
              <a:rPr lang="cs-CZ" err="1"/>
              <a:t>adipiscing</a:t>
            </a:r>
            <a:r>
              <a:rPr lang="cs-CZ"/>
              <a:t> elit. </a:t>
            </a:r>
            <a:r>
              <a:rPr lang="cs-CZ" err="1"/>
              <a:t>Maecenas</a:t>
            </a:r>
            <a:r>
              <a:rPr lang="cs-CZ"/>
              <a:t> </a:t>
            </a:r>
            <a:r>
              <a:rPr lang="cs-CZ" err="1"/>
              <a:t>porttitor</a:t>
            </a:r>
            <a:r>
              <a:rPr lang="cs-CZ"/>
              <a:t> </a:t>
            </a:r>
            <a:r>
              <a:rPr lang="cs-CZ" err="1"/>
              <a:t>congue</a:t>
            </a:r>
            <a:r>
              <a:rPr lang="cs-CZ"/>
              <a:t> </a:t>
            </a:r>
            <a:r>
              <a:rPr lang="cs-CZ" err="1"/>
              <a:t>massa</a:t>
            </a:r>
            <a:r>
              <a:rPr lang="cs-CZ"/>
              <a:t>. </a:t>
            </a:r>
            <a:r>
              <a:rPr lang="cs-CZ" err="1"/>
              <a:t>Fusce</a:t>
            </a:r>
            <a:r>
              <a:rPr lang="cs-CZ"/>
              <a:t> </a:t>
            </a:r>
            <a:r>
              <a:rPr lang="cs-CZ" err="1"/>
              <a:t>posuere</a:t>
            </a:r>
            <a:r>
              <a:rPr lang="cs-CZ"/>
              <a:t>, </a:t>
            </a:r>
            <a:r>
              <a:rPr lang="cs-CZ" err="1"/>
              <a:t>magna</a:t>
            </a:r>
            <a:r>
              <a:rPr lang="cs-CZ"/>
              <a:t> sed </a:t>
            </a:r>
            <a:r>
              <a:rPr lang="cs-CZ" err="1"/>
              <a:t>pulvinar</a:t>
            </a:r>
            <a:r>
              <a:rPr lang="cs-CZ"/>
              <a:t> </a:t>
            </a:r>
            <a:r>
              <a:rPr lang="cs-CZ" err="1"/>
              <a:t>ultricies</a:t>
            </a:r>
            <a:r>
              <a:rPr lang="cs-CZ"/>
              <a:t>, </a:t>
            </a:r>
            <a:r>
              <a:rPr lang="cs-CZ" err="1"/>
              <a:t>purus</a:t>
            </a:r>
            <a:r>
              <a:rPr lang="cs-CZ"/>
              <a:t> </a:t>
            </a:r>
            <a:r>
              <a:rPr lang="cs-CZ" err="1"/>
              <a:t>lectus</a:t>
            </a:r>
            <a:r>
              <a:rPr lang="cs-CZ"/>
              <a:t> </a:t>
            </a:r>
            <a:r>
              <a:rPr lang="cs-CZ" err="1"/>
              <a:t>malesuada</a:t>
            </a:r>
            <a:r>
              <a:rPr lang="cs-CZ"/>
              <a:t> libero, </a:t>
            </a:r>
            <a:r>
              <a:rPr lang="cs-CZ" err="1"/>
              <a:t>sit</a:t>
            </a:r>
            <a:r>
              <a:rPr lang="cs-CZ"/>
              <a:t> </a:t>
            </a:r>
            <a:r>
              <a:rPr lang="cs-CZ" err="1"/>
              <a:t>amet</a:t>
            </a:r>
            <a:r>
              <a:rPr lang="cs-CZ"/>
              <a:t> </a:t>
            </a:r>
            <a:r>
              <a:rPr lang="cs-CZ" err="1"/>
              <a:t>commodo</a:t>
            </a:r>
            <a:r>
              <a:rPr lang="cs-CZ"/>
              <a:t> </a:t>
            </a:r>
            <a:r>
              <a:rPr lang="cs-CZ" err="1"/>
              <a:t>magna</a:t>
            </a:r>
            <a:r>
              <a:rPr lang="cs-CZ"/>
              <a:t> </a:t>
            </a:r>
            <a:r>
              <a:rPr lang="cs-CZ" err="1"/>
              <a:t>eros</a:t>
            </a:r>
            <a:r>
              <a:rPr lang="cs-CZ"/>
              <a:t> </a:t>
            </a:r>
            <a:r>
              <a:rPr lang="cs-CZ" err="1"/>
              <a:t>quis</a:t>
            </a:r>
            <a:r>
              <a:rPr lang="cs-CZ"/>
              <a:t> urna.</a:t>
            </a:r>
          </a:p>
        </p:txBody>
      </p:sp>
      <p:sp>
        <p:nvSpPr>
          <p:cNvPr id="46" name="Zástupný text 45">
            <a:extLst>
              <a:ext uri="{FF2B5EF4-FFF2-40B4-BE49-F238E27FC236}">
                <a16:creationId xmlns="" xmlns:a16="http://schemas.microsoft.com/office/drawing/2014/main" id="{8DAFA274-D30C-9E60-1BCF-9D2A74FFB13F}"/>
              </a:ext>
            </a:extLst>
          </p:cNvPr>
          <p:cNvSpPr>
            <a:spLocks noGrp="1"/>
          </p:cNvSpPr>
          <p:nvPr>
            <p:ph type="body" sz="quarter" idx="29" hasCustomPrompt="1"/>
          </p:nvPr>
        </p:nvSpPr>
        <p:spPr>
          <a:xfrm>
            <a:off x="710645" y="1288023"/>
            <a:ext cx="2176685" cy="522000"/>
          </a:xfrm>
          <a:prstGeom prst="rect">
            <a:avLst/>
          </a:prstGeom>
        </p:spPr>
        <p:txBody>
          <a:bodyPr lIns="0" tIns="0" rIns="0" bIns="0" anchor="b"/>
          <a:lstStyle>
            <a:lvl1pPr marL="0" indent="0">
              <a:spcBef>
                <a:spcPts val="0"/>
              </a:spcBef>
              <a:buNone/>
              <a:defRPr sz="1600" b="1">
                <a:solidFill>
                  <a:schemeClr val="tx2"/>
                </a:solidFill>
              </a:defRPr>
            </a:lvl1pPr>
            <a:lvl5pPr>
              <a:defRPr/>
            </a:lvl5pPr>
          </a:lstStyle>
          <a:p>
            <a:pPr lvl="0"/>
            <a:r>
              <a:rPr lang="cs-CZ"/>
              <a:t>NADPIS NA </a:t>
            </a:r>
            <a:br>
              <a:rPr lang="cs-CZ"/>
            </a:br>
            <a:r>
              <a:rPr lang="cs-CZ"/>
              <a:t>DVA ŘÁDKY</a:t>
            </a:r>
          </a:p>
        </p:txBody>
      </p:sp>
      <p:sp>
        <p:nvSpPr>
          <p:cNvPr id="47" name="Zástupný text 45">
            <a:extLst>
              <a:ext uri="{FF2B5EF4-FFF2-40B4-BE49-F238E27FC236}">
                <a16:creationId xmlns="" xmlns:a16="http://schemas.microsoft.com/office/drawing/2014/main" id="{53B57AAA-552E-E352-A0D0-D56A527C290B}"/>
              </a:ext>
            </a:extLst>
          </p:cNvPr>
          <p:cNvSpPr>
            <a:spLocks noGrp="1"/>
          </p:cNvSpPr>
          <p:nvPr>
            <p:ph type="body" sz="quarter" idx="30" hasCustomPrompt="1"/>
          </p:nvPr>
        </p:nvSpPr>
        <p:spPr>
          <a:xfrm>
            <a:off x="3739904" y="1288023"/>
            <a:ext cx="2176685" cy="522000"/>
          </a:xfrm>
          <a:prstGeom prst="rect">
            <a:avLst/>
          </a:prstGeom>
        </p:spPr>
        <p:txBody>
          <a:bodyPr lIns="0" tIns="0" rIns="0" bIns="0" anchor="b"/>
          <a:lstStyle>
            <a:lvl1pPr marL="0" indent="0">
              <a:spcBef>
                <a:spcPts val="0"/>
              </a:spcBef>
              <a:buNone/>
              <a:defRPr sz="1600" b="1">
                <a:solidFill>
                  <a:schemeClr val="tx2"/>
                </a:solidFill>
              </a:defRPr>
            </a:lvl1pPr>
            <a:lvl5pPr>
              <a:defRPr/>
            </a:lvl5pPr>
          </a:lstStyle>
          <a:p>
            <a:pPr lvl="0"/>
            <a:r>
              <a:rPr lang="cs-CZ"/>
              <a:t>NADPIS NA </a:t>
            </a:r>
            <a:br>
              <a:rPr lang="cs-CZ"/>
            </a:br>
            <a:r>
              <a:rPr lang="cs-CZ"/>
              <a:t>DVA ŘÁDKY</a:t>
            </a:r>
          </a:p>
        </p:txBody>
      </p:sp>
      <p:sp>
        <p:nvSpPr>
          <p:cNvPr id="48" name="Zástupný text 45">
            <a:extLst>
              <a:ext uri="{FF2B5EF4-FFF2-40B4-BE49-F238E27FC236}">
                <a16:creationId xmlns="" xmlns:a16="http://schemas.microsoft.com/office/drawing/2014/main" id="{D8619992-C1C2-2861-AB30-E82F352E6608}"/>
              </a:ext>
            </a:extLst>
          </p:cNvPr>
          <p:cNvSpPr>
            <a:spLocks noGrp="1"/>
          </p:cNvSpPr>
          <p:nvPr>
            <p:ph type="body" sz="quarter" idx="31" hasCustomPrompt="1"/>
          </p:nvPr>
        </p:nvSpPr>
        <p:spPr>
          <a:xfrm>
            <a:off x="6767394" y="1288023"/>
            <a:ext cx="2177570" cy="522000"/>
          </a:xfrm>
          <a:prstGeom prst="rect">
            <a:avLst/>
          </a:prstGeom>
        </p:spPr>
        <p:txBody>
          <a:bodyPr lIns="0" tIns="0" rIns="0" bIns="0" anchor="b"/>
          <a:lstStyle>
            <a:lvl1pPr marL="0" indent="0">
              <a:spcBef>
                <a:spcPts val="0"/>
              </a:spcBef>
              <a:buNone/>
              <a:defRPr sz="1600" b="1">
                <a:solidFill>
                  <a:schemeClr val="tx2"/>
                </a:solidFill>
              </a:defRPr>
            </a:lvl1pPr>
            <a:lvl5pPr>
              <a:defRPr/>
            </a:lvl5pPr>
          </a:lstStyle>
          <a:p>
            <a:pPr lvl="0"/>
            <a:r>
              <a:rPr lang="cs-CZ"/>
              <a:t>NADPIS NA </a:t>
            </a:r>
            <a:br>
              <a:rPr lang="cs-CZ"/>
            </a:br>
            <a:r>
              <a:rPr lang="cs-CZ"/>
              <a:t>DVA ŘÁDKY</a:t>
            </a:r>
          </a:p>
        </p:txBody>
      </p:sp>
      <p:sp>
        <p:nvSpPr>
          <p:cNvPr id="49" name="Zástupný text 45">
            <a:extLst>
              <a:ext uri="{FF2B5EF4-FFF2-40B4-BE49-F238E27FC236}">
                <a16:creationId xmlns="" xmlns:a16="http://schemas.microsoft.com/office/drawing/2014/main" id="{6DA0643E-B0DE-15FF-0601-57FE503BCA6C}"/>
              </a:ext>
            </a:extLst>
          </p:cNvPr>
          <p:cNvSpPr>
            <a:spLocks noGrp="1"/>
          </p:cNvSpPr>
          <p:nvPr>
            <p:ph type="body" sz="quarter" idx="32" hasCustomPrompt="1"/>
          </p:nvPr>
        </p:nvSpPr>
        <p:spPr>
          <a:xfrm>
            <a:off x="9795770" y="1288023"/>
            <a:ext cx="2177570" cy="522000"/>
          </a:xfrm>
          <a:prstGeom prst="rect">
            <a:avLst/>
          </a:prstGeom>
        </p:spPr>
        <p:txBody>
          <a:bodyPr lIns="0" tIns="0" rIns="0" bIns="0" anchor="b"/>
          <a:lstStyle>
            <a:lvl1pPr marL="0" indent="0">
              <a:spcBef>
                <a:spcPts val="0"/>
              </a:spcBef>
              <a:buNone/>
              <a:defRPr sz="1600" b="1">
                <a:solidFill>
                  <a:schemeClr val="tx2"/>
                </a:solidFill>
              </a:defRPr>
            </a:lvl1pPr>
            <a:lvl5pPr>
              <a:defRPr/>
            </a:lvl5pPr>
          </a:lstStyle>
          <a:p>
            <a:pPr lvl="0"/>
            <a:r>
              <a:rPr lang="cs-CZ"/>
              <a:t>NADPIS NA </a:t>
            </a:r>
            <a:br>
              <a:rPr lang="cs-CZ"/>
            </a:br>
            <a:r>
              <a:rPr lang="cs-CZ"/>
              <a:t>DVA ŘÁDKY</a:t>
            </a:r>
          </a:p>
        </p:txBody>
      </p:sp>
    </p:spTree>
    <p:extLst>
      <p:ext uri="{BB962C8B-B14F-4D97-AF65-F5344CB8AC3E}">
        <p14:creationId xmlns:p14="http://schemas.microsoft.com/office/powerpoint/2010/main" val="417998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Front page">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7" name="Forme libre : forme 22">
            <a:extLst>
              <a:ext uri="{FF2B5EF4-FFF2-40B4-BE49-F238E27FC236}">
                <a16:creationId xmlns="" xmlns:a16="http://schemas.microsoft.com/office/drawing/2014/main" id="{3FE04B15-7014-4913-BFC9-8C72F19F2705}"/>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rgbClr val="405A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8" name="Forme libre : forme 20">
            <a:extLst>
              <a:ext uri="{FF2B5EF4-FFF2-40B4-BE49-F238E27FC236}">
                <a16:creationId xmlns="" xmlns:a16="http://schemas.microsoft.com/office/drawing/2014/main" id="{456100B8-4A4C-4868-9D90-6769E8D2AA33}"/>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rgbClr val="009D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39" name="Graphique 14">
            <a:extLst>
              <a:ext uri="{FF2B5EF4-FFF2-40B4-BE49-F238E27FC236}">
                <a16:creationId xmlns="" xmlns:a16="http://schemas.microsoft.com/office/drawing/2014/main" id="{0002BE8A-F806-4834-B56C-FEA5F8924DF6}"/>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0983372" y="5821836"/>
            <a:ext cx="939784" cy="847524"/>
          </a:xfrm>
          <a:prstGeom prst="rect">
            <a:avLst/>
          </a:prstGeom>
        </p:spPr>
      </p:pic>
      <p:pic>
        <p:nvPicPr>
          <p:cNvPr id="40" name="Image 15" descr="Une image contenant objet&#10;&#10;Description générée automatiquement">
            <a:extLst>
              <a:ext uri="{FF2B5EF4-FFF2-40B4-BE49-F238E27FC236}">
                <a16:creationId xmlns="" xmlns:a16="http://schemas.microsoft.com/office/drawing/2014/main" id="{BB2F81E7-8E1B-4224-8D83-9C6A7FEF5537}"/>
              </a:ext>
            </a:extLst>
          </p:cNvPr>
          <p:cNvPicPr>
            <a:picLocks noChangeAspect="1"/>
          </p:cNvPicPr>
          <p:nvPr userDrawn="1"/>
        </p:nvPicPr>
        <p:blipFill rotWithShape="1">
          <a:blip r:embed="rId5" cstate="print">
            <a:biLevel thresh="25000"/>
            <a:extLst>
              <a:ext uri="{28A0092B-C50C-407E-A947-70E740481C1C}">
                <a14:useLocalDpi xmlns:a14="http://schemas.microsoft.com/office/drawing/2010/main" val="0"/>
              </a:ext>
            </a:extLst>
          </a:blip>
          <a:srcRect r="23242"/>
          <a:stretch/>
        </p:blipFill>
        <p:spPr>
          <a:xfrm>
            <a:off x="8003071" y="5986848"/>
            <a:ext cx="2802864" cy="649976"/>
          </a:xfrm>
          <a:prstGeom prst="rect">
            <a:avLst/>
          </a:prstGeom>
        </p:spPr>
      </p:pic>
      <p:sp>
        <p:nvSpPr>
          <p:cNvPr id="44" name="Espace réservé pour une image  9">
            <a:extLst>
              <a:ext uri="{FF2B5EF4-FFF2-40B4-BE49-F238E27FC236}">
                <a16:creationId xmlns="" xmlns:a16="http://schemas.microsoft.com/office/drawing/2014/main" id="{E256B8E8-F68E-497E-A6CF-14C787B136C7}"/>
              </a:ext>
            </a:extLst>
          </p:cNvPr>
          <p:cNvSpPr>
            <a:spLocks noGrp="1"/>
          </p:cNvSpPr>
          <p:nvPr>
            <p:ph type="pic" sz="quarter" idx="11" hasCustomPrompt="1"/>
          </p:nvPr>
        </p:nvSpPr>
        <p:spPr>
          <a:xfrm>
            <a:off x="571424" y="5302567"/>
            <a:ext cx="1814925" cy="914400"/>
          </a:xfrm>
          <a:prstGeom prst="rect">
            <a:avLst/>
          </a:prstGeom>
          <a:solidFill>
            <a:schemeClr val="bg1">
              <a:lumMod val="95000"/>
            </a:schemeClr>
          </a:solidFill>
        </p:spPr>
        <p:txBody>
          <a:bodyPr tIns="72000">
            <a:normAutofit/>
          </a:bodyPr>
          <a:lstStyle>
            <a:lvl1pPr marL="0" indent="0" algn="ctr">
              <a:lnSpc>
                <a:spcPct val="100000"/>
              </a:lnSpc>
              <a:spcBef>
                <a:spcPts val="264"/>
              </a:spcBef>
              <a:buNone/>
              <a:defRPr sz="1100">
                <a:solidFill>
                  <a:schemeClr val="tx1"/>
                </a:solidFill>
                <a:latin typeface="Arial" panose="020B0604020202020204" pitchFamily="34" charset="0"/>
                <a:cs typeface="Arial" panose="020B0604020202020204" pitchFamily="34" charset="0"/>
              </a:defRPr>
            </a:lvl1pPr>
          </a:lstStyle>
          <a:p>
            <a:r>
              <a:rPr lang="en-GB"/>
              <a:t>CUSTOMER'S LOGO</a:t>
            </a:r>
          </a:p>
        </p:txBody>
      </p:sp>
      <p:cxnSp>
        <p:nvCxnSpPr>
          <p:cNvPr id="46" name="Connecteur droit 26">
            <a:extLst>
              <a:ext uri="{FF2B5EF4-FFF2-40B4-BE49-F238E27FC236}">
                <a16:creationId xmlns="" xmlns:a16="http://schemas.microsoft.com/office/drawing/2014/main" id="{D919C3F5-58B8-482D-BEAA-A218DE89B9C2}"/>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Cadre 7">
            <a:extLst>
              <a:ext uri="{FF2B5EF4-FFF2-40B4-BE49-F238E27FC236}">
                <a16:creationId xmlns="" xmlns:a16="http://schemas.microsoft.com/office/drawing/2014/main" id="{A6078041-4AB4-ED4C-876C-764ACD6FF22A}"/>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Sous-titre 2">
            <a:extLst>
              <a:ext uri="{FF2B5EF4-FFF2-40B4-BE49-F238E27FC236}">
                <a16:creationId xmlns="" xmlns:a16="http://schemas.microsoft.com/office/drawing/2014/main" id="{1AABCD59-37C7-D211-BBBF-3480E20DF1DB}"/>
              </a:ext>
            </a:extLst>
          </p:cNvPr>
          <p:cNvSpPr>
            <a:spLocks noGrp="1"/>
          </p:cNvSpPr>
          <p:nvPr>
            <p:ph type="subTitle" idx="1" hasCustomPrompt="1"/>
          </p:nvPr>
        </p:nvSpPr>
        <p:spPr>
          <a:xfrm>
            <a:off x="571424" y="3001503"/>
            <a:ext cx="7439704" cy="461665"/>
          </a:xfrm>
          <a:prstGeom prst="rect">
            <a:avLst/>
          </a:prstGeom>
        </p:spPr>
        <p:txBody>
          <a:bodyPr wrap="square" lIns="0" rIns="0">
            <a:spAutoFit/>
          </a:bodyPr>
          <a:lstStyle>
            <a:lvl1pPr marL="0" indent="0" algn="l">
              <a:lnSpc>
                <a:spcPct val="100000"/>
              </a:lnSpc>
              <a:spcBef>
                <a:spcPts val="576"/>
              </a:spcBef>
              <a:buNone/>
              <a:defRPr sz="2400" b="1">
                <a:solidFill>
                  <a:schemeClr val="bg1"/>
                </a:solidFill>
                <a:latin typeface="Arial Black" panose="020B0A040201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a:t>Additional subtitle</a:t>
            </a:r>
          </a:p>
        </p:txBody>
      </p:sp>
      <p:sp>
        <p:nvSpPr>
          <p:cNvPr id="3" name="Espace réservé du texte 8">
            <a:extLst>
              <a:ext uri="{FF2B5EF4-FFF2-40B4-BE49-F238E27FC236}">
                <a16:creationId xmlns="" xmlns:a16="http://schemas.microsoft.com/office/drawing/2014/main" id="{9B1B034A-EF09-919F-E27F-D089BC0515AA}"/>
              </a:ext>
            </a:extLst>
          </p:cNvPr>
          <p:cNvSpPr>
            <a:spLocks noGrp="1"/>
          </p:cNvSpPr>
          <p:nvPr>
            <p:ph type="body" sz="quarter" idx="12" hasCustomPrompt="1"/>
          </p:nvPr>
        </p:nvSpPr>
        <p:spPr>
          <a:xfrm>
            <a:off x="571424" y="4014515"/>
            <a:ext cx="7439704" cy="400110"/>
          </a:xfrm>
          <a:prstGeom prst="rect">
            <a:avLst/>
          </a:prstGeom>
        </p:spPr>
        <p:txBody>
          <a:bodyPr wrap="square" lIns="0" rIns="0">
            <a:spAutoFit/>
          </a:bodyPr>
          <a:lstStyle>
            <a:lvl1pPr marL="0" indent="0">
              <a:lnSpc>
                <a:spcPct val="100000"/>
              </a:lnSpc>
              <a:spcBef>
                <a:spcPts val="480"/>
              </a:spcBef>
              <a:buNone/>
              <a:defRPr sz="200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the speaker</a:t>
            </a:r>
          </a:p>
        </p:txBody>
      </p:sp>
      <p:sp>
        <p:nvSpPr>
          <p:cNvPr id="4" name="Titre 1">
            <a:extLst>
              <a:ext uri="{FF2B5EF4-FFF2-40B4-BE49-F238E27FC236}">
                <a16:creationId xmlns="" xmlns:a16="http://schemas.microsoft.com/office/drawing/2014/main" id="{D822D592-8BB5-1717-6577-11C85E248F41}"/>
              </a:ext>
            </a:extLst>
          </p:cNvPr>
          <p:cNvSpPr>
            <a:spLocks noGrp="1"/>
          </p:cNvSpPr>
          <p:nvPr>
            <p:ph type="ctrTitle" hasCustomPrompt="1"/>
          </p:nvPr>
        </p:nvSpPr>
        <p:spPr>
          <a:xfrm>
            <a:off x="571424" y="521852"/>
            <a:ext cx="7439704" cy="2475348"/>
          </a:xfrm>
          <a:prstGeom prst="rect">
            <a:avLst/>
          </a:prstGeom>
        </p:spPr>
        <p:txBody>
          <a:bodyPr lIns="0" rIns="0" anchor="t">
            <a:normAutofit/>
          </a:bodyPr>
          <a:lstStyle>
            <a:lvl1pPr algn="l">
              <a:lnSpc>
                <a:spcPct val="80000"/>
              </a:lnSpc>
              <a:defRPr sz="6000" b="1" cap="all" spc="-200" baseline="0">
                <a:solidFill>
                  <a:schemeClr val="bg1"/>
                </a:solidFill>
                <a:latin typeface="Arial Black" panose="020B0A04020102020204" pitchFamily="34" charset="0"/>
              </a:defRPr>
            </a:lvl1pPr>
          </a:lstStyle>
          <a:p>
            <a:pPr lvl="0"/>
            <a:r>
              <a:rPr lang="en-GB" noProof="0"/>
              <a:t>Presentation title</a:t>
            </a:r>
          </a:p>
        </p:txBody>
      </p:sp>
      <p:sp>
        <p:nvSpPr>
          <p:cNvPr id="5" name="Espace réservé du texte 8">
            <a:extLst>
              <a:ext uri="{FF2B5EF4-FFF2-40B4-BE49-F238E27FC236}">
                <a16:creationId xmlns="" xmlns:a16="http://schemas.microsoft.com/office/drawing/2014/main" id="{A17D37EE-22C4-7179-AA7E-EB65ED63EB22}"/>
              </a:ext>
            </a:extLst>
          </p:cNvPr>
          <p:cNvSpPr>
            <a:spLocks noGrp="1"/>
          </p:cNvSpPr>
          <p:nvPr>
            <p:ph type="body" sz="quarter" idx="13" hasCustomPrompt="1"/>
          </p:nvPr>
        </p:nvSpPr>
        <p:spPr>
          <a:xfrm>
            <a:off x="571424" y="4458258"/>
            <a:ext cx="7439704" cy="307777"/>
          </a:xfrm>
          <a:prstGeom prst="rect">
            <a:avLst/>
          </a:prstGeom>
        </p:spPr>
        <p:txBody>
          <a:bodyPr wrap="square" lIns="0" rIns="0">
            <a:spAutoFit/>
          </a:bodyPr>
          <a:lstStyle>
            <a:lvl1pPr>
              <a:lnSpc>
                <a:spcPct val="100000"/>
              </a:lnSpc>
              <a:spcBef>
                <a:spcPts val="336"/>
              </a:spcBef>
              <a:defRPr lang="en-GB" sz="1400" dirty="0">
                <a:solidFill>
                  <a:schemeClr val="bg1"/>
                </a:solidFill>
                <a:latin typeface="Arial" panose="020B0604020202020204" pitchFamily="34" charset="0"/>
              </a:defRPr>
            </a:lvl1pPr>
          </a:lstStyle>
          <a:p>
            <a:pPr marL="0" lvl="0" indent="0">
              <a:buNone/>
            </a:pPr>
            <a:r>
              <a:rPr lang="en-GB" noProof="0"/>
              <a:t>Date</a:t>
            </a:r>
          </a:p>
        </p:txBody>
      </p:sp>
    </p:spTree>
    <p:extLst>
      <p:ext uri="{BB962C8B-B14F-4D97-AF65-F5344CB8AC3E}">
        <p14:creationId xmlns:p14="http://schemas.microsoft.com/office/powerpoint/2010/main" val="10912276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yout 5 (with numbers)">
    <p:spTree>
      <p:nvGrpSpPr>
        <p:cNvPr id="1" name=""/>
        <p:cNvGrpSpPr/>
        <p:nvPr/>
      </p:nvGrpSpPr>
      <p:grpSpPr>
        <a:xfrm>
          <a:off x="0" y="0"/>
          <a:ext cx="0" cy="0"/>
          <a:chOff x="0" y="0"/>
          <a:chExt cx="0" cy="0"/>
        </a:xfrm>
      </p:grpSpPr>
      <p:sp>
        <p:nvSpPr>
          <p:cNvPr id="38" name="Zástupný text 37">
            <a:extLst>
              <a:ext uri="{FF2B5EF4-FFF2-40B4-BE49-F238E27FC236}">
                <a16:creationId xmlns="" xmlns:a16="http://schemas.microsoft.com/office/drawing/2014/main" id="{06EFFB64-E288-4EA4-53D4-CF32E45C2E83}"/>
              </a:ext>
            </a:extLst>
          </p:cNvPr>
          <p:cNvSpPr>
            <a:spLocks noGrp="1"/>
          </p:cNvSpPr>
          <p:nvPr>
            <p:ph type="body" sz="quarter" idx="22" hasCustomPrompt="1"/>
          </p:nvPr>
        </p:nvSpPr>
        <p:spPr>
          <a:xfrm>
            <a:off x="218661" y="1970521"/>
            <a:ext cx="2062800" cy="3866400"/>
          </a:xfrm>
          <a:prstGeom prst="rect">
            <a:avLst/>
          </a:prstGeom>
        </p:spPr>
        <p:txBody>
          <a:bodyPr lIns="0" tIns="0" rIns="0" bIns="0"/>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cs-CZ" err="1"/>
              <a:t>Lorem</a:t>
            </a:r>
            <a:r>
              <a:rPr lang="cs-CZ"/>
              <a:t> </a:t>
            </a:r>
            <a:r>
              <a:rPr lang="cs-CZ" err="1"/>
              <a:t>ipsum</a:t>
            </a:r>
            <a:r>
              <a:rPr lang="cs-CZ"/>
              <a:t> </a:t>
            </a:r>
            <a:r>
              <a:rPr lang="cs-CZ" err="1"/>
              <a:t>dolor</a:t>
            </a:r>
            <a:r>
              <a:rPr lang="cs-CZ"/>
              <a:t> </a:t>
            </a:r>
            <a:r>
              <a:rPr lang="cs-CZ" err="1"/>
              <a:t>sit</a:t>
            </a:r>
            <a:r>
              <a:rPr lang="cs-CZ"/>
              <a:t> </a:t>
            </a:r>
            <a:r>
              <a:rPr lang="cs-CZ" err="1"/>
              <a:t>amet</a:t>
            </a:r>
            <a:r>
              <a:rPr lang="cs-CZ"/>
              <a:t>, </a:t>
            </a:r>
            <a:r>
              <a:rPr lang="cs-CZ" err="1"/>
              <a:t>consectetuer</a:t>
            </a:r>
            <a:r>
              <a:rPr lang="cs-CZ"/>
              <a:t> </a:t>
            </a:r>
            <a:r>
              <a:rPr lang="cs-CZ" err="1"/>
              <a:t>adipiscing</a:t>
            </a:r>
            <a:r>
              <a:rPr lang="cs-CZ"/>
              <a:t> elit. </a:t>
            </a:r>
            <a:r>
              <a:rPr lang="cs-CZ" err="1"/>
              <a:t>Maecenas</a:t>
            </a:r>
            <a:r>
              <a:rPr lang="cs-CZ"/>
              <a:t> </a:t>
            </a:r>
            <a:r>
              <a:rPr lang="cs-CZ" err="1"/>
              <a:t>porttitor</a:t>
            </a:r>
            <a:r>
              <a:rPr lang="cs-CZ"/>
              <a:t> </a:t>
            </a:r>
            <a:r>
              <a:rPr lang="cs-CZ" err="1"/>
              <a:t>congue</a:t>
            </a:r>
            <a:r>
              <a:rPr lang="cs-CZ"/>
              <a:t> </a:t>
            </a:r>
            <a:r>
              <a:rPr lang="cs-CZ" err="1"/>
              <a:t>massa</a:t>
            </a:r>
            <a:r>
              <a:rPr lang="cs-CZ"/>
              <a:t>. </a:t>
            </a:r>
            <a:r>
              <a:rPr lang="cs-CZ" err="1"/>
              <a:t>Fusce</a:t>
            </a:r>
            <a:r>
              <a:rPr lang="cs-CZ"/>
              <a:t> </a:t>
            </a:r>
            <a:r>
              <a:rPr lang="cs-CZ" err="1"/>
              <a:t>posuere</a:t>
            </a:r>
            <a:r>
              <a:rPr lang="cs-CZ"/>
              <a:t>, </a:t>
            </a:r>
            <a:r>
              <a:rPr lang="cs-CZ" err="1"/>
              <a:t>magna</a:t>
            </a:r>
            <a:r>
              <a:rPr lang="cs-CZ"/>
              <a:t> sed </a:t>
            </a:r>
            <a:r>
              <a:rPr lang="cs-CZ" err="1"/>
              <a:t>pulvinar</a:t>
            </a:r>
            <a:r>
              <a:rPr lang="cs-CZ"/>
              <a:t> </a:t>
            </a:r>
            <a:r>
              <a:rPr lang="cs-CZ" err="1"/>
              <a:t>ultricies</a:t>
            </a:r>
            <a:r>
              <a:rPr lang="cs-CZ"/>
              <a:t>, </a:t>
            </a:r>
            <a:r>
              <a:rPr lang="cs-CZ" err="1"/>
              <a:t>purus</a:t>
            </a:r>
            <a:r>
              <a:rPr lang="cs-CZ"/>
              <a:t> </a:t>
            </a:r>
            <a:r>
              <a:rPr lang="cs-CZ" err="1"/>
              <a:t>lectus</a:t>
            </a:r>
            <a:r>
              <a:rPr lang="cs-CZ"/>
              <a:t> </a:t>
            </a:r>
            <a:r>
              <a:rPr lang="cs-CZ" err="1"/>
              <a:t>malesuada</a:t>
            </a:r>
            <a:r>
              <a:rPr lang="cs-CZ"/>
              <a:t> libero, </a:t>
            </a:r>
            <a:r>
              <a:rPr lang="cs-CZ" err="1"/>
              <a:t>sit</a:t>
            </a:r>
            <a:r>
              <a:rPr lang="cs-CZ"/>
              <a:t> </a:t>
            </a:r>
            <a:r>
              <a:rPr lang="cs-CZ" err="1"/>
              <a:t>amet</a:t>
            </a:r>
            <a:r>
              <a:rPr lang="cs-CZ"/>
              <a:t> </a:t>
            </a:r>
            <a:r>
              <a:rPr lang="cs-CZ" err="1"/>
              <a:t>commodo</a:t>
            </a:r>
            <a:r>
              <a:rPr lang="cs-CZ"/>
              <a:t> </a:t>
            </a:r>
            <a:r>
              <a:rPr lang="cs-CZ" err="1"/>
              <a:t>magna</a:t>
            </a:r>
            <a:r>
              <a:rPr lang="cs-CZ"/>
              <a:t> </a:t>
            </a:r>
            <a:r>
              <a:rPr lang="cs-CZ" err="1"/>
              <a:t>eros</a:t>
            </a:r>
            <a:r>
              <a:rPr lang="cs-CZ"/>
              <a:t> </a:t>
            </a:r>
            <a:r>
              <a:rPr lang="cs-CZ" err="1"/>
              <a:t>quis</a:t>
            </a:r>
            <a:r>
              <a:rPr lang="cs-CZ"/>
              <a:t> urna.</a:t>
            </a:r>
          </a:p>
        </p:txBody>
      </p:sp>
      <p:sp>
        <p:nvSpPr>
          <p:cNvPr id="32" name="Zástupný symbol obrázku 31">
            <a:extLst>
              <a:ext uri="{FF2B5EF4-FFF2-40B4-BE49-F238E27FC236}">
                <a16:creationId xmlns="" xmlns:a16="http://schemas.microsoft.com/office/drawing/2014/main" id="{E22D5AD3-54C2-AE2A-5A16-694BFFE94022}"/>
              </a:ext>
            </a:extLst>
          </p:cNvPr>
          <p:cNvSpPr>
            <a:spLocks noGrp="1"/>
          </p:cNvSpPr>
          <p:nvPr>
            <p:ph type="pic" sz="quarter" idx="17" hasCustomPrompt="1"/>
          </p:nvPr>
        </p:nvSpPr>
        <p:spPr>
          <a:xfrm>
            <a:off x="218661" y="1313090"/>
            <a:ext cx="491985" cy="496933"/>
          </a:xfrm>
          <a:prstGeom prst="rect">
            <a:avLst/>
          </a:prstGeom>
        </p:spPr>
        <p:txBody>
          <a:bodyPr/>
          <a:lstStyle>
            <a:lvl1pPr marL="0" indent="0">
              <a:buNone/>
              <a:defRPr sz="1000"/>
            </a:lvl1pPr>
          </a:lstStyle>
          <a:p>
            <a:r>
              <a:rPr lang="cs-CZ"/>
              <a:t>ikona</a:t>
            </a:r>
          </a:p>
        </p:txBody>
      </p:sp>
      <p:sp>
        <p:nvSpPr>
          <p:cNvPr id="2" name="TextovéPole 1">
            <a:extLst>
              <a:ext uri="{FF2B5EF4-FFF2-40B4-BE49-F238E27FC236}">
                <a16:creationId xmlns="" xmlns:a16="http://schemas.microsoft.com/office/drawing/2014/main" id="{C00F34D8-C55B-A14C-CF18-808A5DFC5C24}"/>
              </a:ext>
            </a:extLst>
          </p:cNvPr>
          <p:cNvSpPr txBox="1"/>
          <p:nvPr userDrawn="1"/>
        </p:nvSpPr>
        <p:spPr>
          <a:xfrm>
            <a:off x="3278267" y="3410548"/>
            <a:ext cx="1426129" cy="2427908"/>
          </a:xfrm>
          <a:prstGeom prst="rect">
            <a:avLst/>
          </a:prstGeom>
          <a:noFill/>
        </p:spPr>
        <p:txBody>
          <a:bodyPr wrap="square" lIns="0" tIns="0" rIns="0" bIns="0" rtlCol="0" anchor="ctr">
            <a:noAutofit/>
          </a:bodyPr>
          <a:lstStyle/>
          <a:p>
            <a:pPr algn="ctr"/>
            <a:r>
              <a:rPr lang="cs-CZ" sz="23900">
                <a:solidFill>
                  <a:schemeClr val="tx2">
                    <a:alpha val="20000"/>
                  </a:schemeClr>
                </a:solidFill>
              </a:rPr>
              <a:t>2</a:t>
            </a:r>
            <a:endParaRPr lang="en-GB" sz="23900">
              <a:solidFill>
                <a:schemeClr val="tx2">
                  <a:alpha val="20000"/>
                </a:schemeClr>
              </a:solidFill>
            </a:endParaRPr>
          </a:p>
        </p:txBody>
      </p:sp>
      <p:sp>
        <p:nvSpPr>
          <p:cNvPr id="7" name="TextovéPole 6">
            <a:extLst>
              <a:ext uri="{FF2B5EF4-FFF2-40B4-BE49-F238E27FC236}">
                <a16:creationId xmlns="" xmlns:a16="http://schemas.microsoft.com/office/drawing/2014/main" id="{9BEEE551-8DB2-8CF5-C126-53AC53183DED}"/>
              </a:ext>
            </a:extLst>
          </p:cNvPr>
          <p:cNvSpPr txBox="1"/>
          <p:nvPr userDrawn="1"/>
        </p:nvSpPr>
        <p:spPr>
          <a:xfrm>
            <a:off x="5701202" y="3410548"/>
            <a:ext cx="1426129" cy="2427908"/>
          </a:xfrm>
          <a:prstGeom prst="rect">
            <a:avLst/>
          </a:prstGeom>
          <a:noFill/>
        </p:spPr>
        <p:txBody>
          <a:bodyPr wrap="square" lIns="0" tIns="0" rIns="0" bIns="0" rtlCol="0" anchor="ctr">
            <a:noAutofit/>
          </a:bodyPr>
          <a:lstStyle/>
          <a:p>
            <a:pPr algn="ctr"/>
            <a:r>
              <a:rPr lang="cs-CZ" sz="23900">
                <a:solidFill>
                  <a:schemeClr val="tx2">
                    <a:alpha val="20000"/>
                  </a:schemeClr>
                </a:solidFill>
              </a:rPr>
              <a:t>3</a:t>
            </a:r>
            <a:endParaRPr lang="en-GB" sz="23900">
              <a:solidFill>
                <a:schemeClr val="tx2">
                  <a:alpha val="20000"/>
                </a:schemeClr>
              </a:solidFill>
            </a:endParaRPr>
          </a:p>
        </p:txBody>
      </p:sp>
      <p:sp>
        <p:nvSpPr>
          <p:cNvPr id="28" name="TextovéPole 27">
            <a:extLst>
              <a:ext uri="{FF2B5EF4-FFF2-40B4-BE49-F238E27FC236}">
                <a16:creationId xmlns="" xmlns:a16="http://schemas.microsoft.com/office/drawing/2014/main" id="{2F01161C-047B-FEA3-6EAC-8880A2D12472}"/>
              </a:ext>
            </a:extLst>
          </p:cNvPr>
          <p:cNvSpPr txBox="1"/>
          <p:nvPr userDrawn="1"/>
        </p:nvSpPr>
        <p:spPr>
          <a:xfrm>
            <a:off x="8130535" y="3410548"/>
            <a:ext cx="1426129" cy="2427908"/>
          </a:xfrm>
          <a:prstGeom prst="rect">
            <a:avLst/>
          </a:prstGeom>
          <a:noFill/>
        </p:spPr>
        <p:txBody>
          <a:bodyPr wrap="square" lIns="0" tIns="0" rIns="0" bIns="0" rtlCol="0" anchor="ctr">
            <a:noAutofit/>
          </a:bodyPr>
          <a:lstStyle/>
          <a:p>
            <a:pPr algn="ctr"/>
            <a:r>
              <a:rPr lang="cs-CZ" sz="23900">
                <a:solidFill>
                  <a:schemeClr val="tx2">
                    <a:alpha val="20000"/>
                  </a:schemeClr>
                </a:solidFill>
              </a:rPr>
              <a:t>4</a:t>
            </a:r>
            <a:endParaRPr lang="en-GB" sz="23900">
              <a:solidFill>
                <a:schemeClr val="tx2">
                  <a:alpha val="20000"/>
                </a:schemeClr>
              </a:solidFill>
            </a:endParaRPr>
          </a:p>
        </p:txBody>
      </p:sp>
      <p:sp>
        <p:nvSpPr>
          <p:cNvPr id="29" name="TextovéPole 28">
            <a:extLst>
              <a:ext uri="{FF2B5EF4-FFF2-40B4-BE49-F238E27FC236}">
                <a16:creationId xmlns="" xmlns:a16="http://schemas.microsoft.com/office/drawing/2014/main" id="{797E2490-A95D-DD84-B55F-9B020EBFC3CE}"/>
              </a:ext>
            </a:extLst>
          </p:cNvPr>
          <p:cNvSpPr txBox="1"/>
          <p:nvPr userDrawn="1"/>
        </p:nvSpPr>
        <p:spPr>
          <a:xfrm>
            <a:off x="10547074" y="3410548"/>
            <a:ext cx="1426129" cy="2427908"/>
          </a:xfrm>
          <a:prstGeom prst="rect">
            <a:avLst/>
          </a:prstGeom>
          <a:noFill/>
        </p:spPr>
        <p:txBody>
          <a:bodyPr wrap="square" lIns="0" tIns="0" rIns="0" bIns="0" rtlCol="0" anchor="ctr">
            <a:noAutofit/>
          </a:bodyPr>
          <a:lstStyle/>
          <a:p>
            <a:pPr algn="ctr"/>
            <a:r>
              <a:rPr lang="cs-CZ" sz="23900">
                <a:solidFill>
                  <a:schemeClr val="tx2">
                    <a:alpha val="20000"/>
                  </a:schemeClr>
                </a:solidFill>
              </a:rPr>
              <a:t>5</a:t>
            </a:r>
            <a:endParaRPr lang="en-GB" sz="23900">
              <a:solidFill>
                <a:schemeClr val="tx2">
                  <a:alpha val="20000"/>
                </a:schemeClr>
              </a:solidFill>
            </a:endParaRPr>
          </a:p>
        </p:txBody>
      </p:sp>
      <p:sp>
        <p:nvSpPr>
          <p:cNvPr id="30" name="TextovéPole 29">
            <a:extLst>
              <a:ext uri="{FF2B5EF4-FFF2-40B4-BE49-F238E27FC236}">
                <a16:creationId xmlns="" xmlns:a16="http://schemas.microsoft.com/office/drawing/2014/main" id="{470615CD-9906-139D-9588-1A6215D92D89}"/>
              </a:ext>
            </a:extLst>
          </p:cNvPr>
          <p:cNvSpPr txBox="1"/>
          <p:nvPr userDrawn="1"/>
        </p:nvSpPr>
        <p:spPr>
          <a:xfrm>
            <a:off x="855332" y="3410548"/>
            <a:ext cx="1426129" cy="2427908"/>
          </a:xfrm>
          <a:prstGeom prst="rect">
            <a:avLst/>
          </a:prstGeom>
          <a:noFill/>
        </p:spPr>
        <p:txBody>
          <a:bodyPr wrap="square" lIns="0" tIns="0" rIns="0" bIns="0" rtlCol="0" anchor="ctr">
            <a:noAutofit/>
          </a:bodyPr>
          <a:lstStyle/>
          <a:p>
            <a:pPr algn="ctr"/>
            <a:r>
              <a:rPr lang="cs-CZ" sz="23900">
                <a:solidFill>
                  <a:schemeClr val="tx2">
                    <a:alpha val="20000"/>
                  </a:schemeClr>
                </a:solidFill>
              </a:rPr>
              <a:t>1</a:t>
            </a:r>
            <a:endParaRPr lang="en-GB" sz="23900">
              <a:solidFill>
                <a:schemeClr val="tx2">
                  <a:alpha val="20000"/>
                </a:schemeClr>
              </a:solidFill>
            </a:endParaRPr>
          </a:p>
        </p:txBody>
      </p:sp>
      <p:sp>
        <p:nvSpPr>
          <p:cNvPr id="3" name="Zástupný symbol pro číslo snímku 5">
            <a:extLst>
              <a:ext uri="{FF2B5EF4-FFF2-40B4-BE49-F238E27FC236}">
                <a16:creationId xmlns="" xmlns:a16="http://schemas.microsoft.com/office/drawing/2014/main" id="{40A193D3-90FD-C605-1F24-6028A538B317}"/>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a:solidFill>
                <a:schemeClr val="bg1">
                  <a:lumMod val="50000"/>
                </a:schemeClr>
              </a:solidFill>
              <a:latin typeface="+mn-lt"/>
            </a:endParaRPr>
          </a:p>
        </p:txBody>
      </p:sp>
      <p:sp>
        <p:nvSpPr>
          <p:cNvPr id="4" name="Text Placeholder 6">
            <a:extLst>
              <a:ext uri="{FF2B5EF4-FFF2-40B4-BE49-F238E27FC236}">
                <a16:creationId xmlns="" xmlns:a16="http://schemas.microsoft.com/office/drawing/2014/main" id="{548F3B16-475D-5EE7-1FE3-1971C44856F5}"/>
              </a:ext>
            </a:extLst>
          </p:cNvPr>
          <p:cNvSpPr>
            <a:spLocks noGrp="1"/>
          </p:cNvSpPr>
          <p:nvPr>
            <p:ph type="body" sz="quarter" idx="16" hasCustomPrompt="1"/>
          </p:nvPr>
        </p:nvSpPr>
        <p:spPr>
          <a:xfrm>
            <a:off x="517289" y="6025232"/>
            <a:ext cx="10692049" cy="138499"/>
          </a:xfrm>
          <a:prstGeom prst="rect">
            <a:avLst/>
          </a:prstGeom>
        </p:spPr>
        <p:txBody>
          <a:bodyPr wrap="square" lIns="0" tIns="0" rIns="0" bIns="0" anchor="t" anchorCtr="0">
            <a:spAutoFit/>
          </a:bodyPr>
          <a:lstStyle>
            <a:lvl1pPr marL="0" indent="0">
              <a:lnSpc>
                <a:spcPct val="100000"/>
              </a:lnSpc>
              <a:spcBef>
                <a:spcPts val="0"/>
              </a:spcBef>
              <a:buNone/>
              <a:defRPr sz="900" i="1">
                <a:solidFill>
                  <a:schemeClr val="bg1">
                    <a:lumMod val="50000"/>
                  </a:schemeClr>
                </a:solidFill>
                <a:latin typeface="Arial" panose="020B0604020202020204"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Click to edit Master text styles</a:t>
            </a:r>
          </a:p>
        </p:txBody>
      </p:sp>
      <p:sp>
        <p:nvSpPr>
          <p:cNvPr id="5" name="Nadpis 1">
            <a:extLst>
              <a:ext uri="{FF2B5EF4-FFF2-40B4-BE49-F238E27FC236}">
                <a16:creationId xmlns="" xmlns:a16="http://schemas.microsoft.com/office/drawing/2014/main" id="{0D050F06-2AA9-252F-C149-89BE2FD1559E}"/>
              </a:ext>
            </a:extLst>
          </p:cNvPr>
          <p:cNvSpPr>
            <a:spLocks noGrp="1"/>
          </p:cNvSpPr>
          <p:nvPr>
            <p:ph type="title" hasCustomPrompt="1"/>
          </p:nvPr>
        </p:nvSpPr>
        <p:spPr>
          <a:xfrm>
            <a:off x="218660" y="123841"/>
            <a:ext cx="11754542" cy="486000"/>
          </a:xfrm>
          <a:prstGeom prst="rect">
            <a:avLst/>
          </a:prstGeom>
        </p:spPr>
        <p:txBody>
          <a:bodyPr lIns="0" rIns="0"/>
          <a:lstStyle/>
          <a:p>
            <a:r>
              <a:rPr lang="cs-CZ"/>
              <a:t>SLIDE TITLE</a:t>
            </a:r>
          </a:p>
        </p:txBody>
      </p:sp>
      <p:sp>
        <p:nvSpPr>
          <p:cNvPr id="6" name="Zástupný text 11">
            <a:extLst>
              <a:ext uri="{FF2B5EF4-FFF2-40B4-BE49-F238E27FC236}">
                <a16:creationId xmlns="" xmlns:a16="http://schemas.microsoft.com/office/drawing/2014/main" id="{B3DD0AF6-39DD-666D-C58B-0E0D57868C24}"/>
              </a:ext>
            </a:extLst>
          </p:cNvPr>
          <p:cNvSpPr>
            <a:spLocks noGrp="1"/>
          </p:cNvSpPr>
          <p:nvPr>
            <p:ph type="body" sz="quarter" idx="10" hasCustomPrompt="1"/>
          </p:nvPr>
        </p:nvSpPr>
        <p:spPr>
          <a:xfrm>
            <a:off x="218661" y="626028"/>
            <a:ext cx="11754542" cy="642385"/>
          </a:xfrm>
          <a:prstGeom prst="rect">
            <a:avLst/>
          </a:prstGeom>
        </p:spPr>
        <p:txBody>
          <a:bodyPr vert="horz" lIns="0" tIns="46800" rIns="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a:t>Headline</a:t>
            </a:r>
          </a:p>
        </p:txBody>
      </p:sp>
      <p:sp>
        <p:nvSpPr>
          <p:cNvPr id="8" name="TextovéPole 7">
            <a:extLst>
              <a:ext uri="{FF2B5EF4-FFF2-40B4-BE49-F238E27FC236}">
                <a16:creationId xmlns="" xmlns:a16="http://schemas.microsoft.com/office/drawing/2014/main" id="{0133ADF2-90A8-92C1-E479-251DA1D68326}"/>
              </a:ext>
            </a:extLst>
          </p:cNvPr>
          <p:cNvSpPr txBox="1"/>
          <p:nvPr userDrawn="1"/>
        </p:nvSpPr>
        <p:spPr>
          <a:xfrm>
            <a:off x="10401948" y="1300556"/>
            <a:ext cx="1571391" cy="523220"/>
          </a:xfrm>
          <a:prstGeom prst="rect">
            <a:avLst/>
          </a:prstGeom>
          <a:noFill/>
          <a:ln>
            <a:noFill/>
          </a:ln>
          <a:effectLst/>
        </p:spPr>
        <p:txBody>
          <a:bodyPr wrap="square" lIns="0" rIns="0" rtlCol="0">
            <a:noAutofit/>
          </a:bodyPr>
          <a:lstStyle/>
          <a:p>
            <a:endParaRPr lang="cs-CZ" sz="1600" b="1">
              <a:solidFill>
                <a:schemeClr val="tx2">
                  <a:lumMod val="40000"/>
                  <a:lumOff val="60000"/>
                </a:schemeClr>
              </a:solidFill>
            </a:endParaRPr>
          </a:p>
        </p:txBody>
      </p:sp>
      <p:sp>
        <p:nvSpPr>
          <p:cNvPr id="10" name="TextovéPole 9">
            <a:extLst>
              <a:ext uri="{FF2B5EF4-FFF2-40B4-BE49-F238E27FC236}">
                <a16:creationId xmlns="" xmlns:a16="http://schemas.microsoft.com/office/drawing/2014/main" id="{E3AC080C-4376-FD55-CE34-1F9BC2F8A855}"/>
              </a:ext>
            </a:extLst>
          </p:cNvPr>
          <p:cNvSpPr txBox="1"/>
          <p:nvPr userDrawn="1"/>
        </p:nvSpPr>
        <p:spPr>
          <a:xfrm>
            <a:off x="3140552" y="1300556"/>
            <a:ext cx="1563979" cy="523220"/>
          </a:xfrm>
          <a:prstGeom prst="rect">
            <a:avLst/>
          </a:prstGeom>
          <a:noFill/>
          <a:ln>
            <a:noFill/>
          </a:ln>
          <a:effectLst/>
        </p:spPr>
        <p:txBody>
          <a:bodyPr wrap="square" lIns="0" rIns="0" rtlCol="0">
            <a:noAutofit/>
          </a:bodyPr>
          <a:lstStyle/>
          <a:p>
            <a:endParaRPr lang="cs-CZ" sz="1600" b="1">
              <a:solidFill>
                <a:schemeClr val="tx2">
                  <a:lumMod val="75000"/>
                </a:schemeClr>
              </a:solidFill>
            </a:endParaRPr>
          </a:p>
        </p:txBody>
      </p:sp>
      <p:sp>
        <p:nvSpPr>
          <p:cNvPr id="11" name="TextovéPole 10">
            <a:extLst>
              <a:ext uri="{FF2B5EF4-FFF2-40B4-BE49-F238E27FC236}">
                <a16:creationId xmlns="" xmlns:a16="http://schemas.microsoft.com/office/drawing/2014/main" id="{8126C5A4-2D01-04AD-D779-5CD061E1E784}"/>
              </a:ext>
            </a:extLst>
          </p:cNvPr>
          <p:cNvSpPr txBox="1"/>
          <p:nvPr userDrawn="1"/>
        </p:nvSpPr>
        <p:spPr>
          <a:xfrm>
            <a:off x="5555940" y="1300556"/>
            <a:ext cx="1571391" cy="523220"/>
          </a:xfrm>
          <a:prstGeom prst="rect">
            <a:avLst/>
          </a:prstGeom>
          <a:noFill/>
          <a:ln>
            <a:noFill/>
          </a:ln>
          <a:effectLst/>
        </p:spPr>
        <p:txBody>
          <a:bodyPr wrap="square" lIns="0" rIns="0" rtlCol="0">
            <a:noAutofit/>
          </a:bodyPr>
          <a:lstStyle/>
          <a:p>
            <a:endParaRPr lang="cs-CZ" sz="1600" b="1">
              <a:solidFill>
                <a:schemeClr val="tx2"/>
              </a:solidFill>
            </a:endParaRPr>
          </a:p>
        </p:txBody>
      </p:sp>
      <p:cxnSp>
        <p:nvCxnSpPr>
          <p:cNvPr id="23" name="Přímá spojnice 22">
            <a:extLst>
              <a:ext uri="{FF2B5EF4-FFF2-40B4-BE49-F238E27FC236}">
                <a16:creationId xmlns="" xmlns:a16="http://schemas.microsoft.com/office/drawing/2014/main" id="{17C92D48-B261-69ED-4924-5785C48648BA}"/>
              </a:ext>
            </a:extLst>
          </p:cNvPr>
          <p:cNvCxnSpPr>
            <a:cxnSpLocks/>
          </p:cNvCxnSpPr>
          <p:nvPr userDrawn="1"/>
        </p:nvCxnSpPr>
        <p:spPr>
          <a:xfrm>
            <a:off x="218661" y="1885317"/>
            <a:ext cx="1476000" cy="0"/>
          </a:xfrm>
          <a:prstGeom prst="line">
            <a:avLst/>
          </a:prstGeom>
          <a:ln w="254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24" name="Přímá spojnice 23">
            <a:extLst>
              <a:ext uri="{FF2B5EF4-FFF2-40B4-BE49-F238E27FC236}">
                <a16:creationId xmlns="" xmlns:a16="http://schemas.microsoft.com/office/drawing/2014/main" id="{DEEE3C73-38B4-DBF6-AA9A-E97437B5FBF4}"/>
              </a:ext>
            </a:extLst>
          </p:cNvPr>
          <p:cNvCxnSpPr>
            <a:cxnSpLocks/>
          </p:cNvCxnSpPr>
          <p:nvPr userDrawn="1"/>
        </p:nvCxnSpPr>
        <p:spPr>
          <a:xfrm>
            <a:off x="2641596" y="1885317"/>
            <a:ext cx="1476000" cy="0"/>
          </a:xfrm>
          <a:prstGeom prst="line">
            <a:avLst/>
          </a:prstGeom>
          <a:ln w="254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25" name="Přímá spojnice 24">
            <a:extLst>
              <a:ext uri="{FF2B5EF4-FFF2-40B4-BE49-F238E27FC236}">
                <a16:creationId xmlns="" xmlns:a16="http://schemas.microsoft.com/office/drawing/2014/main" id="{3454F38A-4C36-491F-7027-78B4472D9813}"/>
              </a:ext>
            </a:extLst>
          </p:cNvPr>
          <p:cNvCxnSpPr>
            <a:cxnSpLocks/>
          </p:cNvCxnSpPr>
          <p:nvPr userDrawn="1"/>
        </p:nvCxnSpPr>
        <p:spPr>
          <a:xfrm>
            <a:off x="5064531" y="1885317"/>
            <a:ext cx="1476000" cy="0"/>
          </a:xfrm>
          <a:prstGeom prst="line">
            <a:avLst/>
          </a:prstGeom>
          <a:ln w="254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26" name="Přímá spojnice 25">
            <a:extLst>
              <a:ext uri="{FF2B5EF4-FFF2-40B4-BE49-F238E27FC236}">
                <a16:creationId xmlns="" xmlns:a16="http://schemas.microsoft.com/office/drawing/2014/main" id="{40D4C476-A6CE-62A2-DC74-AE6158D6122D}"/>
              </a:ext>
            </a:extLst>
          </p:cNvPr>
          <p:cNvCxnSpPr>
            <a:cxnSpLocks/>
          </p:cNvCxnSpPr>
          <p:nvPr userDrawn="1"/>
        </p:nvCxnSpPr>
        <p:spPr>
          <a:xfrm>
            <a:off x="7493864" y="1885317"/>
            <a:ext cx="1476000" cy="0"/>
          </a:xfrm>
          <a:prstGeom prst="line">
            <a:avLst/>
          </a:prstGeom>
          <a:ln w="254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27" name="Přímá spojnice 26">
            <a:extLst>
              <a:ext uri="{FF2B5EF4-FFF2-40B4-BE49-F238E27FC236}">
                <a16:creationId xmlns="" xmlns:a16="http://schemas.microsoft.com/office/drawing/2014/main" id="{61D8E331-B8F5-8B97-86BE-6CBF1EA0F302}"/>
              </a:ext>
            </a:extLst>
          </p:cNvPr>
          <p:cNvCxnSpPr>
            <a:cxnSpLocks/>
          </p:cNvCxnSpPr>
          <p:nvPr userDrawn="1"/>
        </p:nvCxnSpPr>
        <p:spPr>
          <a:xfrm>
            <a:off x="9909963" y="1885317"/>
            <a:ext cx="1476000" cy="0"/>
          </a:xfrm>
          <a:prstGeom prst="line">
            <a:avLst/>
          </a:prstGeom>
          <a:ln w="254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33" name="Zástupný symbol obrázku 31">
            <a:extLst>
              <a:ext uri="{FF2B5EF4-FFF2-40B4-BE49-F238E27FC236}">
                <a16:creationId xmlns="" xmlns:a16="http://schemas.microsoft.com/office/drawing/2014/main" id="{63BF7037-6C66-92EA-11AC-F5C168B33420}"/>
              </a:ext>
            </a:extLst>
          </p:cNvPr>
          <p:cNvSpPr>
            <a:spLocks noGrp="1"/>
          </p:cNvSpPr>
          <p:nvPr>
            <p:ph type="pic" sz="quarter" idx="18" hasCustomPrompt="1"/>
          </p:nvPr>
        </p:nvSpPr>
        <p:spPr>
          <a:xfrm>
            <a:off x="2641596" y="1313700"/>
            <a:ext cx="491985" cy="496933"/>
          </a:xfrm>
          <a:prstGeom prst="rect">
            <a:avLst/>
          </a:prstGeom>
        </p:spPr>
        <p:txBody>
          <a:bodyPr/>
          <a:lstStyle>
            <a:lvl1pPr marL="0" indent="0">
              <a:buNone/>
              <a:defRPr sz="1000"/>
            </a:lvl1pPr>
          </a:lstStyle>
          <a:p>
            <a:r>
              <a:rPr lang="cs-CZ"/>
              <a:t>ikona</a:t>
            </a:r>
          </a:p>
        </p:txBody>
      </p:sp>
      <p:sp>
        <p:nvSpPr>
          <p:cNvPr id="34" name="Zástupný symbol obrázku 31">
            <a:extLst>
              <a:ext uri="{FF2B5EF4-FFF2-40B4-BE49-F238E27FC236}">
                <a16:creationId xmlns="" xmlns:a16="http://schemas.microsoft.com/office/drawing/2014/main" id="{88F6D0E6-ECFB-350E-1467-000E8B4894C7}"/>
              </a:ext>
            </a:extLst>
          </p:cNvPr>
          <p:cNvSpPr>
            <a:spLocks noGrp="1"/>
          </p:cNvSpPr>
          <p:nvPr>
            <p:ph type="pic" sz="quarter" idx="19" hasCustomPrompt="1"/>
          </p:nvPr>
        </p:nvSpPr>
        <p:spPr>
          <a:xfrm>
            <a:off x="5064531" y="1313700"/>
            <a:ext cx="491985" cy="496933"/>
          </a:xfrm>
          <a:prstGeom prst="rect">
            <a:avLst/>
          </a:prstGeom>
        </p:spPr>
        <p:txBody>
          <a:bodyPr/>
          <a:lstStyle>
            <a:lvl1pPr marL="0" indent="0">
              <a:buNone/>
              <a:defRPr sz="1000"/>
            </a:lvl1pPr>
          </a:lstStyle>
          <a:p>
            <a:r>
              <a:rPr lang="cs-CZ"/>
              <a:t>ikona</a:t>
            </a:r>
          </a:p>
        </p:txBody>
      </p:sp>
      <p:sp>
        <p:nvSpPr>
          <p:cNvPr id="35" name="Zástupný symbol obrázku 31">
            <a:extLst>
              <a:ext uri="{FF2B5EF4-FFF2-40B4-BE49-F238E27FC236}">
                <a16:creationId xmlns="" xmlns:a16="http://schemas.microsoft.com/office/drawing/2014/main" id="{20BD0B87-006A-8E2B-CCDE-522E06E29AAE}"/>
              </a:ext>
            </a:extLst>
          </p:cNvPr>
          <p:cNvSpPr>
            <a:spLocks noGrp="1"/>
          </p:cNvSpPr>
          <p:nvPr>
            <p:ph type="pic" sz="quarter" idx="20" hasCustomPrompt="1"/>
          </p:nvPr>
        </p:nvSpPr>
        <p:spPr>
          <a:xfrm>
            <a:off x="7493864" y="1313700"/>
            <a:ext cx="491985" cy="496933"/>
          </a:xfrm>
          <a:prstGeom prst="rect">
            <a:avLst/>
          </a:prstGeom>
        </p:spPr>
        <p:txBody>
          <a:bodyPr/>
          <a:lstStyle>
            <a:lvl1pPr marL="0" indent="0">
              <a:buNone/>
              <a:defRPr sz="1000"/>
            </a:lvl1pPr>
          </a:lstStyle>
          <a:p>
            <a:r>
              <a:rPr lang="cs-CZ"/>
              <a:t>ikona</a:t>
            </a:r>
          </a:p>
        </p:txBody>
      </p:sp>
      <p:sp>
        <p:nvSpPr>
          <p:cNvPr id="36" name="Zástupný symbol obrázku 31">
            <a:extLst>
              <a:ext uri="{FF2B5EF4-FFF2-40B4-BE49-F238E27FC236}">
                <a16:creationId xmlns="" xmlns:a16="http://schemas.microsoft.com/office/drawing/2014/main" id="{BA10A4B0-D04F-2FE7-FA43-FE3D4FFA4D52}"/>
              </a:ext>
            </a:extLst>
          </p:cNvPr>
          <p:cNvSpPr>
            <a:spLocks noGrp="1"/>
          </p:cNvSpPr>
          <p:nvPr>
            <p:ph type="pic" sz="quarter" idx="21" hasCustomPrompt="1"/>
          </p:nvPr>
        </p:nvSpPr>
        <p:spPr>
          <a:xfrm>
            <a:off x="9909963" y="1313700"/>
            <a:ext cx="491985" cy="496933"/>
          </a:xfrm>
          <a:prstGeom prst="rect">
            <a:avLst/>
          </a:prstGeom>
        </p:spPr>
        <p:txBody>
          <a:bodyPr/>
          <a:lstStyle>
            <a:lvl1pPr marL="0" indent="0">
              <a:buNone/>
              <a:defRPr sz="1000"/>
            </a:lvl1pPr>
          </a:lstStyle>
          <a:p>
            <a:r>
              <a:rPr lang="cs-CZ"/>
              <a:t>ikona</a:t>
            </a:r>
          </a:p>
        </p:txBody>
      </p:sp>
      <p:sp>
        <p:nvSpPr>
          <p:cNvPr id="41" name="Zástupný text 37">
            <a:extLst>
              <a:ext uri="{FF2B5EF4-FFF2-40B4-BE49-F238E27FC236}">
                <a16:creationId xmlns="" xmlns:a16="http://schemas.microsoft.com/office/drawing/2014/main" id="{A4485D08-9602-D06D-B6F8-7B48D3F6BE41}"/>
              </a:ext>
            </a:extLst>
          </p:cNvPr>
          <p:cNvSpPr>
            <a:spLocks noGrp="1"/>
          </p:cNvSpPr>
          <p:nvPr>
            <p:ph type="body" sz="quarter" idx="25" hasCustomPrompt="1"/>
          </p:nvPr>
        </p:nvSpPr>
        <p:spPr>
          <a:xfrm>
            <a:off x="2641596" y="1970521"/>
            <a:ext cx="2062800" cy="3866400"/>
          </a:xfrm>
          <a:prstGeom prst="rect">
            <a:avLst/>
          </a:prstGeom>
        </p:spPr>
        <p:txBody>
          <a:bodyPr lIns="0" tIns="0" rIns="0" bIns="0"/>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cs-CZ" err="1"/>
              <a:t>Lorem</a:t>
            </a:r>
            <a:r>
              <a:rPr lang="cs-CZ"/>
              <a:t> </a:t>
            </a:r>
            <a:r>
              <a:rPr lang="cs-CZ" err="1"/>
              <a:t>ipsum</a:t>
            </a:r>
            <a:r>
              <a:rPr lang="cs-CZ"/>
              <a:t> </a:t>
            </a:r>
            <a:r>
              <a:rPr lang="cs-CZ" err="1"/>
              <a:t>dolor</a:t>
            </a:r>
            <a:r>
              <a:rPr lang="cs-CZ"/>
              <a:t> </a:t>
            </a:r>
            <a:r>
              <a:rPr lang="cs-CZ" err="1"/>
              <a:t>sit</a:t>
            </a:r>
            <a:r>
              <a:rPr lang="cs-CZ"/>
              <a:t> </a:t>
            </a:r>
            <a:r>
              <a:rPr lang="cs-CZ" err="1"/>
              <a:t>amet</a:t>
            </a:r>
            <a:r>
              <a:rPr lang="cs-CZ"/>
              <a:t>, </a:t>
            </a:r>
            <a:r>
              <a:rPr lang="cs-CZ" err="1"/>
              <a:t>consectetuer</a:t>
            </a:r>
            <a:r>
              <a:rPr lang="cs-CZ"/>
              <a:t> </a:t>
            </a:r>
            <a:r>
              <a:rPr lang="cs-CZ" err="1"/>
              <a:t>adipiscing</a:t>
            </a:r>
            <a:r>
              <a:rPr lang="cs-CZ"/>
              <a:t> elit. </a:t>
            </a:r>
            <a:r>
              <a:rPr lang="cs-CZ" err="1"/>
              <a:t>Maecenas</a:t>
            </a:r>
            <a:r>
              <a:rPr lang="cs-CZ"/>
              <a:t> </a:t>
            </a:r>
            <a:r>
              <a:rPr lang="cs-CZ" err="1"/>
              <a:t>porttitor</a:t>
            </a:r>
            <a:r>
              <a:rPr lang="cs-CZ"/>
              <a:t> </a:t>
            </a:r>
            <a:r>
              <a:rPr lang="cs-CZ" err="1"/>
              <a:t>congue</a:t>
            </a:r>
            <a:r>
              <a:rPr lang="cs-CZ"/>
              <a:t> </a:t>
            </a:r>
            <a:r>
              <a:rPr lang="cs-CZ" err="1"/>
              <a:t>massa</a:t>
            </a:r>
            <a:r>
              <a:rPr lang="cs-CZ"/>
              <a:t>. </a:t>
            </a:r>
            <a:r>
              <a:rPr lang="cs-CZ" err="1"/>
              <a:t>Fusce</a:t>
            </a:r>
            <a:r>
              <a:rPr lang="cs-CZ"/>
              <a:t> </a:t>
            </a:r>
            <a:r>
              <a:rPr lang="cs-CZ" err="1"/>
              <a:t>posuere</a:t>
            </a:r>
            <a:r>
              <a:rPr lang="cs-CZ"/>
              <a:t>, </a:t>
            </a:r>
            <a:r>
              <a:rPr lang="cs-CZ" err="1"/>
              <a:t>magna</a:t>
            </a:r>
            <a:r>
              <a:rPr lang="cs-CZ"/>
              <a:t> sed </a:t>
            </a:r>
            <a:r>
              <a:rPr lang="cs-CZ" err="1"/>
              <a:t>pulvinar</a:t>
            </a:r>
            <a:r>
              <a:rPr lang="cs-CZ"/>
              <a:t> </a:t>
            </a:r>
            <a:r>
              <a:rPr lang="cs-CZ" err="1"/>
              <a:t>ultricies</a:t>
            </a:r>
            <a:r>
              <a:rPr lang="cs-CZ"/>
              <a:t>, </a:t>
            </a:r>
            <a:r>
              <a:rPr lang="cs-CZ" err="1"/>
              <a:t>purus</a:t>
            </a:r>
            <a:r>
              <a:rPr lang="cs-CZ"/>
              <a:t> </a:t>
            </a:r>
            <a:r>
              <a:rPr lang="cs-CZ" err="1"/>
              <a:t>lectus</a:t>
            </a:r>
            <a:r>
              <a:rPr lang="cs-CZ"/>
              <a:t> </a:t>
            </a:r>
            <a:r>
              <a:rPr lang="cs-CZ" err="1"/>
              <a:t>malesuada</a:t>
            </a:r>
            <a:r>
              <a:rPr lang="cs-CZ"/>
              <a:t> libero, </a:t>
            </a:r>
            <a:r>
              <a:rPr lang="cs-CZ" err="1"/>
              <a:t>sit</a:t>
            </a:r>
            <a:r>
              <a:rPr lang="cs-CZ"/>
              <a:t> </a:t>
            </a:r>
            <a:r>
              <a:rPr lang="cs-CZ" err="1"/>
              <a:t>amet</a:t>
            </a:r>
            <a:r>
              <a:rPr lang="cs-CZ"/>
              <a:t> </a:t>
            </a:r>
            <a:r>
              <a:rPr lang="cs-CZ" err="1"/>
              <a:t>commodo</a:t>
            </a:r>
            <a:r>
              <a:rPr lang="cs-CZ"/>
              <a:t> </a:t>
            </a:r>
            <a:r>
              <a:rPr lang="cs-CZ" err="1"/>
              <a:t>magna</a:t>
            </a:r>
            <a:r>
              <a:rPr lang="cs-CZ"/>
              <a:t> </a:t>
            </a:r>
            <a:r>
              <a:rPr lang="cs-CZ" err="1"/>
              <a:t>eros</a:t>
            </a:r>
            <a:r>
              <a:rPr lang="cs-CZ"/>
              <a:t> </a:t>
            </a:r>
            <a:r>
              <a:rPr lang="cs-CZ" err="1"/>
              <a:t>quis</a:t>
            </a:r>
            <a:r>
              <a:rPr lang="cs-CZ"/>
              <a:t> urna.</a:t>
            </a:r>
          </a:p>
        </p:txBody>
      </p:sp>
      <p:sp>
        <p:nvSpPr>
          <p:cNvPr id="42" name="Zástupný text 37">
            <a:extLst>
              <a:ext uri="{FF2B5EF4-FFF2-40B4-BE49-F238E27FC236}">
                <a16:creationId xmlns="" xmlns:a16="http://schemas.microsoft.com/office/drawing/2014/main" id="{2432C45D-3DA9-DD3B-E02B-51513276C75B}"/>
              </a:ext>
            </a:extLst>
          </p:cNvPr>
          <p:cNvSpPr>
            <a:spLocks noGrp="1"/>
          </p:cNvSpPr>
          <p:nvPr>
            <p:ph type="body" sz="quarter" idx="26" hasCustomPrompt="1"/>
          </p:nvPr>
        </p:nvSpPr>
        <p:spPr>
          <a:xfrm>
            <a:off x="5064531" y="1970521"/>
            <a:ext cx="2062800" cy="3866400"/>
          </a:xfrm>
          <a:prstGeom prst="rect">
            <a:avLst/>
          </a:prstGeom>
        </p:spPr>
        <p:txBody>
          <a:bodyPr lIns="0" tIns="0" rIns="0" bIns="0"/>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cs-CZ" err="1"/>
              <a:t>Lorem</a:t>
            </a:r>
            <a:r>
              <a:rPr lang="cs-CZ"/>
              <a:t> </a:t>
            </a:r>
            <a:r>
              <a:rPr lang="cs-CZ" err="1"/>
              <a:t>ipsum</a:t>
            </a:r>
            <a:r>
              <a:rPr lang="cs-CZ"/>
              <a:t> </a:t>
            </a:r>
            <a:r>
              <a:rPr lang="cs-CZ" err="1"/>
              <a:t>dolor</a:t>
            </a:r>
            <a:r>
              <a:rPr lang="cs-CZ"/>
              <a:t> </a:t>
            </a:r>
            <a:r>
              <a:rPr lang="cs-CZ" err="1"/>
              <a:t>sit</a:t>
            </a:r>
            <a:r>
              <a:rPr lang="cs-CZ"/>
              <a:t> </a:t>
            </a:r>
            <a:r>
              <a:rPr lang="cs-CZ" err="1"/>
              <a:t>amet</a:t>
            </a:r>
            <a:r>
              <a:rPr lang="cs-CZ"/>
              <a:t>, </a:t>
            </a:r>
            <a:r>
              <a:rPr lang="cs-CZ" err="1"/>
              <a:t>consectetuer</a:t>
            </a:r>
            <a:r>
              <a:rPr lang="cs-CZ"/>
              <a:t> </a:t>
            </a:r>
            <a:r>
              <a:rPr lang="cs-CZ" err="1"/>
              <a:t>adipiscing</a:t>
            </a:r>
            <a:r>
              <a:rPr lang="cs-CZ"/>
              <a:t> elit. </a:t>
            </a:r>
            <a:r>
              <a:rPr lang="cs-CZ" err="1"/>
              <a:t>Maecenas</a:t>
            </a:r>
            <a:r>
              <a:rPr lang="cs-CZ"/>
              <a:t> </a:t>
            </a:r>
            <a:r>
              <a:rPr lang="cs-CZ" err="1"/>
              <a:t>porttitor</a:t>
            </a:r>
            <a:r>
              <a:rPr lang="cs-CZ"/>
              <a:t> </a:t>
            </a:r>
            <a:r>
              <a:rPr lang="cs-CZ" err="1"/>
              <a:t>congue</a:t>
            </a:r>
            <a:r>
              <a:rPr lang="cs-CZ"/>
              <a:t> </a:t>
            </a:r>
            <a:r>
              <a:rPr lang="cs-CZ" err="1"/>
              <a:t>massa</a:t>
            </a:r>
            <a:r>
              <a:rPr lang="cs-CZ"/>
              <a:t>. </a:t>
            </a:r>
            <a:r>
              <a:rPr lang="cs-CZ" err="1"/>
              <a:t>Fusce</a:t>
            </a:r>
            <a:r>
              <a:rPr lang="cs-CZ"/>
              <a:t> </a:t>
            </a:r>
            <a:r>
              <a:rPr lang="cs-CZ" err="1"/>
              <a:t>posuere</a:t>
            </a:r>
            <a:r>
              <a:rPr lang="cs-CZ"/>
              <a:t>, </a:t>
            </a:r>
            <a:r>
              <a:rPr lang="cs-CZ" err="1"/>
              <a:t>magna</a:t>
            </a:r>
            <a:r>
              <a:rPr lang="cs-CZ"/>
              <a:t> sed </a:t>
            </a:r>
            <a:r>
              <a:rPr lang="cs-CZ" err="1"/>
              <a:t>pulvinar</a:t>
            </a:r>
            <a:r>
              <a:rPr lang="cs-CZ"/>
              <a:t> </a:t>
            </a:r>
            <a:r>
              <a:rPr lang="cs-CZ" err="1"/>
              <a:t>ultricies</a:t>
            </a:r>
            <a:r>
              <a:rPr lang="cs-CZ"/>
              <a:t>, </a:t>
            </a:r>
            <a:r>
              <a:rPr lang="cs-CZ" err="1"/>
              <a:t>purus</a:t>
            </a:r>
            <a:r>
              <a:rPr lang="cs-CZ"/>
              <a:t> </a:t>
            </a:r>
            <a:r>
              <a:rPr lang="cs-CZ" err="1"/>
              <a:t>lectus</a:t>
            </a:r>
            <a:r>
              <a:rPr lang="cs-CZ"/>
              <a:t> </a:t>
            </a:r>
            <a:r>
              <a:rPr lang="cs-CZ" err="1"/>
              <a:t>malesuada</a:t>
            </a:r>
            <a:r>
              <a:rPr lang="cs-CZ"/>
              <a:t> libero, </a:t>
            </a:r>
            <a:r>
              <a:rPr lang="cs-CZ" err="1"/>
              <a:t>sit</a:t>
            </a:r>
            <a:r>
              <a:rPr lang="cs-CZ"/>
              <a:t> </a:t>
            </a:r>
            <a:r>
              <a:rPr lang="cs-CZ" err="1"/>
              <a:t>amet</a:t>
            </a:r>
            <a:r>
              <a:rPr lang="cs-CZ"/>
              <a:t> </a:t>
            </a:r>
            <a:r>
              <a:rPr lang="cs-CZ" err="1"/>
              <a:t>commodo</a:t>
            </a:r>
            <a:r>
              <a:rPr lang="cs-CZ"/>
              <a:t> </a:t>
            </a:r>
            <a:r>
              <a:rPr lang="cs-CZ" err="1"/>
              <a:t>magna</a:t>
            </a:r>
            <a:r>
              <a:rPr lang="cs-CZ"/>
              <a:t> </a:t>
            </a:r>
            <a:r>
              <a:rPr lang="cs-CZ" err="1"/>
              <a:t>eros</a:t>
            </a:r>
            <a:r>
              <a:rPr lang="cs-CZ"/>
              <a:t> </a:t>
            </a:r>
            <a:r>
              <a:rPr lang="cs-CZ" err="1"/>
              <a:t>quis</a:t>
            </a:r>
            <a:r>
              <a:rPr lang="cs-CZ"/>
              <a:t> urna.</a:t>
            </a:r>
          </a:p>
        </p:txBody>
      </p:sp>
      <p:sp>
        <p:nvSpPr>
          <p:cNvPr id="43" name="Zástupný text 37">
            <a:extLst>
              <a:ext uri="{FF2B5EF4-FFF2-40B4-BE49-F238E27FC236}">
                <a16:creationId xmlns="" xmlns:a16="http://schemas.microsoft.com/office/drawing/2014/main" id="{2DCF25B3-2EA7-D068-AB58-70EA9E1B822B}"/>
              </a:ext>
            </a:extLst>
          </p:cNvPr>
          <p:cNvSpPr>
            <a:spLocks noGrp="1"/>
          </p:cNvSpPr>
          <p:nvPr>
            <p:ph type="body" sz="quarter" idx="27" hasCustomPrompt="1"/>
          </p:nvPr>
        </p:nvSpPr>
        <p:spPr>
          <a:xfrm>
            <a:off x="7493864" y="1970521"/>
            <a:ext cx="2062800" cy="3866400"/>
          </a:xfrm>
          <a:prstGeom prst="rect">
            <a:avLst/>
          </a:prstGeom>
        </p:spPr>
        <p:txBody>
          <a:bodyPr lIns="0" tIns="0" rIns="0" bIns="0"/>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cs-CZ" err="1"/>
              <a:t>Lorem</a:t>
            </a:r>
            <a:r>
              <a:rPr lang="cs-CZ"/>
              <a:t> </a:t>
            </a:r>
            <a:r>
              <a:rPr lang="cs-CZ" err="1"/>
              <a:t>ipsum</a:t>
            </a:r>
            <a:r>
              <a:rPr lang="cs-CZ"/>
              <a:t> </a:t>
            </a:r>
            <a:r>
              <a:rPr lang="cs-CZ" err="1"/>
              <a:t>dolor</a:t>
            </a:r>
            <a:r>
              <a:rPr lang="cs-CZ"/>
              <a:t> </a:t>
            </a:r>
            <a:r>
              <a:rPr lang="cs-CZ" err="1"/>
              <a:t>sit</a:t>
            </a:r>
            <a:r>
              <a:rPr lang="cs-CZ"/>
              <a:t> </a:t>
            </a:r>
            <a:r>
              <a:rPr lang="cs-CZ" err="1"/>
              <a:t>amet</a:t>
            </a:r>
            <a:r>
              <a:rPr lang="cs-CZ"/>
              <a:t>, </a:t>
            </a:r>
            <a:r>
              <a:rPr lang="cs-CZ" err="1"/>
              <a:t>consectetuer</a:t>
            </a:r>
            <a:r>
              <a:rPr lang="cs-CZ"/>
              <a:t> </a:t>
            </a:r>
            <a:r>
              <a:rPr lang="cs-CZ" err="1"/>
              <a:t>adipiscing</a:t>
            </a:r>
            <a:r>
              <a:rPr lang="cs-CZ"/>
              <a:t> elit. </a:t>
            </a:r>
            <a:r>
              <a:rPr lang="cs-CZ" err="1"/>
              <a:t>Maecenas</a:t>
            </a:r>
            <a:r>
              <a:rPr lang="cs-CZ"/>
              <a:t> </a:t>
            </a:r>
            <a:r>
              <a:rPr lang="cs-CZ" err="1"/>
              <a:t>porttitor</a:t>
            </a:r>
            <a:r>
              <a:rPr lang="cs-CZ"/>
              <a:t> </a:t>
            </a:r>
            <a:r>
              <a:rPr lang="cs-CZ" err="1"/>
              <a:t>congue</a:t>
            </a:r>
            <a:r>
              <a:rPr lang="cs-CZ"/>
              <a:t> </a:t>
            </a:r>
            <a:r>
              <a:rPr lang="cs-CZ" err="1"/>
              <a:t>massa</a:t>
            </a:r>
            <a:r>
              <a:rPr lang="cs-CZ"/>
              <a:t>. </a:t>
            </a:r>
            <a:r>
              <a:rPr lang="cs-CZ" err="1"/>
              <a:t>Fusce</a:t>
            </a:r>
            <a:r>
              <a:rPr lang="cs-CZ"/>
              <a:t> </a:t>
            </a:r>
            <a:r>
              <a:rPr lang="cs-CZ" err="1"/>
              <a:t>posuere</a:t>
            </a:r>
            <a:r>
              <a:rPr lang="cs-CZ"/>
              <a:t>, </a:t>
            </a:r>
            <a:r>
              <a:rPr lang="cs-CZ" err="1"/>
              <a:t>magna</a:t>
            </a:r>
            <a:r>
              <a:rPr lang="cs-CZ"/>
              <a:t> sed </a:t>
            </a:r>
            <a:r>
              <a:rPr lang="cs-CZ" err="1"/>
              <a:t>pulvinar</a:t>
            </a:r>
            <a:r>
              <a:rPr lang="cs-CZ"/>
              <a:t> </a:t>
            </a:r>
            <a:r>
              <a:rPr lang="cs-CZ" err="1"/>
              <a:t>ultricies</a:t>
            </a:r>
            <a:r>
              <a:rPr lang="cs-CZ"/>
              <a:t>, </a:t>
            </a:r>
            <a:r>
              <a:rPr lang="cs-CZ" err="1"/>
              <a:t>purus</a:t>
            </a:r>
            <a:r>
              <a:rPr lang="cs-CZ"/>
              <a:t> </a:t>
            </a:r>
            <a:r>
              <a:rPr lang="cs-CZ" err="1"/>
              <a:t>lectus</a:t>
            </a:r>
            <a:r>
              <a:rPr lang="cs-CZ"/>
              <a:t> </a:t>
            </a:r>
            <a:r>
              <a:rPr lang="cs-CZ" err="1"/>
              <a:t>malesuada</a:t>
            </a:r>
            <a:r>
              <a:rPr lang="cs-CZ"/>
              <a:t> libero, </a:t>
            </a:r>
            <a:r>
              <a:rPr lang="cs-CZ" err="1"/>
              <a:t>sit</a:t>
            </a:r>
            <a:r>
              <a:rPr lang="cs-CZ"/>
              <a:t> </a:t>
            </a:r>
            <a:r>
              <a:rPr lang="cs-CZ" err="1"/>
              <a:t>amet</a:t>
            </a:r>
            <a:r>
              <a:rPr lang="cs-CZ"/>
              <a:t> </a:t>
            </a:r>
            <a:r>
              <a:rPr lang="cs-CZ" err="1"/>
              <a:t>commodo</a:t>
            </a:r>
            <a:r>
              <a:rPr lang="cs-CZ"/>
              <a:t> </a:t>
            </a:r>
            <a:r>
              <a:rPr lang="cs-CZ" err="1"/>
              <a:t>magna</a:t>
            </a:r>
            <a:r>
              <a:rPr lang="cs-CZ"/>
              <a:t> </a:t>
            </a:r>
            <a:r>
              <a:rPr lang="cs-CZ" err="1"/>
              <a:t>eros</a:t>
            </a:r>
            <a:r>
              <a:rPr lang="cs-CZ"/>
              <a:t> </a:t>
            </a:r>
            <a:r>
              <a:rPr lang="cs-CZ" err="1"/>
              <a:t>quis</a:t>
            </a:r>
            <a:r>
              <a:rPr lang="cs-CZ"/>
              <a:t> urna.</a:t>
            </a:r>
          </a:p>
        </p:txBody>
      </p:sp>
      <p:sp>
        <p:nvSpPr>
          <p:cNvPr id="44" name="Zástupný text 37">
            <a:extLst>
              <a:ext uri="{FF2B5EF4-FFF2-40B4-BE49-F238E27FC236}">
                <a16:creationId xmlns="" xmlns:a16="http://schemas.microsoft.com/office/drawing/2014/main" id="{075153AE-D1CD-BA9C-FC37-DBCB0A5A8931}"/>
              </a:ext>
            </a:extLst>
          </p:cNvPr>
          <p:cNvSpPr>
            <a:spLocks noGrp="1"/>
          </p:cNvSpPr>
          <p:nvPr>
            <p:ph type="body" sz="quarter" idx="28" hasCustomPrompt="1"/>
          </p:nvPr>
        </p:nvSpPr>
        <p:spPr>
          <a:xfrm>
            <a:off x="9909963" y="1970521"/>
            <a:ext cx="2062800" cy="3866400"/>
          </a:xfrm>
          <a:prstGeom prst="rect">
            <a:avLst/>
          </a:prstGeom>
        </p:spPr>
        <p:txBody>
          <a:bodyPr lIns="0" tIns="0" rIns="0" bIns="0"/>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cs-CZ" err="1"/>
              <a:t>Lorem</a:t>
            </a:r>
            <a:r>
              <a:rPr lang="cs-CZ"/>
              <a:t> </a:t>
            </a:r>
            <a:r>
              <a:rPr lang="cs-CZ" err="1"/>
              <a:t>ipsum</a:t>
            </a:r>
            <a:r>
              <a:rPr lang="cs-CZ"/>
              <a:t> </a:t>
            </a:r>
            <a:r>
              <a:rPr lang="cs-CZ" err="1"/>
              <a:t>dolor</a:t>
            </a:r>
            <a:r>
              <a:rPr lang="cs-CZ"/>
              <a:t> </a:t>
            </a:r>
            <a:r>
              <a:rPr lang="cs-CZ" err="1"/>
              <a:t>sit</a:t>
            </a:r>
            <a:r>
              <a:rPr lang="cs-CZ"/>
              <a:t> </a:t>
            </a:r>
            <a:r>
              <a:rPr lang="cs-CZ" err="1"/>
              <a:t>amet</a:t>
            </a:r>
            <a:r>
              <a:rPr lang="cs-CZ"/>
              <a:t>, </a:t>
            </a:r>
            <a:r>
              <a:rPr lang="cs-CZ" err="1"/>
              <a:t>consectetuer</a:t>
            </a:r>
            <a:r>
              <a:rPr lang="cs-CZ"/>
              <a:t> </a:t>
            </a:r>
            <a:r>
              <a:rPr lang="cs-CZ" err="1"/>
              <a:t>adipiscing</a:t>
            </a:r>
            <a:r>
              <a:rPr lang="cs-CZ"/>
              <a:t> elit. </a:t>
            </a:r>
            <a:r>
              <a:rPr lang="cs-CZ" err="1"/>
              <a:t>Maecenas</a:t>
            </a:r>
            <a:r>
              <a:rPr lang="cs-CZ"/>
              <a:t> </a:t>
            </a:r>
            <a:r>
              <a:rPr lang="cs-CZ" err="1"/>
              <a:t>porttitor</a:t>
            </a:r>
            <a:r>
              <a:rPr lang="cs-CZ"/>
              <a:t> </a:t>
            </a:r>
            <a:r>
              <a:rPr lang="cs-CZ" err="1"/>
              <a:t>congue</a:t>
            </a:r>
            <a:r>
              <a:rPr lang="cs-CZ"/>
              <a:t> </a:t>
            </a:r>
            <a:r>
              <a:rPr lang="cs-CZ" err="1"/>
              <a:t>massa</a:t>
            </a:r>
            <a:r>
              <a:rPr lang="cs-CZ"/>
              <a:t>. </a:t>
            </a:r>
            <a:r>
              <a:rPr lang="cs-CZ" err="1"/>
              <a:t>Fusce</a:t>
            </a:r>
            <a:r>
              <a:rPr lang="cs-CZ"/>
              <a:t> </a:t>
            </a:r>
            <a:r>
              <a:rPr lang="cs-CZ" err="1"/>
              <a:t>posuere</a:t>
            </a:r>
            <a:r>
              <a:rPr lang="cs-CZ"/>
              <a:t>, </a:t>
            </a:r>
            <a:r>
              <a:rPr lang="cs-CZ" err="1"/>
              <a:t>magna</a:t>
            </a:r>
            <a:r>
              <a:rPr lang="cs-CZ"/>
              <a:t> sed </a:t>
            </a:r>
            <a:r>
              <a:rPr lang="cs-CZ" err="1"/>
              <a:t>pulvinar</a:t>
            </a:r>
            <a:r>
              <a:rPr lang="cs-CZ"/>
              <a:t> </a:t>
            </a:r>
            <a:r>
              <a:rPr lang="cs-CZ" err="1"/>
              <a:t>ultricies</a:t>
            </a:r>
            <a:r>
              <a:rPr lang="cs-CZ"/>
              <a:t>, </a:t>
            </a:r>
            <a:r>
              <a:rPr lang="cs-CZ" err="1"/>
              <a:t>purus</a:t>
            </a:r>
            <a:r>
              <a:rPr lang="cs-CZ"/>
              <a:t> </a:t>
            </a:r>
            <a:r>
              <a:rPr lang="cs-CZ" err="1"/>
              <a:t>lectus</a:t>
            </a:r>
            <a:r>
              <a:rPr lang="cs-CZ"/>
              <a:t> </a:t>
            </a:r>
            <a:r>
              <a:rPr lang="cs-CZ" err="1"/>
              <a:t>malesuada</a:t>
            </a:r>
            <a:r>
              <a:rPr lang="cs-CZ"/>
              <a:t> libero, </a:t>
            </a:r>
            <a:r>
              <a:rPr lang="cs-CZ" err="1"/>
              <a:t>sit</a:t>
            </a:r>
            <a:r>
              <a:rPr lang="cs-CZ"/>
              <a:t> </a:t>
            </a:r>
            <a:r>
              <a:rPr lang="cs-CZ" err="1"/>
              <a:t>amet</a:t>
            </a:r>
            <a:r>
              <a:rPr lang="cs-CZ"/>
              <a:t> </a:t>
            </a:r>
            <a:r>
              <a:rPr lang="cs-CZ" err="1"/>
              <a:t>commodo</a:t>
            </a:r>
            <a:r>
              <a:rPr lang="cs-CZ"/>
              <a:t> </a:t>
            </a:r>
            <a:r>
              <a:rPr lang="cs-CZ" err="1"/>
              <a:t>magna</a:t>
            </a:r>
            <a:r>
              <a:rPr lang="cs-CZ"/>
              <a:t> </a:t>
            </a:r>
            <a:r>
              <a:rPr lang="cs-CZ" err="1"/>
              <a:t>eros</a:t>
            </a:r>
            <a:r>
              <a:rPr lang="cs-CZ"/>
              <a:t> </a:t>
            </a:r>
            <a:r>
              <a:rPr lang="cs-CZ" err="1"/>
              <a:t>quis</a:t>
            </a:r>
            <a:r>
              <a:rPr lang="cs-CZ"/>
              <a:t> urna.</a:t>
            </a:r>
          </a:p>
        </p:txBody>
      </p:sp>
      <p:sp>
        <p:nvSpPr>
          <p:cNvPr id="46" name="Zástupný text 45">
            <a:extLst>
              <a:ext uri="{FF2B5EF4-FFF2-40B4-BE49-F238E27FC236}">
                <a16:creationId xmlns="" xmlns:a16="http://schemas.microsoft.com/office/drawing/2014/main" id="{8DAFA274-D30C-9E60-1BCF-9D2A74FFB13F}"/>
              </a:ext>
            </a:extLst>
          </p:cNvPr>
          <p:cNvSpPr>
            <a:spLocks noGrp="1"/>
          </p:cNvSpPr>
          <p:nvPr>
            <p:ph type="body" sz="quarter" idx="29" hasCustomPrompt="1"/>
          </p:nvPr>
        </p:nvSpPr>
        <p:spPr>
          <a:xfrm>
            <a:off x="717481" y="1288023"/>
            <a:ext cx="1563979" cy="522000"/>
          </a:xfrm>
          <a:prstGeom prst="rect">
            <a:avLst/>
          </a:prstGeom>
        </p:spPr>
        <p:txBody>
          <a:bodyPr lIns="0" tIns="0" rIns="0" bIns="0" anchor="b"/>
          <a:lstStyle>
            <a:lvl1pPr marL="0" indent="0">
              <a:spcBef>
                <a:spcPts val="0"/>
              </a:spcBef>
              <a:buNone/>
              <a:defRPr sz="1600" b="1">
                <a:solidFill>
                  <a:schemeClr val="tx2"/>
                </a:solidFill>
              </a:defRPr>
            </a:lvl1pPr>
            <a:lvl5pPr>
              <a:defRPr/>
            </a:lvl5pPr>
          </a:lstStyle>
          <a:p>
            <a:pPr lvl="0"/>
            <a:r>
              <a:rPr lang="cs-CZ"/>
              <a:t>NADPIS NA </a:t>
            </a:r>
            <a:br>
              <a:rPr lang="cs-CZ"/>
            </a:br>
            <a:r>
              <a:rPr lang="cs-CZ"/>
              <a:t>DVA ŘÁDKY</a:t>
            </a:r>
          </a:p>
        </p:txBody>
      </p:sp>
      <p:sp>
        <p:nvSpPr>
          <p:cNvPr id="47" name="Zástupný text 45">
            <a:extLst>
              <a:ext uri="{FF2B5EF4-FFF2-40B4-BE49-F238E27FC236}">
                <a16:creationId xmlns="" xmlns:a16="http://schemas.microsoft.com/office/drawing/2014/main" id="{53B57AAA-552E-E352-A0D0-D56A527C290B}"/>
              </a:ext>
            </a:extLst>
          </p:cNvPr>
          <p:cNvSpPr>
            <a:spLocks noGrp="1"/>
          </p:cNvSpPr>
          <p:nvPr>
            <p:ph type="body" sz="quarter" idx="30" hasCustomPrompt="1"/>
          </p:nvPr>
        </p:nvSpPr>
        <p:spPr>
          <a:xfrm>
            <a:off x="3139974" y="1288023"/>
            <a:ext cx="1564421" cy="522000"/>
          </a:xfrm>
          <a:prstGeom prst="rect">
            <a:avLst/>
          </a:prstGeom>
        </p:spPr>
        <p:txBody>
          <a:bodyPr lIns="0" tIns="0" rIns="0" bIns="0" anchor="b"/>
          <a:lstStyle>
            <a:lvl1pPr marL="0" indent="0">
              <a:spcBef>
                <a:spcPts val="0"/>
              </a:spcBef>
              <a:buNone/>
              <a:defRPr sz="1600" b="1">
                <a:solidFill>
                  <a:schemeClr val="tx2"/>
                </a:solidFill>
              </a:defRPr>
            </a:lvl1pPr>
            <a:lvl5pPr>
              <a:defRPr/>
            </a:lvl5pPr>
          </a:lstStyle>
          <a:p>
            <a:pPr lvl="0"/>
            <a:r>
              <a:rPr lang="cs-CZ"/>
              <a:t>NADPIS NA </a:t>
            </a:r>
            <a:br>
              <a:rPr lang="cs-CZ"/>
            </a:br>
            <a:r>
              <a:rPr lang="cs-CZ"/>
              <a:t>DVA ŘÁDKY</a:t>
            </a:r>
          </a:p>
        </p:txBody>
      </p:sp>
      <p:sp>
        <p:nvSpPr>
          <p:cNvPr id="48" name="Zástupný text 45">
            <a:extLst>
              <a:ext uri="{FF2B5EF4-FFF2-40B4-BE49-F238E27FC236}">
                <a16:creationId xmlns="" xmlns:a16="http://schemas.microsoft.com/office/drawing/2014/main" id="{D8619992-C1C2-2861-AB30-E82F352E6608}"/>
              </a:ext>
            </a:extLst>
          </p:cNvPr>
          <p:cNvSpPr>
            <a:spLocks noGrp="1"/>
          </p:cNvSpPr>
          <p:nvPr>
            <p:ph type="body" sz="quarter" idx="31" hasCustomPrompt="1"/>
          </p:nvPr>
        </p:nvSpPr>
        <p:spPr>
          <a:xfrm>
            <a:off x="5563351" y="1288023"/>
            <a:ext cx="1563979" cy="522000"/>
          </a:xfrm>
          <a:prstGeom prst="rect">
            <a:avLst/>
          </a:prstGeom>
        </p:spPr>
        <p:txBody>
          <a:bodyPr lIns="0" tIns="0" rIns="0" bIns="0" anchor="b"/>
          <a:lstStyle>
            <a:lvl1pPr marL="0" indent="0">
              <a:spcBef>
                <a:spcPts val="0"/>
              </a:spcBef>
              <a:buNone/>
              <a:defRPr sz="1600" b="1">
                <a:solidFill>
                  <a:schemeClr val="tx2"/>
                </a:solidFill>
              </a:defRPr>
            </a:lvl1pPr>
            <a:lvl5pPr>
              <a:defRPr/>
            </a:lvl5pPr>
          </a:lstStyle>
          <a:p>
            <a:pPr lvl="0"/>
            <a:r>
              <a:rPr lang="cs-CZ"/>
              <a:t>NADPIS NA </a:t>
            </a:r>
            <a:br>
              <a:rPr lang="cs-CZ"/>
            </a:br>
            <a:r>
              <a:rPr lang="cs-CZ"/>
              <a:t>DVA ŘÁDKY</a:t>
            </a:r>
          </a:p>
        </p:txBody>
      </p:sp>
      <p:sp>
        <p:nvSpPr>
          <p:cNvPr id="49" name="Zástupný text 45">
            <a:extLst>
              <a:ext uri="{FF2B5EF4-FFF2-40B4-BE49-F238E27FC236}">
                <a16:creationId xmlns="" xmlns:a16="http://schemas.microsoft.com/office/drawing/2014/main" id="{6DA0643E-B0DE-15FF-0601-57FE503BCA6C}"/>
              </a:ext>
            </a:extLst>
          </p:cNvPr>
          <p:cNvSpPr>
            <a:spLocks noGrp="1"/>
          </p:cNvSpPr>
          <p:nvPr>
            <p:ph type="body" sz="quarter" idx="32" hasCustomPrompt="1"/>
          </p:nvPr>
        </p:nvSpPr>
        <p:spPr>
          <a:xfrm>
            <a:off x="7992684" y="1288023"/>
            <a:ext cx="1563979" cy="522000"/>
          </a:xfrm>
          <a:prstGeom prst="rect">
            <a:avLst/>
          </a:prstGeom>
        </p:spPr>
        <p:txBody>
          <a:bodyPr lIns="0" tIns="0" rIns="0" bIns="0" anchor="b"/>
          <a:lstStyle>
            <a:lvl1pPr marL="0" indent="0">
              <a:spcBef>
                <a:spcPts val="0"/>
              </a:spcBef>
              <a:buNone/>
              <a:defRPr sz="1600" b="1">
                <a:solidFill>
                  <a:schemeClr val="tx2"/>
                </a:solidFill>
              </a:defRPr>
            </a:lvl1pPr>
            <a:lvl5pPr>
              <a:defRPr/>
            </a:lvl5pPr>
          </a:lstStyle>
          <a:p>
            <a:pPr lvl="0"/>
            <a:r>
              <a:rPr lang="cs-CZ"/>
              <a:t>NADPIS NA </a:t>
            </a:r>
            <a:br>
              <a:rPr lang="cs-CZ"/>
            </a:br>
            <a:r>
              <a:rPr lang="cs-CZ"/>
              <a:t>DVA ŘÁDKY</a:t>
            </a:r>
          </a:p>
        </p:txBody>
      </p:sp>
      <p:sp>
        <p:nvSpPr>
          <p:cNvPr id="51" name="Zástupný text 45">
            <a:extLst>
              <a:ext uri="{FF2B5EF4-FFF2-40B4-BE49-F238E27FC236}">
                <a16:creationId xmlns="" xmlns:a16="http://schemas.microsoft.com/office/drawing/2014/main" id="{97B2947F-6DBF-C151-34CB-9EE30067D288}"/>
              </a:ext>
            </a:extLst>
          </p:cNvPr>
          <p:cNvSpPr>
            <a:spLocks noGrp="1"/>
          </p:cNvSpPr>
          <p:nvPr>
            <p:ph type="body" sz="quarter" idx="33" hasCustomPrompt="1"/>
          </p:nvPr>
        </p:nvSpPr>
        <p:spPr>
          <a:xfrm>
            <a:off x="10408783" y="1288023"/>
            <a:ext cx="1563979" cy="522000"/>
          </a:xfrm>
          <a:prstGeom prst="rect">
            <a:avLst/>
          </a:prstGeom>
        </p:spPr>
        <p:txBody>
          <a:bodyPr lIns="0" tIns="0" rIns="0" bIns="0" anchor="b"/>
          <a:lstStyle>
            <a:lvl1pPr marL="0" indent="0">
              <a:spcBef>
                <a:spcPts val="0"/>
              </a:spcBef>
              <a:buNone/>
              <a:defRPr sz="1600" b="1">
                <a:solidFill>
                  <a:schemeClr val="tx2"/>
                </a:solidFill>
              </a:defRPr>
            </a:lvl1pPr>
            <a:lvl5pPr>
              <a:defRPr/>
            </a:lvl5pPr>
          </a:lstStyle>
          <a:p>
            <a:pPr lvl="0"/>
            <a:r>
              <a:rPr lang="cs-CZ"/>
              <a:t>NADPIS NA </a:t>
            </a:r>
            <a:br>
              <a:rPr lang="cs-CZ"/>
            </a:br>
            <a:r>
              <a:rPr lang="cs-CZ"/>
              <a:t>DVA ŘÁDKY</a:t>
            </a:r>
          </a:p>
        </p:txBody>
      </p:sp>
    </p:spTree>
    <p:extLst>
      <p:ext uri="{BB962C8B-B14F-4D97-AF65-F5344CB8AC3E}">
        <p14:creationId xmlns:p14="http://schemas.microsoft.com/office/powerpoint/2010/main" val="35155465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yout 2 (without numbers)">
    <p:spTree>
      <p:nvGrpSpPr>
        <p:cNvPr id="1" name=""/>
        <p:cNvGrpSpPr/>
        <p:nvPr/>
      </p:nvGrpSpPr>
      <p:grpSpPr>
        <a:xfrm>
          <a:off x="0" y="0"/>
          <a:ext cx="0" cy="0"/>
          <a:chOff x="0" y="0"/>
          <a:chExt cx="0" cy="0"/>
        </a:xfrm>
      </p:grpSpPr>
      <p:sp>
        <p:nvSpPr>
          <p:cNvPr id="38" name="Zástupný text 37">
            <a:extLst>
              <a:ext uri="{FF2B5EF4-FFF2-40B4-BE49-F238E27FC236}">
                <a16:creationId xmlns="" xmlns:a16="http://schemas.microsoft.com/office/drawing/2014/main" id="{06EFFB64-E288-4EA4-53D4-CF32E45C2E83}"/>
              </a:ext>
            </a:extLst>
          </p:cNvPr>
          <p:cNvSpPr>
            <a:spLocks noGrp="1"/>
          </p:cNvSpPr>
          <p:nvPr>
            <p:ph type="body" sz="quarter" idx="22" hasCustomPrompt="1"/>
          </p:nvPr>
        </p:nvSpPr>
        <p:spPr>
          <a:xfrm>
            <a:off x="211691" y="1970521"/>
            <a:ext cx="5704310" cy="3866400"/>
          </a:xfrm>
          <a:prstGeom prst="rect">
            <a:avLst/>
          </a:prstGeom>
        </p:spPr>
        <p:txBody>
          <a:bodyPr lIns="0" tIns="0" rIns="0" bIns="0"/>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cs-CZ" err="1"/>
              <a:t>Lorem</a:t>
            </a:r>
            <a:r>
              <a:rPr lang="cs-CZ"/>
              <a:t> </a:t>
            </a:r>
            <a:r>
              <a:rPr lang="cs-CZ" err="1"/>
              <a:t>ipsum</a:t>
            </a:r>
            <a:r>
              <a:rPr lang="cs-CZ"/>
              <a:t> </a:t>
            </a:r>
            <a:r>
              <a:rPr lang="cs-CZ" err="1"/>
              <a:t>dolor</a:t>
            </a:r>
            <a:r>
              <a:rPr lang="cs-CZ"/>
              <a:t> </a:t>
            </a:r>
            <a:r>
              <a:rPr lang="cs-CZ" err="1"/>
              <a:t>sit</a:t>
            </a:r>
            <a:r>
              <a:rPr lang="cs-CZ"/>
              <a:t> </a:t>
            </a:r>
            <a:r>
              <a:rPr lang="cs-CZ" err="1"/>
              <a:t>amet</a:t>
            </a:r>
            <a:r>
              <a:rPr lang="cs-CZ"/>
              <a:t>, </a:t>
            </a:r>
            <a:r>
              <a:rPr lang="cs-CZ" err="1"/>
              <a:t>consectetuer</a:t>
            </a:r>
            <a:r>
              <a:rPr lang="cs-CZ"/>
              <a:t> </a:t>
            </a:r>
            <a:r>
              <a:rPr lang="cs-CZ" err="1"/>
              <a:t>adipiscing</a:t>
            </a:r>
            <a:r>
              <a:rPr lang="cs-CZ"/>
              <a:t> elit. </a:t>
            </a:r>
            <a:r>
              <a:rPr lang="cs-CZ" err="1"/>
              <a:t>Maecenas</a:t>
            </a:r>
            <a:r>
              <a:rPr lang="cs-CZ"/>
              <a:t> </a:t>
            </a:r>
            <a:r>
              <a:rPr lang="cs-CZ" err="1"/>
              <a:t>porttitor</a:t>
            </a:r>
            <a:r>
              <a:rPr lang="cs-CZ"/>
              <a:t> </a:t>
            </a:r>
            <a:r>
              <a:rPr lang="cs-CZ" err="1"/>
              <a:t>congue</a:t>
            </a:r>
            <a:r>
              <a:rPr lang="cs-CZ"/>
              <a:t> </a:t>
            </a:r>
            <a:r>
              <a:rPr lang="cs-CZ" err="1"/>
              <a:t>massa</a:t>
            </a:r>
            <a:r>
              <a:rPr lang="cs-CZ"/>
              <a:t>. </a:t>
            </a:r>
            <a:r>
              <a:rPr lang="cs-CZ" err="1"/>
              <a:t>Fusce</a:t>
            </a:r>
            <a:r>
              <a:rPr lang="cs-CZ"/>
              <a:t> </a:t>
            </a:r>
            <a:r>
              <a:rPr lang="cs-CZ" err="1"/>
              <a:t>posuere</a:t>
            </a:r>
            <a:r>
              <a:rPr lang="cs-CZ"/>
              <a:t>, </a:t>
            </a:r>
            <a:r>
              <a:rPr lang="cs-CZ" err="1"/>
              <a:t>magna</a:t>
            </a:r>
            <a:r>
              <a:rPr lang="cs-CZ"/>
              <a:t> sed </a:t>
            </a:r>
            <a:r>
              <a:rPr lang="cs-CZ" err="1"/>
              <a:t>pulvinar</a:t>
            </a:r>
            <a:r>
              <a:rPr lang="cs-CZ"/>
              <a:t> </a:t>
            </a:r>
            <a:r>
              <a:rPr lang="cs-CZ" err="1"/>
              <a:t>ultricies</a:t>
            </a:r>
            <a:r>
              <a:rPr lang="cs-CZ"/>
              <a:t>, </a:t>
            </a:r>
            <a:r>
              <a:rPr lang="cs-CZ" err="1"/>
              <a:t>purus</a:t>
            </a:r>
            <a:r>
              <a:rPr lang="cs-CZ"/>
              <a:t> </a:t>
            </a:r>
            <a:r>
              <a:rPr lang="cs-CZ" err="1"/>
              <a:t>lectus</a:t>
            </a:r>
            <a:r>
              <a:rPr lang="cs-CZ"/>
              <a:t> </a:t>
            </a:r>
            <a:r>
              <a:rPr lang="cs-CZ" err="1"/>
              <a:t>malesuada</a:t>
            </a:r>
            <a:r>
              <a:rPr lang="cs-CZ"/>
              <a:t> libero, </a:t>
            </a:r>
            <a:r>
              <a:rPr lang="cs-CZ" err="1"/>
              <a:t>sit</a:t>
            </a:r>
            <a:r>
              <a:rPr lang="cs-CZ"/>
              <a:t> </a:t>
            </a:r>
            <a:r>
              <a:rPr lang="cs-CZ" err="1"/>
              <a:t>amet</a:t>
            </a:r>
            <a:r>
              <a:rPr lang="cs-CZ"/>
              <a:t> </a:t>
            </a:r>
            <a:r>
              <a:rPr lang="cs-CZ" err="1"/>
              <a:t>commodo</a:t>
            </a:r>
            <a:r>
              <a:rPr lang="cs-CZ"/>
              <a:t> </a:t>
            </a:r>
            <a:r>
              <a:rPr lang="cs-CZ" err="1"/>
              <a:t>magna</a:t>
            </a:r>
            <a:r>
              <a:rPr lang="cs-CZ"/>
              <a:t> </a:t>
            </a:r>
            <a:r>
              <a:rPr lang="cs-CZ" err="1"/>
              <a:t>eros</a:t>
            </a:r>
            <a:r>
              <a:rPr lang="cs-CZ"/>
              <a:t> </a:t>
            </a:r>
            <a:r>
              <a:rPr lang="cs-CZ" err="1"/>
              <a:t>quis</a:t>
            </a:r>
            <a:r>
              <a:rPr lang="cs-CZ"/>
              <a:t> urna.</a:t>
            </a:r>
          </a:p>
        </p:txBody>
      </p:sp>
      <p:sp>
        <p:nvSpPr>
          <p:cNvPr id="32" name="Zástupný symbol obrázku 31">
            <a:extLst>
              <a:ext uri="{FF2B5EF4-FFF2-40B4-BE49-F238E27FC236}">
                <a16:creationId xmlns="" xmlns:a16="http://schemas.microsoft.com/office/drawing/2014/main" id="{E22D5AD3-54C2-AE2A-5A16-694BFFE94022}"/>
              </a:ext>
            </a:extLst>
          </p:cNvPr>
          <p:cNvSpPr>
            <a:spLocks noGrp="1"/>
          </p:cNvSpPr>
          <p:nvPr>
            <p:ph type="pic" sz="quarter" idx="17" hasCustomPrompt="1"/>
          </p:nvPr>
        </p:nvSpPr>
        <p:spPr>
          <a:xfrm>
            <a:off x="218661" y="1313090"/>
            <a:ext cx="491985" cy="496933"/>
          </a:xfrm>
          <a:prstGeom prst="rect">
            <a:avLst/>
          </a:prstGeom>
        </p:spPr>
        <p:txBody>
          <a:bodyPr/>
          <a:lstStyle>
            <a:lvl1pPr marL="0" indent="0">
              <a:buNone/>
              <a:defRPr sz="1000"/>
            </a:lvl1pPr>
          </a:lstStyle>
          <a:p>
            <a:r>
              <a:rPr lang="cs-CZ"/>
              <a:t>ikona</a:t>
            </a:r>
          </a:p>
        </p:txBody>
      </p:sp>
      <p:sp>
        <p:nvSpPr>
          <p:cNvPr id="3" name="Zástupný symbol pro číslo snímku 5">
            <a:extLst>
              <a:ext uri="{FF2B5EF4-FFF2-40B4-BE49-F238E27FC236}">
                <a16:creationId xmlns="" xmlns:a16="http://schemas.microsoft.com/office/drawing/2014/main" id="{40A193D3-90FD-C605-1F24-6028A538B317}"/>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a:solidFill>
                <a:schemeClr val="bg1">
                  <a:lumMod val="50000"/>
                </a:schemeClr>
              </a:solidFill>
              <a:latin typeface="+mn-lt"/>
            </a:endParaRPr>
          </a:p>
        </p:txBody>
      </p:sp>
      <p:sp>
        <p:nvSpPr>
          <p:cNvPr id="4" name="Text Placeholder 6">
            <a:extLst>
              <a:ext uri="{FF2B5EF4-FFF2-40B4-BE49-F238E27FC236}">
                <a16:creationId xmlns="" xmlns:a16="http://schemas.microsoft.com/office/drawing/2014/main" id="{548F3B16-475D-5EE7-1FE3-1971C44856F5}"/>
              </a:ext>
            </a:extLst>
          </p:cNvPr>
          <p:cNvSpPr>
            <a:spLocks noGrp="1"/>
          </p:cNvSpPr>
          <p:nvPr>
            <p:ph type="body" sz="quarter" idx="16" hasCustomPrompt="1"/>
          </p:nvPr>
        </p:nvSpPr>
        <p:spPr>
          <a:xfrm>
            <a:off x="517289" y="6025232"/>
            <a:ext cx="10692049" cy="138499"/>
          </a:xfrm>
          <a:prstGeom prst="rect">
            <a:avLst/>
          </a:prstGeom>
        </p:spPr>
        <p:txBody>
          <a:bodyPr wrap="square" lIns="0" tIns="0" rIns="0" bIns="0" anchor="t" anchorCtr="0">
            <a:spAutoFit/>
          </a:bodyPr>
          <a:lstStyle>
            <a:lvl1pPr marL="0" indent="0">
              <a:lnSpc>
                <a:spcPct val="100000"/>
              </a:lnSpc>
              <a:spcBef>
                <a:spcPts val="0"/>
              </a:spcBef>
              <a:buNone/>
              <a:defRPr sz="900" i="1">
                <a:solidFill>
                  <a:schemeClr val="bg1">
                    <a:lumMod val="50000"/>
                  </a:schemeClr>
                </a:solidFill>
                <a:latin typeface="Arial" panose="020B0604020202020204"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Click to edit Master text styles</a:t>
            </a:r>
          </a:p>
        </p:txBody>
      </p:sp>
      <p:sp>
        <p:nvSpPr>
          <p:cNvPr id="5" name="Nadpis 1">
            <a:extLst>
              <a:ext uri="{FF2B5EF4-FFF2-40B4-BE49-F238E27FC236}">
                <a16:creationId xmlns="" xmlns:a16="http://schemas.microsoft.com/office/drawing/2014/main" id="{0D050F06-2AA9-252F-C149-89BE2FD1559E}"/>
              </a:ext>
            </a:extLst>
          </p:cNvPr>
          <p:cNvSpPr>
            <a:spLocks noGrp="1"/>
          </p:cNvSpPr>
          <p:nvPr>
            <p:ph type="title" hasCustomPrompt="1"/>
          </p:nvPr>
        </p:nvSpPr>
        <p:spPr>
          <a:xfrm>
            <a:off x="218660" y="123841"/>
            <a:ext cx="11754542" cy="486000"/>
          </a:xfrm>
          <a:prstGeom prst="rect">
            <a:avLst/>
          </a:prstGeom>
        </p:spPr>
        <p:txBody>
          <a:bodyPr lIns="0" rIns="0"/>
          <a:lstStyle/>
          <a:p>
            <a:r>
              <a:rPr lang="cs-CZ"/>
              <a:t>SLIDE TITLE</a:t>
            </a:r>
          </a:p>
        </p:txBody>
      </p:sp>
      <p:sp>
        <p:nvSpPr>
          <p:cNvPr id="6" name="Zástupný text 11">
            <a:extLst>
              <a:ext uri="{FF2B5EF4-FFF2-40B4-BE49-F238E27FC236}">
                <a16:creationId xmlns="" xmlns:a16="http://schemas.microsoft.com/office/drawing/2014/main" id="{B3DD0AF6-39DD-666D-C58B-0E0D57868C24}"/>
              </a:ext>
            </a:extLst>
          </p:cNvPr>
          <p:cNvSpPr>
            <a:spLocks noGrp="1"/>
          </p:cNvSpPr>
          <p:nvPr>
            <p:ph type="body" sz="quarter" idx="10" hasCustomPrompt="1"/>
          </p:nvPr>
        </p:nvSpPr>
        <p:spPr>
          <a:xfrm>
            <a:off x="218661" y="626028"/>
            <a:ext cx="11754542" cy="642385"/>
          </a:xfrm>
          <a:prstGeom prst="rect">
            <a:avLst/>
          </a:prstGeom>
        </p:spPr>
        <p:txBody>
          <a:bodyPr vert="horz" lIns="0" tIns="46800" rIns="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a:t>Headline</a:t>
            </a:r>
          </a:p>
        </p:txBody>
      </p:sp>
      <p:sp>
        <p:nvSpPr>
          <p:cNvPr id="11" name="TextovéPole 10">
            <a:extLst>
              <a:ext uri="{FF2B5EF4-FFF2-40B4-BE49-F238E27FC236}">
                <a16:creationId xmlns="" xmlns:a16="http://schemas.microsoft.com/office/drawing/2014/main" id="{8126C5A4-2D01-04AD-D779-5CD061E1E784}"/>
              </a:ext>
            </a:extLst>
          </p:cNvPr>
          <p:cNvSpPr txBox="1"/>
          <p:nvPr userDrawn="1"/>
        </p:nvSpPr>
        <p:spPr>
          <a:xfrm>
            <a:off x="5555940" y="1300556"/>
            <a:ext cx="1571391" cy="523220"/>
          </a:xfrm>
          <a:prstGeom prst="rect">
            <a:avLst/>
          </a:prstGeom>
          <a:noFill/>
          <a:ln>
            <a:noFill/>
          </a:ln>
          <a:effectLst/>
        </p:spPr>
        <p:txBody>
          <a:bodyPr wrap="square" lIns="0" rIns="0" rtlCol="0">
            <a:noAutofit/>
          </a:bodyPr>
          <a:lstStyle/>
          <a:p>
            <a:endParaRPr lang="cs-CZ" sz="1600" b="1">
              <a:solidFill>
                <a:schemeClr val="tx2"/>
              </a:solidFill>
            </a:endParaRPr>
          </a:p>
        </p:txBody>
      </p:sp>
      <p:cxnSp>
        <p:nvCxnSpPr>
          <p:cNvPr id="23" name="Přímá spojnice 22">
            <a:extLst>
              <a:ext uri="{FF2B5EF4-FFF2-40B4-BE49-F238E27FC236}">
                <a16:creationId xmlns="" xmlns:a16="http://schemas.microsoft.com/office/drawing/2014/main" id="{17C92D48-B261-69ED-4924-5785C48648BA}"/>
              </a:ext>
            </a:extLst>
          </p:cNvPr>
          <p:cNvCxnSpPr>
            <a:cxnSpLocks/>
          </p:cNvCxnSpPr>
          <p:nvPr userDrawn="1"/>
        </p:nvCxnSpPr>
        <p:spPr>
          <a:xfrm>
            <a:off x="218661" y="1885317"/>
            <a:ext cx="1476000" cy="0"/>
          </a:xfrm>
          <a:prstGeom prst="line">
            <a:avLst/>
          </a:prstGeom>
          <a:ln w="254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24" name="Přímá spojnice 23">
            <a:extLst>
              <a:ext uri="{FF2B5EF4-FFF2-40B4-BE49-F238E27FC236}">
                <a16:creationId xmlns="" xmlns:a16="http://schemas.microsoft.com/office/drawing/2014/main" id="{DEEE3C73-38B4-DBF6-AA9A-E97437B5FBF4}"/>
              </a:ext>
            </a:extLst>
          </p:cNvPr>
          <p:cNvCxnSpPr>
            <a:cxnSpLocks/>
          </p:cNvCxnSpPr>
          <p:nvPr userDrawn="1"/>
        </p:nvCxnSpPr>
        <p:spPr>
          <a:xfrm>
            <a:off x="6276001" y="1885317"/>
            <a:ext cx="1476000" cy="0"/>
          </a:xfrm>
          <a:prstGeom prst="line">
            <a:avLst/>
          </a:prstGeom>
          <a:ln w="254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33" name="Zástupný symbol obrázku 31">
            <a:extLst>
              <a:ext uri="{FF2B5EF4-FFF2-40B4-BE49-F238E27FC236}">
                <a16:creationId xmlns="" xmlns:a16="http://schemas.microsoft.com/office/drawing/2014/main" id="{63BF7037-6C66-92EA-11AC-F5C168B33420}"/>
              </a:ext>
            </a:extLst>
          </p:cNvPr>
          <p:cNvSpPr>
            <a:spLocks noGrp="1"/>
          </p:cNvSpPr>
          <p:nvPr>
            <p:ph type="pic" sz="quarter" idx="18" hasCustomPrompt="1"/>
          </p:nvPr>
        </p:nvSpPr>
        <p:spPr>
          <a:xfrm>
            <a:off x="6276001" y="1313700"/>
            <a:ext cx="491985" cy="496933"/>
          </a:xfrm>
          <a:prstGeom prst="rect">
            <a:avLst/>
          </a:prstGeom>
        </p:spPr>
        <p:txBody>
          <a:bodyPr/>
          <a:lstStyle>
            <a:lvl1pPr marL="0" indent="0">
              <a:buNone/>
              <a:defRPr sz="1000"/>
            </a:lvl1pPr>
          </a:lstStyle>
          <a:p>
            <a:r>
              <a:rPr lang="cs-CZ"/>
              <a:t>ikona</a:t>
            </a:r>
          </a:p>
        </p:txBody>
      </p:sp>
      <p:sp>
        <p:nvSpPr>
          <p:cNvPr id="41" name="Zástupný text 37">
            <a:extLst>
              <a:ext uri="{FF2B5EF4-FFF2-40B4-BE49-F238E27FC236}">
                <a16:creationId xmlns="" xmlns:a16="http://schemas.microsoft.com/office/drawing/2014/main" id="{A4485D08-9602-D06D-B6F8-7B48D3F6BE41}"/>
              </a:ext>
            </a:extLst>
          </p:cNvPr>
          <p:cNvSpPr>
            <a:spLocks noGrp="1"/>
          </p:cNvSpPr>
          <p:nvPr>
            <p:ph type="body" sz="quarter" idx="25" hasCustomPrompt="1"/>
          </p:nvPr>
        </p:nvSpPr>
        <p:spPr>
          <a:xfrm>
            <a:off x="6276002" y="1970521"/>
            <a:ext cx="5690368" cy="3866400"/>
          </a:xfrm>
          <a:prstGeom prst="rect">
            <a:avLst/>
          </a:prstGeom>
        </p:spPr>
        <p:txBody>
          <a:bodyPr lIns="0" tIns="0" rIns="0" bIns="0"/>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cs-CZ" err="1"/>
              <a:t>Lorem</a:t>
            </a:r>
            <a:r>
              <a:rPr lang="cs-CZ"/>
              <a:t> </a:t>
            </a:r>
            <a:r>
              <a:rPr lang="cs-CZ" err="1"/>
              <a:t>ipsum</a:t>
            </a:r>
            <a:r>
              <a:rPr lang="cs-CZ"/>
              <a:t> </a:t>
            </a:r>
            <a:r>
              <a:rPr lang="cs-CZ" err="1"/>
              <a:t>dolor</a:t>
            </a:r>
            <a:r>
              <a:rPr lang="cs-CZ"/>
              <a:t> </a:t>
            </a:r>
            <a:r>
              <a:rPr lang="cs-CZ" err="1"/>
              <a:t>sit</a:t>
            </a:r>
            <a:r>
              <a:rPr lang="cs-CZ"/>
              <a:t> </a:t>
            </a:r>
            <a:r>
              <a:rPr lang="cs-CZ" err="1"/>
              <a:t>amet</a:t>
            </a:r>
            <a:r>
              <a:rPr lang="cs-CZ"/>
              <a:t>, </a:t>
            </a:r>
            <a:r>
              <a:rPr lang="cs-CZ" err="1"/>
              <a:t>consectetuer</a:t>
            </a:r>
            <a:r>
              <a:rPr lang="cs-CZ"/>
              <a:t> </a:t>
            </a:r>
            <a:r>
              <a:rPr lang="cs-CZ" err="1"/>
              <a:t>adipiscing</a:t>
            </a:r>
            <a:r>
              <a:rPr lang="cs-CZ"/>
              <a:t> elit. </a:t>
            </a:r>
            <a:r>
              <a:rPr lang="cs-CZ" err="1"/>
              <a:t>Maecenas</a:t>
            </a:r>
            <a:r>
              <a:rPr lang="cs-CZ"/>
              <a:t> </a:t>
            </a:r>
            <a:r>
              <a:rPr lang="cs-CZ" err="1"/>
              <a:t>porttitor</a:t>
            </a:r>
            <a:r>
              <a:rPr lang="cs-CZ"/>
              <a:t> </a:t>
            </a:r>
            <a:r>
              <a:rPr lang="cs-CZ" err="1"/>
              <a:t>congue</a:t>
            </a:r>
            <a:r>
              <a:rPr lang="cs-CZ"/>
              <a:t> </a:t>
            </a:r>
            <a:r>
              <a:rPr lang="cs-CZ" err="1"/>
              <a:t>massa</a:t>
            </a:r>
            <a:r>
              <a:rPr lang="cs-CZ"/>
              <a:t>. </a:t>
            </a:r>
            <a:r>
              <a:rPr lang="cs-CZ" err="1"/>
              <a:t>Fusce</a:t>
            </a:r>
            <a:r>
              <a:rPr lang="cs-CZ"/>
              <a:t> </a:t>
            </a:r>
            <a:r>
              <a:rPr lang="cs-CZ" err="1"/>
              <a:t>posuere</a:t>
            </a:r>
            <a:r>
              <a:rPr lang="cs-CZ"/>
              <a:t>, </a:t>
            </a:r>
            <a:r>
              <a:rPr lang="cs-CZ" err="1"/>
              <a:t>magna</a:t>
            </a:r>
            <a:r>
              <a:rPr lang="cs-CZ"/>
              <a:t> sed </a:t>
            </a:r>
            <a:r>
              <a:rPr lang="cs-CZ" err="1"/>
              <a:t>pulvinar</a:t>
            </a:r>
            <a:r>
              <a:rPr lang="cs-CZ"/>
              <a:t> </a:t>
            </a:r>
            <a:r>
              <a:rPr lang="cs-CZ" err="1"/>
              <a:t>ultricies</a:t>
            </a:r>
            <a:r>
              <a:rPr lang="cs-CZ"/>
              <a:t>, </a:t>
            </a:r>
            <a:r>
              <a:rPr lang="cs-CZ" err="1"/>
              <a:t>purus</a:t>
            </a:r>
            <a:r>
              <a:rPr lang="cs-CZ"/>
              <a:t> </a:t>
            </a:r>
            <a:r>
              <a:rPr lang="cs-CZ" err="1"/>
              <a:t>lectus</a:t>
            </a:r>
            <a:r>
              <a:rPr lang="cs-CZ"/>
              <a:t> </a:t>
            </a:r>
            <a:r>
              <a:rPr lang="cs-CZ" err="1"/>
              <a:t>malesuada</a:t>
            </a:r>
            <a:r>
              <a:rPr lang="cs-CZ"/>
              <a:t> libero, </a:t>
            </a:r>
            <a:r>
              <a:rPr lang="cs-CZ" err="1"/>
              <a:t>sit</a:t>
            </a:r>
            <a:r>
              <a:rPr lang="cs-CZ"/>
              <a:t> </a:t>
            </a:r>
            <a:r>
              <a:rPr lang="cs-CZ" err="1"/>
              <a:t>amet</a:t>
            </a:r>
            <a:r>
              <a:rPr lang="cs-CZ"/>
              <a:t> </a:t>
            </a:r>
            <a:r>
              <a:rPr lang="cs-CZ" err="1"/>
              <a:t>commodo</a:t>
            </a:r>
            <a:r>
              <a:rPr lang="cs-CZ"/>
              <a:t> </a:t>
            </a:r>
            <a:r>
              <a:rPr lang="cs-CZ" err="1"/>
              <a:t>magna</a:t>
            </a:r>
            <a:r>
              <a:rPr lang="cs-CZ"/>
              <a:t> </a:t>
            </a:r>
            <a:r>
              <a:rPr lang="cs-CZ" err="1"/>
              <a:t>eros</a:t>
            </a:r>
            <a:r>
              <a:rPr lang="cs-CZ"/>
              <a:t> </a:t>
            </a:r>
            <a:r>
              <a:rPr lang="cs-CZ" err="1"/>
              <a:t>quis</a:t>
            </a:r>
            <a:r>
              <a:rPr lang="cs-CZ"/>
              <a:t> urna.</a:t>
            </a:r>
          </a:p>
        </p:txBody>
      </p:sp>
      <p:sp>
        <p:nvSpPr>
          <p:cNvPr id="46" name="Zástupný text 45">
            <a:extLst>
              <a:ext uri="{FF2B5EF4-FFF2-40B4-BE49-F238E27FC236}">
                <a16:creationId xmlns="" xmlns:a16="http://schemas.microsoft.com/office/drawing/2014/main" id="{8DAFA274-D30C-9E60-1BCF-9D2A74FFB13F}"/>
              </a:ext>
            </a:extLst>
          </p:cNvPr>
          <p:cNvSpPr>
            <a:spLocks noGrp="1"/>
          </p:cNvSpPr>
          <p:nvPr>
            <p:ph type="body" sz="quarter" idx="29" hasCustomPrompt="1"/>
          </p:nvPr>
        </p:nvSpPr>
        <p:spPr>
          <a:xfrm>
            <a:off x="710646" y="1288023"/>
            <a:ext cx="5205354" cy="522000"/>
          </a:xfrm>
          <a:prstGeom prst="rect">
            <a:avLst/>
          </a:prstGeom>
        </p:spPr>
        <p:txBody>
          <a:bodyPr lIns="0" tIns="0" rIns="0" bIns="0" anchor="b"/>
          <a:lstStyle>
            <a:lvl1pPr marL="0" indent="0">
              <a:spcBef>
                <a:spcPts val="0"/>
              </a:spcBef>
              <a:buNone/>
              <a:defRPr sz="1600" b="1">
                <a:solidFill>
                  <a:schemeClr val="tx2"/>
                </a:solidFill>
              </a:defRPr>
            </a:lvl1pPr>
            <a:lvl5pPr>
              <a:defRPr/>
            </a:lvl5pPr>
          </a:lstStyle>
          <a:p>
            <a:pPr lvl="0"/>
            <a:r>
              <a:rPr lang="cs-CZ"/>
              <a:t>NADPIS NA </a:t>
            </a:r>
            <a:br>
              <a:rPr lang="cs-CZ"/>
            </a:br>
            <a:r>
              <a:rPr lang="cs-CZ"/>
              <a:t>DVA ŘÁDKY</a:t>
            </a:r>
          </a:p>
        </p:txBody>
      </p:sp>
      <p:sp>
        <p:nvSpPr>
          <p:cNvPr id="47" name="Zástupný text 45">
            <a:extLst>
              <a:ext uri="{FF2B5EF4-FFF2-40B4-BE49-F238E27FC236}">
                <a16:creationId xmlns="" xmlns:a16="http://schemas.microsoft.com/office/drawing/2014/main" id="{53B57AAA-552E-E352-A0D0-D56A527C290B}"/>
              </a:ext>
            </a:extLst>
          </p:cNvPr>
          <p:cNvSpPr>
            <a:spLocks noGrp="1"/>
          </p:cNvSpPr>
          <p:nvPr>
            <p:ph type="body" sz="quarter" idx="30" hasCustomPrompt="1"/>
          </p:nvPr>
        </p:nvSpPr>
        <p:spPr>
          <a:xfrm>
            <a:off x="6773737" y="1288023"/>
            <a:ext cx="5192632" cy="522000"/>
          </a:xfrm>
          <a:prstGeom prst="rect">
            <a:avLst/>
          </a:prstGeom>
        </p:spPr>
        <p:txBody>
          <a:bodyPr lIns="0" tIns="0" rIns="0" bIns="0" anchor="b"/>
          <a:lstStyle>
            <a:lvl1pPr marL="0" indent="0">
              <a:spcBef>
                <a:spcPts val="0"/>
              </a:spcBef>
              <a:buNone/>
              <a:defRPr sz="1600" b="1">
                <a:solidFill>
                  <a:schemeClr val="tx2"/>
                </a:solidFill>
              </a:defRPr>
            </a:lvl1pPr>
            <a:lvl5pPr>
              <a:defRPr/>
            </a:lvl5pPr>
          </a:lstStyle>
          <a:p>
            <a:pPr lvl="0"/>
            <a:r>
              <a:rPr lang="cs-CZ"/>
              <a:t>NADPIS NA </a:t>
            </a:r>
            <a:br>
              <a:rPr lang="cs-CZ"/>
            </a:br>
            <a:r>
              <a:rPr lang="cs-CZ"/>
              <a:t>DVA ŘÁDKY</a:t>
            </a:r>
          </a:p>
        </p:txBody>
      </p:sp>
    </p:spTree>
    <p:extLst>
      <p:ext uri="{BB962C8B-B14F-4D97-AF65-F5344CB8AC3E}">
        <p14:creationId xmlns:p14="http://schemas.microsoft.com/office/powerpoint/2010/main" val="39881955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yout 2 (without numbers) 1:2">
    <p:spTree>
      <p:nvGrpSpPr>
        <p:cNvPr id="1" name=""/>
        <p:cNvGrpSpPr/>
        <p:nvPr/>
      </p:nvGrpSpPr>
      <p:grpSpPr>
        <a:xfrm>
          <a:off x="0" y="0"/>
          <a:ext cx="0" cy="0"/>
          <a:chOff x="0" y="0"/>
          <a:chExt cx="0" cy="0"/>
        </a:xfrm>
      </p:grpSpPr>
      <p:sp>
        <p:nvSpPr>
          <p:cNvPr id="38" name="Zástupný text 37">
            <a:extLst>
              <a:ext uri="{FF2B5EF4-FFF2-40B4-BE49-F238E27FC236}">
                <a16:creationId xmlns="" xmlns:a16="http://schemas.microsoft.com/office/drawing/2014/main" id="{06EFFB64-E288-4EA4-53D4-CF32E45C2E83}"/>
              </a:ext>
            </a:extLst>
          </p:cNvPr>
          <p:cNvSpPr>
            <a:spLocks noGrp="1"/>
          </p:cNvSpPr>
          <p:nvPr>
            <p:ph type="body" sz="quarter" idx="22" hasCustomPrompt="1"/>
          </p:nvPr>
        </p:nvSpPr>
        <p:spPr>
          <a:xfrm>
            <a:off x="229839" y="1970521"/>
            <a:ext cx="3671255" cy="3866400"/>
          </a:xfrm>
          <a:prstGeom prst="rect">
            <a:avLst/>
          </a:prstGeom>
        </p:spPr>
        <p:txBody>
          <a:bodyPr lIns="0" tIns="0" rIns="0" bIns="0"/>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cs-CZ" err="1"/>
              <a:t>Lorem</a:t>
            </a:r>
            <a:r>
              <a:rPr lang="cs-CZ"/>
              <a:t> </a:t>
            </a:r>
            <a:r>
              <a:rPr lang="cs-CZ" err="1"/>
              <a:t>ipsum</a:t>
            </a:r>
            <a:r>
              <a:rPr lang="cs-CZ"/>
              <a:t> </a:t>
            </a:r>
            <a:r>
              <a:rPr lang="cs-CZ" err="1"/>
              <a:t>dolor</a:t>
            </a:r>
            <a:r>
              <a:rPr lang="cs-CZ"/>
              <a:t> </a:t>
            </a:r>
            <a:r>
              <a:rPr lang="cs-CZ" err="1"/>
              <a:t>sit</a:t>
            </a:r>
            <a:r>
              <a:rPr lang="cs-CZ"/>
              <a:t> </a:t>
            </a:r>
            <a:r>
              <a:rPr lang="cs-CZ" err="1"/>
              <a:t>amet</a:t>
            </a:r>
            <a:r>
              <a:rPr lang="cs-CZ"/>
              <a:t>, </a:t>
            </a:r>
            <a:r>
              <a:rPr lang="cs-CZ" err="1"/>
              <a:t>consectetuer</a:t>
            </a:r>
            <a:r>
              <a:rPr lang="cs-CZ"/>
              <a:t> </a:t>
            </a:r>
            <a:r>
              <a:rPr lang="cs-CZ" err="1"/>
              <a:t>adipiscing</a:t>
            </a:r>
            <a:r>
              <a:rPr lang="cs-CZ"/>
              <a:t> elit. </a:t>
            </a:r>
            <a:r>
              <a:rPr lang="cs-CZ" err="1"/>
              <a:t>Maecenas</a:t>
            </a:r>
            <a:r>
              <a:rPr lang="cs-CZ"/>
              <a:t> </a:t>
            </a:r>
            <a:r>
              <a:rPr lang="cs-CZ" err="1"/>
              <a:t>porttitor</a:t>
            </a:r>
            <a:r>
              <a:rPr lang="cs-CZ"/>
              <a:t> </a:t>
            </a:r>
            <a:r>
              <a:rPr lang="cs-CZ" err="1"/>
              <a:t>congue</a:t>
            </a:r>
            <a:r>
              <a:rPr lang="cs-CZ"/>
              <a:t> </a:t>
            </a:r>
            <a:r>
              <a:rPr lang="cs-CZ" err="1"/>
              <a:t>massa</a:t>
            </a:r>
            <a:r>
              <a:rPr lang="cs-CZ"/>
              <a:t>. </a:t>
            </a:r>
            <a:r>
              <a:rPr lang="cs-CZ" err="1"/>
              <a:t>Fusce</a:t>
            </a:r>
            <a:r>
              <a:rPr lang="cs-CZ"/>
              <a:t> </a:t>
            </a:r>
            <a:r>
              <a:rPr lang="cs-CZ" err="1"/>
              <a:t>posuere</a:t>
            </a:r>
            <a:r>
              <a:rPr lang="cs-CZ"/>
              <a:t>, </a:t>
            </a:r>
            <a:r>
              <a:rPr lang="cs-CZ" err="1"/>
              <a:t>magna</a:t>
            </a:r>
            <a:r>
              <a:rPr lang="cs-CZ"/>
              <a:t> sed </a:t>
            </a:r>
            <a:r>
              <a:rPr lang="cs-CZ" err="1"/>
              <a:t>pulvinar</a:t>
            </a:r>
            <a:r>
              <a:rPr lang="cs-CZ"/>
              <a:t> </a:t>
            </a:r>
            <a:r>
              <a:rPr lang="cs-CZ" err="1"/>
              <a:t>ultricies</a:t>
            </a:r>
            <a:r>
              <a:rPr lang="cs-CZ"/>
              <a:t>, </a:t>
            </a:r>
            <a:r>
              <a:rPr lang="cs-CZ" err="1"/>
              <a:t>purus</a:t>
            </a:r>
            <a:r>
              <a:rPr lang="cs-CZ"/>
              <a:t> </a:t>
            </a:r>
            <a:r>
              <a:rPr lang="cs-CZ" err="1"/>
              <a:t>lectus</a:t>
            </a:r>
            <a:r>
              <a:rPr lang="cs-CZ"/>
              <a:t> </a:t>
            </a:r>
            <a:r>
              <a:rPr lang="cs-CZ" err="1"/>
              <a:t>malesuada</a:t>
            </a:r>
            <a:r>
              <a:rPr lang="cs-CZ"/>
              <a:t> libero, </a:t>
            </a:r>
            <a:r>
              <a:rPr lang="cs-CZ" err="1"/>
              <a:t>sit</a:t>
            </a:r>
            <a:r>
              <a:rPr lang="cs-CZ"/>
              <a:t> </a:t>
            </a:r>
            <a:r>
              <a:rPr lang="cs-CZ" err="1"/>
              <a:t>amet</a:t>
            </a:r>
            <a:r>
              <a:rPr lang="cs-CZ"/>
              <a:t> </a:t>
            </a:r>
            <a:r>
              <a:rPr lang="cs-CZ" err="1"/>
              <a:t>commodo</a:t>
            </a:r>
            <a:r>
              <a:rPr lang="cs-CZ"/>
              <a:t> </a:t>
            </a:r>
            <a:r>
              <a:rPr lang="cs-CZ" err="1"/>
              <a:t>magna</a:t>
            </a:r>
            <a:r>
              <a:rPr lang="cs-CZ"/>
              <a:t> </a:t>
            </a:r>
            <a:r>
              <a:rPr lang="cs-CZ" err="1"/>
              <a:t>eros</a:t>
            </a:r>
            <a:r>
              <a:rPr lang="cs-CZ"/>
              <a:t> </a:t>
            </a:r>
            <a:r>
              <a:rPr lang="cs-CZ" err="1"/>
              <a:t>quis</a:t>
            </a:r>
            <a:r>
              <a:rPr lang="cs-CZ"/>
              <a:t> urna.</a:t>
            </a:r>
          </a:p>
        </p:txBody>
      </p:sp>
      <p:sp>
        <p:nvSpPr>
          <p:cNvPr id="32" name="Zástupný symbol obrázku 31">
            <a:extLst>
              <a:ext uri="{FF2B5EF4-FFF2-40B4-BE49-F238E27FC236}">
                <a16:creationId xmlns="" xmlns:a16="http://schemas.microsoft.com/office/drawing/2014/main" id="{E22D5AD3-54C2-AE2A-5A16-694BFFE94022}"/>
              </a:ext>
            </a:extLst>
          </p:cNvPr>
          <p:cNvSpPr>
            <a:spLocks noGrp="1"/>
          </p:cNvSpPr>
          <p:nvPr>
            <p:ph type="pic" sz="quarter" idx="17" hasCustomPrompt="1"/>
          </p:nvPr>
        </p:nvSpPr>
        <p:spPr>
          <a:xfrm>
            <a:off x="218661" y="1313090"/>
            <a:ext cx="491985" cy="496933"/>
          </a:xfrm>
          <a:prstGeom prst="rect">
            <a:avLst/>
          </a:prstGeom>
        </p:spPr>
        <p:txBody>
          <a:bodyPr/>
          <a:lstStyle>
            <a:lvl1pPr marL="0" indent="0">
              <a:buNone/>
              <a:defRPr sz="1000"/>
            </a:lvl1pPr>
          </a:lstStyle>
          <a:p>
            <a:r>
              <a:rPr lang="cs-CZ"/>
              <a:t>ikona</a:t>
            </a:r>
          </a:p>
        </p:txBody>
      </p:sp>
      <p:sp>
        <p:nvSpPr>
          <p:cNvPr id="3" name="Zástupný symbol pro číslo snímku 5">
            <a:extLst>
              <a:ext uri="{FF2B5EF4-FFF2-40B4-BE49-F238E27FC236}">
                <a16:creationId xmlns="" xmlns:a16="http://schemas.microsoft.com/office/drawing/2014/main" id="{40A193D3-90FD-C605-1F24-6028A538B317}"/>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a:solidFill>
                <a:schemeClr val="bg1">
                  <a:lumMod val="50000"/>
                </a:schemeClr>
              </a:solidFill>
              <a:latin typeface="+mn-lt"/>
            </a:endParaRPr>
          </a:p>
        </p:txBody>
      </p:sp>
      <p:sp>
        <p:nvSpPr>
          <p:cNvPr id="4" name="Text Placeholder 6">
            <a:extLst>
              <a:ext uri="{FF2B5EF4-FFF2-40B4-BE49-F238E27FC236}">
                <a16:creationId xmlns="" xmlns:a16="http://schemas.microsoft.com/office/drawing/2014/main" id="{548F3B16-475D-5EE7-1FE3-1971C44856F5}"/>
              </a:ext>
            </a:extLst>
          </p:cNvPr>
          <p:cNvSpPr>
            <a:spLocks noGrp="1"/>
          </p:cNvSpPr>
          <p:nvPr>
            <p:ph type="body" sz="quarter" idx="16" hasCustomPrompt="1"/>
          </p:nvPr>
        </p:nvSpPr>
        <p:spPr>
          <a:xfrm>
            <a:off x="517289" y="6025232"/>
            <a:ext cx="10692049" cy="138499"/>
          </a:xfrm>
          <a:prstGeom prst="rect">
            <a:avLst/>
          </a:prstGeom>
        </p:spPr>
        <p:txBody>
          <a:bodyPr wrap="square" lIns="0" tIns="0" rIns="0" bIns="0" anchor="t" anchorCtr="0">
            <a:spAutoFit/>
          </a:bodyPr>
          <a:lstStyle>
            <a:lvl1pPr marL="0" indent="0">
              <a:lnSpc>
                <a:spcPct val="100000"/>
              </a:lnSpc>
              <a:spcBef>
                <a:spcPts val="0"/>
              </a:spcBef>
              <a:buNone/>
              <a:defRPr sz="900" i="1">
                <a:solidFill>
                  <a:schemeClr val="bg1">
                    <a:lumMod val="50000"/>
                  </a:schemeClr>
                </a:solidFill>
                <a:latin typeface="Arial" panose="020B0604020202020204"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Click to edit Master text styles</a:t>
            </a:r>
          </a:p>
        </p:txBody>
      </p:sp>
      <p:sp>
        <p:nvSpPr>
          <p:cNvPr id="5" name="Nadpis 1">
            <a:extLst>
              <a:ext uri="{FF2B5EF4-FFF2-40B4-BE49-F238E27FC236}">
                <a16:creationId xmlns="" xmlns:a16="http://schemas.microsoft.com/office/drawing/2014/main" id="{0D050F06-2AA9-252F-C149-89BE2FD1559E}"/>
              </a:ext>
            </a:extLst>
          </p:cNvPr>
          <p:cNvSpPr>
            <a:spLocks noGrp="1"/>
          </p:cNvSpPr>
          <p:nvPr>
            <p:ph type="title" hasCustomPrompt="1"/>
          </p:nvPr>
        </p:nvSpPr>
        <p:spPr>
          <a:xfrm>
            <a:off x="218660" y="123841"/>
            <a:ext cx="11754542" cy="486000"/>
          </a:xfrm>
          <a:prstGeom prst="rect">
            <a:avLst/>
          </a:prstGeom>
        </p:spPr>
        <p:txBody>
          <a:bodyPr lIns="0" rIns="0"/>
          <a:lstStyle/>
          <a:p>
            <a:r>
              <a:rPr lang="cs-CZ"/>
              <a:t>SLIDE TITLE</a:t>
            </a:r>
          </a:p>
        </p:txBody>
      </p:sp>
      <p:sp>
        <p:nvSpPr>
          <p:cNvPr id="6" name="Zástupný text 11">
            <a:extLst>
              <a:ext uri="{FF2B5EF4-FFF2-40B4-BE49-F238E27FC236}">
                <a16:creationId xmlns="" xmlns:a16="http://schemas.microsoft.com/office/drawing/2014/main" id="{B3DD0AF6-39DD-666D-C58B-0E0D57868C24}"/>
              </a:ext>
            </a:extLst>
          </p:cNvPr>
          <p:cNvSpPr>
            <a:spLocks noGrp="1"/>
          </p:cNvSpPr>
          <p:nvPr>
            <p:ph type="body" sz="quarter" idx="10" hasCustomPrompt="1"/>
          </p:nvPr>
        </p:nvSpPr>
        <p:spPr>
          <a:xfrm>
            <a:off x="218661" y="626028"/>
            <a:ext cx="11754542" cy="642385"/>
          </a:xfrm>
          <a:prstGeom prst="rect">
            <a:avLst/>
          </a:prstGeom>
        </p:spPr>
        <p:txBody>
          <a:bodyPr vert="horz" lIns="0" tIns="46800" rIns="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a:t>Headline</a:t>
            </a:r>
          </a:p>
        </p:txBody>
      </p:sp>
      <p:sp>
        <p:nvSpPr>
          <p:cNvPr id="11" name="TextovéPole 10">
            <a:extLst>
              <a:ext uri="{FF2B5EF4-FFF2-40B4-BE49-F238E27FC236}">
                <a16:creationId xmlns="" xmlns:a16="http://schemas.microsoft.com/office/drawing/2014/main" id="{8126C5A4-2D01-04AD-D779-5CD061E1E784}"/>
              </a:ext>
            </a:extLst>
          </p:cNvPr>
          <p:cNvSpPr txBox="1"/>
          <p:nvPr userDrawn="1"/>
        </p:nvSpPr>
        <p:spPr>
          <a:xfrm>
            <a:off x="5555940" y="1300556"/>
            <a:ext cx="1571391" cy="523220"/>
          </a:xfrm>
          <a:prstGeom prst="rect">
            <a:avLst/>
          </a:prstGeom>
          <a:noFill/>
          <a:ln>
            <a:noFill/>
          </a:ln>
          <a:effectLst/>
        </p:spPr>
        <p:txBody>
          <a:bodyPr wrap="square" lIns="0" rIns="0" rtlCol="0">
            <a:noAutofit/>
          </a:bodyPr>
          <a:lstStyle/>
          <a:p>
            <a:endParaRPr lang="cs-CZ" sz="1600" b="1">
              <a:solidFill>
                <a:schemeClr val="tx2"/>
              </a:solidFill>
            </a:endParaRPr>
          </a:p>
        </p:txBody>
      </p:sp>
      <p:cxnSp>
        <p:nvCxnSpPr>
          <p:cNvPr id="23" name="Přímá spojnice 22">
            <a:extLst>
              <a:ext uri="{FF2B5EF4-FFF2-40B4-BE49-F238E27FC236}">
                <a16:creationId xmlns="" xmlns:a16="http://schemas.microsoft.com/office/drawing/2014/main" id="{17C92D48-B261-69ED-4924-5785C48648BA}"/>
              </a:ext>
            </a:extLst>
          </p:cNvPr>
          <p:cNvCxnSpPr>
            <a:cxnSpLocks/>
          </p:cNvCxnSpPr>
          <p:nvPr userDrawn="1"/>
        </p:nvCxnSpPr>
        <p:spPr>
          <a:xfrm>
            <a:off x="218661" y="1885317"/>
            <a:ext cx="1476000" cy="0"/>
          </a:xfrm>
          <a:prstGeom prst="line">
            <a:avLst/>
          </a:prstGeom>
          <a:ln w="254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24" name="Přímá spojnice 23">
            <a:extLst>
              <a:ext uri="{FF2B5EF4-FFF2-40B4-BE49-F238E27FC236}">
                <a16:creationId xmlns="" xmlns:a16="http://schemas.microsoft.com/office/drawing/2014/main" id="{DEEE3C73-38B4-DBF6-AA9A-E97437B5FBF4}"/>
              </a:ext>
            </a:extLst>
          </p:cNvPr>
          <p:cNvCxnSpPr>
            <a:cxnSpLocks/>
          </p:cNvCxnSpPr>
          <p:nvPr userDrawn="1"/>
        </p:nvCxnSpPr>
        <p:spPr>
          <a:xfrm>
            <a:off x="4260372" y="1885317"/>
            <a:ext cx="1476000" cy="0"/>
          </a:xfrm>
          <a:prstGeom prst="line">
            <a:avLst/>
          </a:prstGeom>
          <a:ln w="254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33" name="Zástupný symbol obrázku 31">
            <a:extLst>
              <a:ext uri="{FF2B5EF4-FFF2-40B4-BE49-F238E27FC236}">
                <a16:creationId xmlns="" xmlns:a16="http://schemas.microsoft.com/office/drawing/2014/main" id="{63BF7037-6C66-92EA-11AC-F5C168B33420}"/>
              </a:ext>
            </a:extLst>
          </p:cNvPr>
          <p:cNvSpPr>
            <a:spLocks noGrp="1"/>
          </p:cNvSpPr>
          <p:nvPr>
            <p:ph type="pic" sz="quarter" idx="18" hasCustomPrompt="1"/>
          </p:nvPr>
        </p:nvSpPr>
        <p:spPr>
          <a:xfrm>
            <a:off x="4260372" y="1313700"/>
            <a:ext cx="491985" cy="496933"/>
          </a:xfrm>
          <a:prstGeom prst="rect">
            <a:avLst/>
          </a:prstGeom>
        </p:spPr>
        <p:txBody>
          <a:bodyPr/>
          <a:lstStyle>
            <a:lvl1pPr marL="0" indent="0">
              <a:buNone/>
              <a:defRPr sz="1000"/>
            </a:lvl1pPr>
          </a:lstStyle>
          <a:p>
            <a:r>
              <a:rPr lang="cs-CZ"/>
              <a:t>ikona</a:t>
            </a:r>
          </a:p>
        </p:txBody>
      </p:sp>
      <p:sp>
        <p:nvSpPr>
          <p:cNvPr id="41" name="Zástupný text 37">
            <a:extLst>
              <a:ext uri="{FF2B5EF4-FFF2-40B4-BE49-F238E27FC236}">
                <a16:creationId xmlns="" xmlns:a16="http://schemas.microsoft.com/office/drawing/2014/main" id="{A4485D08-9602-D06D-B6F8-7B48D3F6BE41}"/>
              </a:ext>
            </a:extLst>
          </p:cNvPr>
          <p:cNvSpPr>
            <a:spLocks noGrp="1"/>
          </p:cNvSpPr>
          <p:nvPr>
            <p:ph type="body" sz="quarter" idx="25" hasCustomPrompt="1"/>
          </p:nvPr>
        </p:nvSpPr>
        <p:spPr>
          <a:xfrm>
            <a:off x="4271550" y="1970521"/>
            <a:ext cx="7701652" cy="3866400"/>
          </a:xfrm>
          <a:prstGeom prst="rect">
            <a:avLst/>
          </a:prstGeom>
        </p:spPr>
        <p:txBody>
          <a:bodyPr lIns="0" tIns="0" rIns="0" bIns="0"/>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cs-CZ" err="1"/>
              <a:t>Lorem</a:t>
            </a:r>
            <a:r>
              <a:rPr lang="cs-CZ"/>
              <a:t> </a:t>
            </a:r>
            <a:r>
              <a:rPr lang="cs-CZ" err="1"/>
              <a:t>ipsum</a:t>
            </a:r>
            <a:r>
              <a:rPr lang="cs-CZ"/>
              <a:t> </a:t>
            </a:r>
            <a:r>
              <a:rPr lang="cs-CZ" err="1"/>
              <a:t>dolor</a:t>
            </a:r>
            <a:r>
              <a:rPr lang="cs-CZ"/>
              <a:t> </a:t>
            </a:r>
            <a:r>
              <a:rPr lang="cs-CZ" err="1"/>
              <a:t>sit</a:t>
            </a:r>
            <a:r>
              <a:rPr lang="cs-CZ"/>
              <a:t> </a:t>
            </a:r>
            <a:r>
              <a:rPr lang="cs-CZ" err="1"/>
              <a:t>amet</a:t>
            </a:r>
            <a:r>
              <a:rPr lang="cs-CZ"/>
              <a:t>, </a:t>
            </a:r>
            <a:r>
              <a:rPr lang="cs-CZ" err="1"/>
              <a:t>consectetuer</a:t>
            </a:r>
            <a:r>
              <a:rPr lang="cs-CZ"/>
              <a:t> </a:t>
            </a:r>
            <a:r>
              <a:rPr lang="cs-CZ" err="1"/>
              <a:t>adipiscing</a:t>
            </a:r>
            <a:r>
              <a:rPr lang="cs-CZ"/>
              <a:t> elit. </a:t>
            </a:r>
            <a:r>
              <a:rPr lang="cs-CZ" err="1"/>
              <a:t>Maecenas</a:t>
            </a:r>
            <a:r>
              <a:rPr lang="cs-CZ"/>
              <a:t> </a:t>
            </a:r>
            <a:r>
              <a:rPr lang="cs-CZ" err="1"/>
              <a:t>porttitor</a:t>
            </a:r>
            <a:r>
              <a:rPr lang="cs-CZ"/>
              <a:t> </a:t>
            </a:r>
            <a:r>
              <a:rPr lang="cs-CZ" err="1"/>
              <a:t>congue</a:t>
            </a:r>
            <a:r>
              <a:rPr lang="cs-CZ"/>
              <a:t> </a:t>
            </a:r>
            <a:r>
              <a:rPr lang="cs-CZ" err="1"/>
              <a:t>massa</a:t>
            </a:r>
            <a:r>
              <a:rPr lang="cs-CZ"/>
              <a:t>. </a:t>
            </a:r>
            <a:r>
              <a:rPr lang="cs-CZ" err="1"/>
              <a:t>Fusce</a:t>
            </a:r>
            <a:r>
              <a:rPr lang="cs-CZ"/>
              <a:t> </a:t>
            </a:r>
            <a:r>
              <a:rPr lang="cs-CZ" err="1"/>
              <a:t>posuere</a:t>
            </a:r>
            <a:r>
              <a:rPr lang="cs-CZ"/>
              <a:t>, </a:t>
            </a:r>
            <a:r>
              <a:rPr lang="cs-CZ" err="1"/>
              <a:t>magna</a:t>
            </a:r>
            <a:r>
              <a:rPr lang="cs-CZ"/>
              <a:t> sed </a:t>
            </a:r>
            <a:r>
              <a:rPr lang="cs-CZ" err="1"/>
              <a:t>pulvinar</a:t>
            </a:r>
            <a:r>
              <a:rPr lang="cs-CZ"/>
              <a:t> </a:t>
            </a:r>
            <a:r>
              <a:rPr lang="cs-CZ" err="1"/>
              <a:t>ultricies</a:t>
            </a:r>
            <a:r>
              <a:rPr lang="cs-CZ"/>
              <a:t>, </a:t>
            </a:r>
            <a:r>
              <a:rPr lang="cs-CZ" err="1"/>
              <a:t>purus</a:t>
            </a:r>
            <a:r>
              <a:rPr lang="cs-CZ"/>
              <a:t> </a:t>
            </a:r>
            <a:r>
              <a:rPr lang="cs-CZ" err="1"/>
              <a:t>lectus</a:t>
            </a:r>
            <a:r>
              <a:rPr lang="cs-CZ"/>
              <a:t> </a:t>
            </a:r>
            <a:r>
              <a:rPr lang="cs-CZ" err="1"/>
              <a:t>malesuada</a:t>
            </a:r>
            <a:r>
              <a:rPr lang="cs-CZ"/>
              <a:t> libero, </a:t>
            </a:r>
            <a:r>
              <a:rPr lang="cs-CZ" err="1"/>
              <a:t>sit</a:t>
            </a:r>
            <a:r>
              <a:rPr lang="cs-CZ"/>
              <a:t> </a:t>
            </a:r>
            <a:r>
              <a:rPr lang="cs-CZ" err="1"/>
              <a:t>amet</a:t>
            </a:r>
            <a:r>
              <a:rPr lang="cs-CZ"/>
              <a:t> </a:t>
            </a:r>
            <a:r>
              <a:rPr lang="cs-CZ" err="1"/>
              <a:t>commodo</a:t>
            </a:r>
            <a:r>
              <a:rPr lang="cs-CZ"/>
              <a:t> </a:t>
            </a:r>
            <a:r>
              <a:rPr lang="cs-CZ" err="1"/>
              <a:t>magna</a:t>
            </a:r>
            <a:r>
              <a:rPr lang="cs-CZ"/>
              <a:t> </a:t>
            </a:r>
            <a:r>
              <a:rPr lang="cs-CZ" err="1"/>
              <a:t>eros</a:t>
            </a:r>
            <a:r>
              <a:rPr lang="cs-CZ"/>
              <a:t> </a:t>
            </a:r>
            <a:r>
              <a:rPr lang="cs-CZ" err="1"/>
              <a:t>quis</a:t>
            </a:r>
            <a:r>
              <a:rPr lang="cs-CZ"/>
              <a:t> urna.</a:t>
            </a:r>
          </a:p>
        </p:txBody>
      </p:sp>
      <p:sp>
        <p:nvSpPr>
          <p:cNvPr id="46" name="Zástupný text 45">
            <a:extLst>
              <a:ext uri="{FF2B5EF4-FFF2-40B4-BE49-F238E27FC236}">
                <a16:creationId xmlns="" xmlns:a16="http://schemas.microsoft.com/office/drawing/2014/main" id="{8DAFA274-D30C-9E60-1BCF-9D2A74FFB13F}"/>
              </a:ext>
            </a:extLst>
          </p:cNvPr>
          <p:cNvSpPr>
            <a:spLocks noGrp="1"/>
          </p:cNvSpPr>
          <p:nvPr>
            <p:ph type="body" sz="quarter" idx="29" hasCustomPrompt="1"/>
          </p:nvPr>
        </p:nvSpPr>
        <p:spPr>
          <a:xfrm>
            <a:off x="710646" y="1288023"/>
            <a:ext cx="3190448" cy="522000"/>
          </a:xfrm>
          <a:prstGeom prst="rect">
            <a:avLst/>
          </a:prstGeom>
        </p:spPr>
        <p:txBody>
          <a:bodyPr lIns="0" tIns="0" rIns="0" bIns="0" anchor="b"/>
          <a:lstStyle>
            <a:lvl1pPr marL="0" indent="0">
              <a:spcBef>
                <a:spcPts val="0"/>
              </a:spcBef>
              <a:buNone/>
              <a:defRPr sz="1600" b="1">
                <a:solidFill>
                  <a:schemeClr val="tx2"/>
                </a:solidFill>
              </a:defRPr>
            </a:lvl1pPr>
            <a:lvl5pPr>
              <a:defRPr/>
            </a:lvl5pPr>
          </a:lstStyle>
          <a:p>
            <a:pPr lvl="0"/>
            <a:r>
              <a:rPr lang="cs-CZ"/>
              <a:t>NADPIS NA </a:t>
            </a:r>
            <a:br>
              <a:rPr lang="cs-CZ"/>
            </a:br>
            <a:r>
              <a:rPr lang="cs-CZ"/>
              <a:t>DVA ŘÁDKY</a:t>
            </a:r>
          </a:p>
        </p:txBody>
      </p:sp>
      <p:sp>
        <p:nvSpPr>
          <p:cNvPr id="47" name="Zástupný text 45">
            <a:extLst>
              <a:ext uri="{FF2B5EF4-FFF2-40B4-BE49-F238E27FC236}">
                <a16:creationId xmlns="" xmlns:a16="http://schemas.microsoft.com/office/drawing/2014/main" id="{53B57AAA-552E-E352-A0D0-D56A527C290B}"/>
              </a:ext>
            </a:extLst>
          </p:cNvPr>
          <p:cNvSpPr>
            <a:spLocks noGrp="1"/>
          </p:cNvSpPr>
          <p:nvPr>
            <p:ph type="body" sz="quarter" idx="30" hasCustomPrompt="1"/>
          </p:nvPr>
        </p:nvSpPr>
        <p:spPr>
          <a:xfrm>
            <a:off x="4752356" y="1288023"/>
            <a:ext cx="7220845" cy="522000"/>
          </a:xfrm>
          <a:prstGeom prst="rect">
            <a:avLst/>
          </a:prstGeom>
        </p:spPr>
        <p:txBody>
          <a:bodyPr lIns="0" tIns="0" rIns="0" bIns="0" anchor="b"/>
          <a:lstStyle>
            <a:lvl1pPr marL="0" indent="0">
              <a:spcBef>
                <a:spcPts val="0"/>
              </a:spcBef>
              <a:buNone/>
              <a:defRPr sz="1600" b="1">
                <a:solidFill>
                  <a:schemeClr val="tx2"/>
                </a:solidFill>
              </a:defRPr>
            </a:lvl1pPr>
            <a:lvl5pPr>
              <a:defRPr/>
            </a:lvl5pPr>
          </a:lstStyle>
          <a:p>
            <a:pPr lvl="0"/>
            <a:r>
              <a:rPr lang="cs-CZ"/>
              <a:t>NADPIS NA </a:t>
            </a:r>
            <a:br>
              <a:rPr lang="cs-CZ"/>
            </a:br>
            <a:r>
              <a:rPr lang="cs-CZ"/>
              <a:t>DVA ŘÁDKY</a:t>
            </a:r>
          </a:p>
        </p:txBody>
      </p:sp>
    </p:spTree>
    <p:extLst>
      <p:ext uri="{BB962C8B-B14F-4D97-AF65-F5344CB8AC3E}">
        <p14:creationId xmlns:p14="http://schemas.microsoft.com/office/powerpoint/2010/main" val="22546375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yout 2 (without numbers) 2:1">
    <p:spTree>
      <p:nvGrpSpPr>
        <p:cNvPr id="1" name=""/>
        <p:cNvGrpSpPr/>
        <p:nvPr/>
      </p:nvGrpSpPr>
      <p:grpSpPr>
        <a:xfrm>
          <a:off x="0" y="0"/>
          <a:ext cx="0" cy="0"/>
          <a:chOff x="0" y="0"/>
          <a:chExt cx="0" cy="0"/>
        </a:xfrm>
      </p:grpSpPr>
      <p:sp>
        <p:nvSpPr>
          <p:cNvPr id="38" name="Zástupný text 37">
            <a:extLst>
              <a:ext uri="{FF2B5EF4-FFF2-40B4-BE49-F238E27FC236}">
                <a16:creationId xmlns="" xmlns:a16="http://schemas.microsoft.com/office/drawing/2014/main" id="{06EFFB64-E288-4EA4-53D4-CF32E45C2E83}"/>
              </a:ext>
            </a:extLst>
          </p:cNvPr>
          <p:cNvSpPr>
            <a:spLocks noGrp="1"/>
          </p:cNvSpPr>
          <p:nvPr>
            <p:ph type="body" sz="quarter" idx="22" hasCustomPrompt="1"/>
          </p:nvPr>
        </p:nvSpPr>
        <p:spPr>
          <a:xfrm>
            <a:off x="229839" y="1970521"/>
            <a:ext cx="7712966" cy="3866400"/>
          </a:xfrm>
          <a:prstGeom prst="rect">
            <a:avLst/>
          </a:prstGeom>
        </p:spPr>
        <p:txBody>
          <a:bodyPr lIns="0" tIns="0" rIns="0" bIns="0"/>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cs-CZ" err="1"/>
              <a:t>Lorem</a:t>
            </a:r>
            <a:r>
              <a:rPr lang="cs-CZ"/>
              <a:t> </a:t>
            </a:r>
            <a:r>
              <a:rPr lang="cs-CZ" err="1"/>
              <a:t>ipsum</a:t>
            </a:r>
            <a:r>
              <a:rPr lang="cs-CZ"/>
              <a:t> </a:t>
            </a:r>
            <a:r>
              <a:rPr lang="cs-CZ" err="1"/>
              <a:t>dolor</a:t>
            </a:r>
            <a:r>
              <a:rPr lang="cs-CZ"/>
              <a:t> </a:t>
            </a:r>
            <a:r>
              <a:rPr lang="cs-CZ" err="1"/>
              <a:t>sit</a:t>
            </a:r>
            <a:r>
              <a:rPr lang="cs-CZ"/>
              <a:t> </a:t>
            </a:r>
            <a:r>
              <a:rPr lang="cs-CZ" err="1"/>
              <a:t>amet</a:t>
            </a:r>
            <a:r>
              <a:rPr lang="cs-CZ"/>
              <a:t>, </a:t>
            </a:r>
            <a:r>
              <a:rPr lang="cs-CZ" err="1"/>
              <a:t>consectetuer</a:t>
            </a:r>
            <a:r>
              <a:rPr lang="cs-CZ"/>
              <a:t> </a:t>
            </a:r>
            <a:r>
              <a:rPr lang="cs-CZ" err="1"/>
              <a:t>adipiscing</a:t>
            </a:r>
            <a:r>
              <a:rPr lang="cs-CZ"/>
              <a:t> elit. </a:t>
            </a:r>
            <a:r>
              <a:rPr lang="cs-CZ" err="1"/>
              <a:t>Maecenas</a:t>
            </a:r>
            <a:r>
              <a:rPr lang="cs-CZ"/>
              <a:t> </a:t>
            </a:r>
            <a:r>
              <a:rPr lang="cs-CZ" err="1"/>
              <a:t>porttitor</a:t>
            </a:r>
            <a:r>
              <a:rPr lang="cs-CZ"/>
              <a:t> </a:t>
            </a:r>
            <a:r>
              <a:rPr lang="cs-CZ" err="1"/>
              <a:t>congue</a:t>
            </a:r>
            <a:r>
              <a:rPr lang="cs-CZ"/>
              <a:t> </a:t>
            </a:r>
            <a:r>
              <a:rPr lang="cs-CZ" err="1"/>
              <a:t>massa</a:t>
            </a:r>
            <a:r>
              <a:rPr lang="cs-CZ"/>
              <a:t>. </a:t>
            </a:r>
            <a:r>
              <a:rPr lang="cs-CZ" err="1"/>
              <a:t>Fusce</a:t>
            </a:r>
            <a:r>
              <a:rPr lang="cs-CZ"/>
              <a:t> </a:t>
            </a:r>
            <a:r>
              <a:rPr lang="cs-CZ" err="1"/>
              <a:t>posuere</a:t>
            </a:r>
            <a:r>
              <a:rPr lang="cs-CZ"/>
              <a:t>, </a:t>
            </a:r>
            <a:r>
              <a:rPr lang="cs-CZ" err="1"/>
              <a:t>magna</a:t>
            </a:r>
            <a:r>
              <a:rPr lang="cs-CZ"/>
              <a:t> sed </a:t>
            </a:r>
            <a:r>
              <a:rPr lang="cs-CZ" err="1"/>
              <a:t>pulvinar</a:t>
            </a:r>
            <a:r>
              <a:rPr lang="cs-CZ"/>
              <a:t> </a:t>
            </a:r>
            <a:r>
              <a:rPr lang="cs-CZ" err="1"/>
              <a:t>ultricies</a:t>
            </a:r>
            <a:r>
              <a:rPr lang="cs-CZ"/>
              <a:t>, </a:t>
            </a:r>
            <a:r>
              <a:rPr lang="cs-CZ" err="1"/>
              <a:t>purus</a:t>
            </a:r>
            <a:r>
              <a:rPr lang="cs-CZ"/>
              <a:t> </a:t>
            </a:r>
            <a:r>
              <a:rPr lang="cs-CZ" err="1"/>
              <a:t>lectus</a:t>
            </a:r>
            <a:r>
              <a:rPr lang="cs-CZ"/>
              <a:t> </a:t>
            </a:r>
            <a:r>
              <a:rPr lang="cs-CZ" err="1"/>
              <a:t>malesuada</a:t>
            </a:r>
            <a:r>
              <a:rPr lang="cs-CZ"/>
              <a:t> libero, </a:t>
            </a:r>
            <a:r>
              <a:rPr lang="cs-CZ" err="1"/>
              <a:t>sit</a:t>
            </a:r>
            <a:r>
              <a:rPr lang="cs-CZ"/>
              <a:t> </a:t>
            </a:r>
            <a:r>
              <a:rPr lang="cs-CZ" err="1"/>
              <a:t>amet</a:t>
            </a:r>
            <a:r>
              <a:rPr lang="cs-CZ"/>
              <a:t> </a:t>
            </a:r>
            <a:r>
              <a:rPr lang="cs-CZ" err="1"/>
              <a:t>commodo</a:t>
            </a:r>
            <a:r>
              <a:rPr lang="cs-CZ"/>
              <a:t> </a:t>
            </a:r>
            <a:r>
              <a:rPr lang="cs-CZ" err="1"/>
              <a:t>magna</a:t>
            </a:r>
            <a:r>
              <a:rPr lang="cs-CZ"/>
              <a:t> </a:t>
            </a:r>
            <a:r>
              <a:rPr lang="cs-CZ" err="1"/>
              <a:t>eros</a:t>
            </a:r>
            <a:r>
              <a:rPr lang="cs-CZ"/>
              <a:t> </a:t>
            </a:r>
            <a:r>
              <a:rPr lang="cs-CZ" err="1"/>
              <a:t>quis</a:t>
            </a:r>
            <a:r>
              <a:rPr lang="cs-CZ"/>
              <a:t> urna.</a:t>
            </a:r>
          </a:p>
        </p:txBody>
      </p:sp>
      <p:sp>
        <p:nvSpPr>
          <p:cNvPr id="32" name="Zástupný symbol obrázku 31">
            <a:extLst>
              <a:ext uri="{FF2B5EF4-FFF2-40B4-BE49-F238E27FC236}">
                <a16:creationId xmlns="" xmlns:a16="http://schemas.microsoft.com/office/drawing/2014/main" id="{E22D5AD3-54C2-AE2A-5A16-694BFFE94022}"/>
              </a:ext>
            </a:extLst>
          </p:cNvPr>
          <p:cNvSpPr>
            <a:spLocks noGrp="1"/>
          </p:cNvSpPr>
          <p:nvPr>
            <p:ph type="pic" sz="quarter" idx="17" hasCustomPrompt="1"/>
          </p:nvPr>
        </p:nvSpPr>
        <p:spPr>
          <a:xfrm>
            <a:off x="218661" y="1313090"/>
            <a:ext cx="491985" cy="496933"/>
          </a:xfrm>
          <a:prstGeom prst="rect">
            <a:avLst/>
          </a:prstGeom>
        </p:spPr>
        <p:txBody>
          <a:bodyPr/>
          <a:lstStyle>
            <a:lvl1pPr marL="0" indent="0">
              <a:buNone/>
              <a:defRPr sz="1000"/>
            </a:lvl1pPr>
          </a:lstStyle>
          <a:p>
            <a:r>
              <a:rPr lang="cs-CZ"/>
              <a:t>ikona</a:t>
            </a:r>
          </a:p>
        </p:txBody>
      </p:sp>
      <p:sp>
        <p:nvSpPr>
          <p:cNvPr id="3" name="Zástupný symbol pro číslo snímku 5">
            <a:extLst>
              <a:ext uri="{FF2B5EF4-FFF2-40B4-BE49-F238E27FC236}">
                <a16:creationId xmlns="" xmlns:a16="http://schemas.microsoft.com/office/drawing/2014/main" id="{40A193D3-90FD-C605-1F24-6028A538B317}"/>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a:solidFill>
                <a:schemeClr val="bg1">
                  <a:lumMod val="50000"/>
                </a:schemeClr>
              </a:solidFill>
              <a:latin typeface="+mn-lt"/>
            </a:endParaRPr>
          </a:p>
        </p:txBody>
      </p:sp>
      <p:sp>
        <p:nvSpPr>
          <p:cNvPr id="4" name="Text Placeholder 6">
            <a:extLst>
              <a:ext uri="{FF2B5EF4-FFF2-40B4-BE49-F238E27FC236}">
                <a16:creationId xmlns="" xmlns:a16="http://schemas.microsoft.com/office/drawing/2014/main" id="{548F3B16-475D-5EE7-1FE3-1971C44856F5}"/>
              </a:ext>
            </a:extLst>
          </p:cNvPr>
          <p:cNvSpPr>
            <a:spLocks noGrp="1"/>
          </p:cNvSpPr>
          <p:nvPr>
            <p:ph type="body" sz="quarter" idx="16" hasCustomPrompt="1"/>
          </p:nvPr>
        </p:nvSpPr>
        <p:spPr>
          <a:xfrm>
            <a:off x="517289" y="6025232"/>
            <a:ext cx="10692049" cy="138499"/>
          </a:xfrm>
          <a:prstGeom prst="rect">
            <a:avLst/>
          </a:prstGeom>
        </p:spPr>
        <p:txBody>
          <a:bodyPr wrap="square" lIns="0" tIns="0" rIns="0" bIns="0" anchor="t" anchorCtr="0">
            <a:spAutoFit/>
          </a:bodyPr>
          <a:lstStyle>
            <a:lvl1pPr marL="0" indent="0">
              <a:lnSpc>
                <a:spcPct val="100000"/>
              </a:lnSpc>
              <a:spcBef>
                <a:spcPts val="0"/>
              </a:spcBef>
              <a:buNone/>
              <a:defRPr sz="900" i="1">
                <a:solidFill>
                  <a:schemeClr val="bg1">
                    <a:lumMod val="50000"/>
                  </a:schemeClr>
                </a:solidFill>
                <a:latin typeface="Arial" panose="020B0604020202020204"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Click to edit Master text styles</a:t>
            </a:r>
          </a:p>
        </p:txBody>
      </p:sp>
      <p:sp>
        <p:nvSpPr>
          <p:cNvPr id="5" name="Nadpis 1">
            <a:extLst>
              <a:ext uri="{FF2B5EF4-FFF2-40B4-BE49-F238E27FC236}">
                <a16:creationId xmlns="" xmlns:a16="http://schemas.microsoft.com/office/drawing/2014/main" id="{0D050F06-2AA9-252F-C149-89BE2FD1559E}"/>
              </a:ext>
            </a:extLst>
          </p:cNvPr>
          <p:cNvSpPr>
            <a:spLocks noGrp="1"/>
          </p:cNvSpPr>
          <p:nvPr>
            <p:ph type="title" hasCustomPrompt="1"/>
          </p:nvPr>
        </p:nvSpPr>
        <p:spPr>
          <a:xfrm>
            <a:off x="218660" y="123841"/>
            <a:ext cx="11754542" cy="486000"/>
          </a:xfrm>
          <a:prstGeom prst="rect">
            <a:avLst/>
          </a:prstGeom>
        </p:spPr>
        <p:txBody>
          <a:bodyPr lIns="0" rIns="0"/>
          <a:lstStyle/>
          <a:p>
            <a:r>
              <a:rPr lang="cs-CZ"/>
              <a:t>SLIDE TITLE</a:t>
            </a:r>
          </a:p>
        </p:txBody>
      </p:sp>
      <p:sp>
        <p:nvSpPr>
          <p:cNvPr id="6" name="Zástupný text 11">
            <a:extLst>
              <a:ext uri="{FF2B5EF4-FFF2-40B4-BE49-F238E27FC236}">
                <a16:creationId xmlns="" xmlns:a16="http://schemas.microsoft.com/office/drawing/2014/main" id="{B3DD0AF6-39DD-666D-C58B-0E0D57868C24}"/>
              </a:ext>
            </a:extLst>
          </p:cNvPr>
          <p:cNvSpPr>
            <a:spLocks noGrp="1"/>
          </p:cNvSpPr>
          <p:nvPr>
            <p:ph type="body" sz="quarter" idx="10" hasCustomPrompt="1"/>
          </p:nvPr>
        </p:nvSpPr>
        <p:spPr>
          <a:xfrm>
            <a:off x="218661" y="626028"/>
            <a:ext cx="11754542" cy="642385"/>
          </a:xfrm>
          <a:prstGeom prst="rect">
            <a:avLst/>
          </a:prstGeom>
        </p:spPr>
        <p:txBody>
          <a:bodyPr vert="horz" lIns="0" tIns="46800" rIns="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a:t>Headline</a:t>
            </a:r>
          </a:p>
        </p:txBody>
      </p:sp>
      <p:sp>
        <p:nvSpPr>
          <p:cNvPr id="11" name="TextovéPole 10">
            <a:extLst>
              <a:ext uri="{FF2B5EF4-FFF2-40B4-BE49-F238E27FC236}">
                <a16:creationId xmlns="" xmlns:a16="http://schemas.microsoft.com/office/drawing/2014/main" id="{8126C5A4-2D01-04AD-D779-5CD061E1E784}"/>
              </a:ext>
            </a:extLst>
          </p:cNvPr>
          <p:cNvSpPr txBox="1"/>
          <p:nvPr userDrawn="1"/>
        </p:nvSpPr>
        <p:spPr>
          <a:xfrm>
            <a:off x="5555940" y="1300556"/>
            <a:ext cx="1571391" cy="523220"/>
          </a:xfrm>
          <a:prstGeom prst="rect">
            <a:avLst/>
          </a:prstGeom>
          <a:noFill/>
          <a:ln>
            <a:noFill/>
          </a:ln>
          <a:effectLst/>
        </p:spPr>
        <p:txBody>
          <a:bodyPr wrap="square" lIns="0" rIns="0" rtlCol="0">
            <a:noAutofit/>
          </a:bodyPr>
          <a:lstStyle/>
          <a:p>
            <a:endParaRPr lang="cs-CZ" sz="1600" b="1">
              <a:solidFill>
                <a:schemeClr val="tx2"/>
              </a:solidFill>
            </a:endParaRPr>
          </a:p>
        </p:txBody>
      </p:sp>
      <p:cxnSp>
        <p:nvCxnSpPr>
          <p:cNvPr id="23" name="Přímá spojnice 22">
            <a:extLst>
              <a:ext uri="{FF2B5EF4-FFF2-40B4-BE49-F238E27FC236}">
                <a16:creationId xmlns="" xmlns:a16="http://schemas.microsoft.com/office/drawing/2014/main" id="{17C92D48-B261-69ED-4924-5785C48648BA}"/>
              </a:ext>
            </a:extLst>
          </p:cNvPr>
          <p:cNvCxnSpPr>
            <a:cxnSpLocks/>
          </p:cNvCxnSpPr>
          <p:nvPr userDrawn="1"/>
        </p:nvCxnSpPr>
        <p:spPr>
          <a:xfrm>
            <a:off x="218661" y="1885317"/>
            <a:ext cx="1476000" cy="0"/>
          </a:xfrm>
          <a:prstGeom prst="line">
            <a:avLst/>
          </a:prstGeom>
          <a:ln w="254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25" name="Přímá spojnice 24">
            <a:extLst>
              <a:ext uri="{FF2B5EF4-FFF2-40B4-BE49-F238E27FC236}">
                <a16:creationId xmlns="" xmlns:a16="http://schemas.microsoft.com/office/drawing/2014/main" id="{3454F38A-4C36-491F-7027-78B4472D9813}"/>
              </a:ext>
            </a:extLst>
          </p:cNvPr>
          <p:cNvCxnSpPr>
            <a:cxnSpLocks/>
          </p:cNvCxnSpPr>
          <p:nvPr userDrawn="1"/>
        </p:nvCxnSpPr>
        <p:spPr>
          <a:xfrm>
            <a:off x="8302084" y="1885317"/>
            <a:ext cx="1476000" cy="0"/>
          </a:xfrm>
          <a:prstGeom prst="line">
            <a:avLst/>
          </a:prstGeom>
          <a:ln w="254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34" name="Zástupný symbol obrázku 31">
            <a:extLst>
              <a:ext uri="{FF2B5EF4-FFF2-40B4-BE49-F238E27FC236}">
                <a16:creationId xmlns="" xmlns:a16="http://schemas.microsoft.com/office/drawing/2014/main" id="{88F6D0E6-ECFB-350E-1467-000E8B4894C7}"/>
              </a:ext>
            </a:extLst>
          </p:cNvPr>
          <p:cNvSpPr>
            <a:spLocks noGrp="1"/>
          </p:cNvSpPr>
          <p:nvPr>
            <p:ph type="pic" sz="quarter" idx="19" hasCustomPrompt="1"/>
          </p:nvPr>
        </p:nvSpPr>
        <p:spPr>
          <a:xfrm>
            <a:off x="8302084" y="1313700"/>
            <a:ext cx="491985" cy="496933"/>
          </a:xfrm>
          <a:prstGeom prst="rect">
            <a:avLst/>
          </a:prstGeom>
        </p:spPr>
        <p:txBody>
          <a:bodyPr/>
          <a:lstStyle>
            <a:lvl1pPr marL="0" indent="0">
              <a:buNone/>
              <a:defRPr sz="1000"/>
            </a:lvl1pPr>
          </a:lstStyle>
          <a:p>
            <a:r>
              <a:rPr lang="cs-CZ"/>
              <a:t>ikona</a:t>
            </a:r>
          </a:p>
        </p:txBody>
      </p:sp>
      <p:sp>
        <p:nvSpPr>
          <p:cNvPr id="42" name="Zástupný text 37">
            <a:extLst>
              <a:ext uri="{FF2B5EF4-FFF2-40B4-BE49-F238E27FC236}">
                <a16:creationId xmlns="" xmlns:a16="http://schemas.microsoft.com/office/drawing/2014/main" id="{2432C45D-3DA9-DD3B-E02B-51513276C75B}"/>
              </a:ext>
            </a:extLst>
          </p:cNvPr>
          <p:cNvSpPr>
            <a:spLocks noGrp="1"/>
          </p:cNvSpPr>
          <p:nvPr>
            <p:ph type="body" sz="quarter" idx="26" hasCustomPrompt="1"/>
          </p:nvPr>
        </p:nvSpPr>
        <p:spPr>
          <a:xfrm>
            <a:off x="8302084" y="1970521"/>
            <a:ext cx="3671255" cy="3866400"/>
          </a:xfrm>
          <a:prstGeom prst="rect">
            <a:avLst/>
          </a:prstGeom>
        </p:spPr>
        <p:txBody>
          <a:bodyPr lIns="0" tIns="0" rIns="0" bIns="0"/>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cs-CZ" err="1"/>
              <a:t>Lorem</a:t>
            </a:r>
            <a:r>
              <a:rPr lang="cs-CZ"/>
              <a:t> </a:t>
            </a:r>
            <a:r>
              <a:rPr lang="cs-CZ" err="1"/>
              <a:t>ipsum</a:t>
            </a:r>
            <a:r>
              <a:rPr lang="cs-CZ"/>
              <a:t> </a:t>
            </a:r>
            <a:r>
              <a:rPr lang="cs-CZ" err="1"/>
              <a:t>dolor</a:t>
            </a:r>
            <a:r>
              <a:rPr lang="cs-CZ"/>
              <a:t> </a:t>
            </a:r>
            <a:r>
              <a:rPr lang="cs-CZ" err="1"/>
              <a:t>sit</a:t>
            </a:r>
            <a:r>
              <a:rPr lang="cs-CZ"/>
              <a:t> </a:t>
            </a:r>
            <a:r>
              <a:rPr lang="cs-CZ" err="1"/>
              <a:t>amet</a:t>
            </a:r>
            <a:r>
              <a:rPr lang="cs-CZ"/>
              <a:t>, </a:t>
            </a:r>
            <a:r>
              <a:rPr lang="cs-CZ" err="1"/>
              <a:t>consectetuer</a:t>
            </a:r>
            <a:r>
              <a:rPr lang="cs-CZ"/>
              <a:t> </a:t>
            </a:r>
            <a:r>
              <a:rPr lang="cs-CZ" err="1"/>
              <a:t>adipiscing</a:t>
            </a:r>
            <a:r>
              <a:rPr lang="cs-CZ"/>
              <a:t> elit. </a:t>
            </a:r>
            <a:r>
              <a:rPr lang="cs-CZ" err="1"/>
              <a:t>Maecenas</a:t>
            </a:r>
            <a:r>
              <a:rPr lang="cs-CZ"/>
              <a:t> </a:t>
            </a:r>
            <a:r>
              <a:rPr lang="cs-CZ" err="1"/>
              <a:t>porttitor</a:t>
            </a:r>
            <a:r>
              <a:rPr lang="cs-CZ"/>
              <a:t> </a:t>
            </a:r>
            <a:r>
              <a:rPr lang="cs-CZ" err="1"/>
              <a:t>congue</a:t>
            </a:r>
            <a:r>
              <a:rPr lang="cs-CZ"/>
              <a:t> </a:t>
            </a:r>
            <a:r>
              <a:rPr lang="cs-CZ" err="1"/>
              <a:t>massa</a:t>
            </a:r>
            <a:r>
              <a:rPr lang="cs-CZ"/>
              <a:t>. </a:t>
            </a:r>
            <a:r>
              <a:rPr lang="cs-CZ" err="1"/>
              <a:t>Fusce</a:t>
            </a:r>
            <a:r>
              <a:rPr lang="cs-CZ"/>
              <a:t> </a:t>
            </a:r>
            <a:r>
              <a:rPr lang="cs-CZ" err="1"/>
              <a:t>posuere</a:t>
            </a:r>
            <a:r>
              <a:rPr lang="cs-CZ"/>
              <a:t>, </a:t>
            </a:r>
            <a:r>
              <a:rPr lang="cs-CZ" err="1"/>
              <a:t>magna</a:t>
            </a:r>
            <a:r>
              <a:rPr lang="cs-CZ"/>
              <a:t> sed </a:t>
            </a:r>
            <a:r>
              <a:rPr lang="cs-CZ" err="1"/>
              <a:t>pulvinar</a:t>
            </a:r>
            <a:r>
              <a:rPr lang="cs-CZ"/>
              <a:t> </a:t>
            </a:r>
            <a:r>
              <a:rPr lang="cs-CZ" err="1"/>
              <a:t>ultricies</a:t>
            </a:r>
            <a:r>
              <a:rPr lang="cs-CZ"/>
              <a:t>, </a:t>
            </a:r>
            <a:r>
              <a:rPr lang="cs-CZ" err="1"/>
              <a:t>purus</a:t>
            </a:r>
            <a:r>
              <a:rPr lang="cs-CZ"/>
              <a:t> </a:t>
            </a:r>
            <a:r>
              <a:rPr lang="cs-CZ" err="1"/>
              <a:t>lectus</a:t>
            </a:r>
            <a:r>
              <a:rPr lang="cs-CZ"/>
              <a:t> </a:t>
            </a:r>
            <a:r>
              <a:rPr lang="cs-CZ" err="1"/>
              <a:t>malesuada</a:t>
            </a:r>
            <a:r>
              <a:rPr lang="cs-CZ"/>
              <a:t> libero, </a:t>
            </a:r>
            <a:r>
              <a:rPr lang="cs-CZ" err="1"/>
              <a:t>sit</a:t>
            </a:r>
            <a:r>
              <a:rPr lang="cs-CZ"/>
              <a:t> </a:t>
            </a:r>
            <a:r>
              <a:rPr lang="cs-CZ" err="1"/>
              <a:t>amet</a:t>
            </a:r>
            <a:r>
              <a:rPr lang="cs-CZ"/>
              <a:t> </a:t>
            </a:r>
            <a:r>
              <a:rPr lang="cs-CZ" err="1"/>
              <a:t>commodo</a:t>
            </a:r>
            <a:r>
              <a:rPr lang="cs-CZ"/>
              <a:t> </a:t>
            </a:r>
            <a:r>
              <a:rPr lang="cs-CZ" err="1"/>
              <a:t>magna</a:t>
            </a:r>
            <a:r>
              <a:rPr lang="cs-CZ"/>
              <a:t> </a:t>
            </a:r>
            <a:r>
              <a:rPr lang="cs-CZ" err="1"/>
              <a:t>eros</a:t>
            </a:r>
            <a:r>
              <a:rPr lang="cs-CZ"/>
              <a:t> </a:t>
            </a:r>
            <a:r>
              <a:rPr lang="cs-CZ" err="1"/>
              <a:t>quis</a:t>
            </a:r>
            <a:r>
              <a:rPr lang="cs-CZ"/>
              <a:t> urna.</a:t>
            </a:r>
          </a:p>
        </p:txBody>
      </p:sp>
      <p:sp>
        <p:nvSpPr>
          <p:cNvPr id="46" name="Zástupný text 45">
            <a:extLst>
              <a:ext uri="{FF2B5EF4-FFF2-40B4-BE49-F238E27FC236}">
                <a16:creationId xmlns="" xmlns:a16="http://schemas.microsoft.com/office/drawing/2014/main" id="{8DAFA274-D30C-9E60-1BCF-9D2A74FFB13F}"/>
              </a:ext>
            </a:extLst>
          </p:cNvPr>
          <p:cNvSpPr>
            <a:spLocks noGrp="1"/>
          </p:cNvSpPr>
          <p:nvPr>
            <p:ph type="body" sz="quarter" idx="29" hasCustomPrompt="1"/>
          </p:nvPr>
        </p:nvSpPr>
        <p:spPr>
          <a:xfrm>
            <a:off x="710645" y="1288023"/>
            <a:ext cx="7232159" cy="522000"/>
          </a:xfrm>
          <a:prstGeom prst="rect">
            <a:avLst/>
          </a:prstGeom>
        </p:spPr>
        <p:txBody>
          <a:bodyPr lIns="0" tIns="0" rIns="0" bIns="0" anchor="b"/>
          <a:lstStyle>
            <a:lvl1pPr marL="0" indent="0">
              <a:spcBef>
                <a:spcPts val="0"/>
              </a:spcBef>
              <a:buNone/>
              <a:defRPr sz="1600" b="1">
                <a:solidFill>
                  <a:schemeClr val="tx2"/>
                </a:solidFill>
              </a:defRPr>
            </a:lvl1pPr>
            <a:lvl5pPr>
              <a:defRPr/>
            </a:lvl5pPr>
          </a:lstStyle>
          <a:p>
            <a:pPr lvl="0"/>
            <a:r>
              <a:rPr lang="cs-CZ"/>
              <a:t>NADPIS NA </a:t>
            </a:r>
            <a:br>
              <a:rPr lang="cs-CZ"/>
            </a:br>
            <a:r>
              <a:rPr lang="cs-CZ"/>
              <a:t>DVA ŘÁDKY</a:t>
            </a:r>
          </a:p>
        </p:txBody>
      </p:sp>
      <p:sp>
        <p:nvSpPr>
          <p:cNvPr id="48" name="Zástupný text 45">
            <a:extLst>
              <a:ext uri="{FF2B5EF4-FFF2-40B4-BE49-F238E27FC236}">
                <a16:creationId xmlns="" xmlns:a16="http://schemas.microsoft.com/office/drawing/2014/main" id="{D8619992-C1C2-2861-AB30-E82F352E6608}"/>
              </a:ext>
            </a:extLst>
          </p:cNvPr>
          <p:cNvSpPr>
            <a:spLocks noGrp="1"/>
          </p:cNvSpPr>
          <p:nvPr>
            <p:ph type="body" sz="quarter" idx="31" hasCustomPrompt="1"/>
          </p:nvPr>
        </p:nvSpPr>
        <p:spPr>
          <a:xfrm>
            <a:off x="8782891" y="1288023"/>
            <a:ext cx="3190448" cy="522000"/>
          </a:xfrm>
          <a:prstGeom prst="rect">
            <a:avLst/>
          </a:prstGeom>
        </p:spPr>
        <p:txBody>
          <a:bodyPr lIns="0" tIns="0" rIns="0" bIns="0" anchor="b"/>
          <a:lstStyle>
            <a:lvl1pPr marL="0" indent="0">
              <a:spcBef>
                <a:spcPts val="0"/>
              </a:spcBef>
              <a:buNone/>
              <a:defRPr sz="1600" b="1">
                <a:solidFill>
                  <a:schemeClr val="tx2"/>
                </a:solidFill>
              </a:defRPr>
            </a:lvl1pPr>
            <a:lvl5pPr>
              <a:defRPr/>
            </a:lvl5pPr>
          </a:lstStyle>
          <a:p>
            <a:pPr lvl="0"/>
            <a:r>
              <a:rPr lang="cs-CZ"/>
              <a:t>NADPIS NA </a:t>
            </a:r>
            <a:br>
              <a:rPr lang="cs-CZ"/>
            </a:br>
            <a:r>
              <a:rPr lang="cs-CZ"/>
              <a:t>DVA ŘÁDKY</a:t>
            </a:r>
          </a:p>
        </p:txBody>
      </p:sp>
    </p:spTree>
    <p:extLst>
      <p:ext uri="{BB962C8B-B14F-4D97-AF65-F5344CB8AC3E}">
        <p14:creationId xmlns:p14="http://schemas.microsoft.com/office/powerpoint/2010/main" val="20002425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yout 3 (without numbers)">
    <p:spTree>
      <p:nvGrpSpPr>
        <p:cNvPr id="1" name=""/>
        <p:cNvGrpSpPr/>
        <p:nvPr/>
      </p:nvGrpSpPr>
      <p:grpSpPr>
        <a:xfrm>
          <a:off x="0" y="0"/>
          <a:ext cx="0" cy="0"/>
          <a:chOff x="0" y="0"/>
          <a:chExt cx="0" cy="0"/>
        </a:xfrm>
      </p:grpSpPr>
      <p:sp>
        <p:nvSpPr>
          <p:cNvPr id="38" name="Zástupný text 37">
            <a:extLst>
              <a:ext uri="{FF2B5EF4-FFF2-40B4-BE49-F238E27FC236}">
                <a16:creationId xmlns="" xmlns:a16="http://schemas.microsoft.com/office/drawing/2014/main" id="{06EFFB64-E288-4EA4-53D4-CF32E45C2E83}"/>
              </a:ext>
            </a:extLst>
          </p:cNvPr>
          <p:cNvSpPr>
            <a:spLocks noGrp="1"/>
          </p:cNvSpPr>
          <p:nvPr>
            <p:ph type="body" sz="quarter" idx="22" hasCustomPrompt="1"/>
          </p:nvPr>
        </p:nvSpPr>
        <p:spPr>
          <a:xfrm>
            <a:off x="229839" y="1970521"/>
            <a:ext cx="3671255" cy="3866400"/>
          </a:xfrm>
          <a:prstGeom prst="rect">
            <a:avLst/>
          </a:prstGeom>
        </p:spPr>
        <p:txBody>
          <a:bodyPr lIns="0" tIns="0" rIns="0" bIns="0"/>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cs-CZ" err="1"/>
              <a:t>Lorem</a:t>
            </a:r>
            <a:r>
              <a:rPr lang="cs-CZ"/>
              <a:t> </a:t>
            </a:r>
            <a:r>
              <a:rPr lang="cs-CZ" err="1"/>
              <a:t>ipsum</a:t>
            </a:r>
            <a:r>
              <a:rPr lang="cs-CZ"/>
              <a:t> </a:t>
            </a:r>
            <a:r>
              <a:rPr lang="cs-CZ" err="1"/>
              <a:t>dolor</a:t>
            </a:r>
            <a:r>
              <a:rPr lang="cs-CZ"/>
              <a:t> </a:t>
            </a:r>
            <a:r>
              <a:rPr lang="cs-CZ" err="1"/>
              <a:t>sit</a:t>
            </a:r>
            <a:r>
              <a:rPr lang="cs-CZ"/>
              <a:t> </a:t>
            </a:r>
            <a:r>
              <a:rPr lang="cs-CZ" err="1"/>
              <a:t>amet</a:t>
            </a:r>
            <a:r>
              <a:rPr lang="cs-CZ"/>
              <a:t>, </a:t>
            </a:r>
            <a:r>
              <a:rPr lang="cs-CZ" err="1"/>
              <a:t>consectetuer</a:t>
            </a:r>
            <a:r>
              <a:rPr lang="cs-CZ"/>
              <a:t> </a:t>
            </a:r>
            <a:r>
              <a:rPr lang="cs-CZ" err="1"/>
              <a:t>adipiscing</a:t>
            </a:r>
            <a:r>
              <a:rPr lang="cs-CZ"/>
              <a:t> elit. </a:t>
            </a:r>
            <a:r>
              <a:rPr lang="cs-CZ" err="1"/>
              <a:t>Maecenas</a:t>
            </a:r>
            <a:r>
              <a:rPr lang="cs-CZ"/>
              <a:t> </a:t>
            </a:r>
            <a:r>
              <a:rPr lang="cs-CZ" err="1"/>
              <a:t>porttitor</a:t>
            </a:r>
            <a:r>
              <a:rPr lang="cs-CZ"/>
              <a:t> </a:t>
            </a:r>
            <a:r>
              <a:rPr lang="cs-CZ" err="1"/>
              <a:t>congue</a:t>
            </a:r>
            <a:r>
              <a:rPr lang="cs-CZ"/>
              <a:t> </a:t>
            </a:r>
            <a:r>
              <a:rPr lang="cs-CZ" err="1"/>
              <a:t>massa</a:t>
            </a:r>
            <a:r>
              <a:rPr lang="cs-CZ"/>
              <a:t>. </a:t>
            </a:r>
            <a:r>
              <a:rPr lang="cs-CZ" err="1"/>
              <a:t>Fusce</a:t>
            </a:r>
            <a:r>
              <a:rPr lang="cs-CZ"/>
              <a:t> </a:t>
            </a:r>
            <a:r>
              <a:rPr lang="cs-CZ" err="1"/>
              <a:t>posuere</a:t>
            </a:r>
            <a:r>
              <a:rPr lang="cs-CZ"/>
              <a:t>, </a:t>
            </a:r>
            <a:r>
              <a:rPr lang="cs-CZ" err="1"/>
              <a:t>magna</a:t>
            </a:r>
            <a:r>
              <a:rPr lang="cs-CZ"/>
              <a:t> sed </a:t>
            </a:r>
            <a:r>
              <a:rPr lang="cs-CZ" err="1"/>
              <a:t>pulvinar</a:t>
            </a:r>
            <a:r>
              <a:rPr lang="cs-CZ"/>
              <a:t> </a:t>
            </a:r>
            <a:r>
              <a:rPr lang="cs-CZ" err="1"/>
              <a:t>ultricies</a:t>
            </a:r>
            <a:r>
              <a:rPr lang="cs-CZ"/>
              <a:t>, </a:t>
            </a:r>
            <a:r>
              <a:rPr lang="cs-CZ" err="1"/>
              <a:t>purus</a:t>
            </a:r>
            <a:r>
              <a:rPr lang="cs-CZ"/>
              <a:t> </a:t>
            </a:r>
            <a:r>
              <a:rPr lang="cs-CZ" err="1"/>
              <a:t>lectus</a:t>
            </a:r>
            <a:r>
              <a:rPr lang="cs-CZ"/>
              <a:t> </a:t>
            </a:r>
            <a:r>
              <a:rPr lang="cs-CZ" err="1"/>
              <a:t>malesuada</a:t>
            </a:r>
            <a:r>
              <a:rPr lang="cs-CZ"/>
              <a:t> libero, </a:t>
            </a:r>
            <a:r>
              <a:rPr lang="cs-CZ" err="1"/>
              <a:t>sit</a:t>
            </a:r>
            <a:r>
              <a:rPr lang="cs-CZ"/>
              <a:t> </a:t>
            </a:r>
            <a:r>
              <a:rPr lang="cs-CZ" err="1"/>
              <a:t>amet</a:t>
            </a:r>
            <a:r>
              <a:rPr lang="cs-CZ"/>
              <a:t> </a:t>
            </a:r>
            <a:r>
              <a:rPr lang="cs-CZ" err="1"/>
              <a:t>commodo</a:t>
            </a:r>
            <a:r>
              <a:rPr lang="cs-CZ"/>
              <a:t> </a:t>
            </a:r>
            <a:r>
              <a:rPr lang="cs-CZ" err="1"/>
              <a:t>magna</a:t>
            </a:r>
            <a:r>
              <a:rPr lang="cs-CZ"/>
              <a:t> </a:t>
            </a:r>
            <a:r>
              <a:rPr lang="cs-CZ" err="1"/>
              <a:t>eros</a:t>
            </a:r>
            <a:r>
              <a:rPr lang="cs-CZ"/>
              <a:t> </a:t>
            </a:r>
            <a:r>
              <a:rPr lang="cs-CZ" err="1"/>
              <a:t>quis</a:t>
            </a:r>
            <a:r>
              <a:rPr lang="cs-CZ"/>
              <a:t> urna.</a:t>
            </a:r>
          </a:p>
        </p:txBody>
      </p:sp>
      <p:sp>
        <p:nvSpPr>
          <p:cNvPr id="32" name="Zástupný symbol obrázku 31">
            <a:extLst>
              <a:ext uri="{FF2B5EF4-FFF2-40B4-BE49-F238E27FC236}">
                <a16:creationId xmlns="" xmlns:a16="http://schemas.microsoft.com/office/drawing/2014/main" id="{E22D5AD3-54C2-AE2A-5A16-694BFFE94022}"/>
              </a:ext>
            </a:extLst>
          </p:cNvPr>
          <p:cNvSpPr>
            <a:spLocks noGrp="1"/>
          </p:cNvSpPr>
          <p:nvPr>
            <p:ph type="pic" sz="quarter" idx="17" hasCustomPrompt="1"/>
          </p:nvPr>
        </p:nvSpPr>
        <p:spPr>
          <a:xfrm>
            <a:off x="218661" y="1313090"/>
            <a:ext cx="491985" cy="496933"/>
          </a:xfrm>
          <a:prstGeom prst="rect">
            <a:avLst/>
          </a:prstGeom>
        </p:spPr>
        <p:txBody>
          <a:bodyPr/>
          <a:lstStyle>
            <a:lvl1pPr marL="0" indent="0">
              <a:buNone/>
              <a:defRPr sz="1000"/>
            </a:lvl1pPr>
          </a:lstStyle>
          <a:p>
            <a:r>
              <a:rPr lang="cs-CZ"/>
              <a:t>ikona</a:t>
            </a:r>
          </a:p>
        </p:txBody>
      </p:sp>
      <p:sp>
        <p:nvSpPr>
          <p:cNvPr id="3" name="Zástupný symbol pro číslo snímku 5">
            <a:extLst>
              <a:ext uri="{FF2B5EF4-FFF2-40B4-BE49-F238E27FC236}">
                <a16:creationId xmlns="" xmlns:a16="http://schemas.microsoft.com/office/drawing/2014/main" id="{40A193D3-90FD-C605-1F24-6028A538B317}"/>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a:solidFill>
                <a:schemeClr val="bg1">
                  <a:lumMod val="50000"/>
                </a:schemeClr>
              </a:solidFill>
              <a:latin typeface="+mn-lt"/>
            </a:endParaRPr>
          </a:p>
        </p:txBody>
      </p:sp>
      <p:sp>
        <p:nvSpPr>
          <p:cNvPr id="4" name="Text Placeholder 6">
            <a:extLst>
              <a:ext uri="{FF2B5EF4-FFF2-40B4-BE49-F238E27FC236}">
                <a16:creationId xmlns="" xmlns:a16="http://schemas.microsoft.com/office/drawing/2014/main" id="{548F3B16-475D-5EE7-1FE3-1971C44856F5}"/>
              </a:ext>
            </a:extLst>
          </p:cNvPr>
          <p:cNvSpPr>
            <a:spLocks noGrp="1"/>
          </p:cNvSpPr>
          <p:nvPr>
            <p:ph type="body" sz="quarter" idx="16" hasCustomPrompt="1"/>
          </p:nvPr>
        </p:nvSpPr>
        <p:spPr>
          <a:xfrm>
            <a:off x="517289" y="6025232"/>
            <a:ext cx="10692049" cy="138499"/>
          </a:xfrm>
          <a:prstGeom prst="rect">
            <a:avLst/>
          </a:prstGeom>
        </p:spPr>
        <p:txBody>
          <a:bodyPr wrap="square" lIns="0" tIns="0" rIns="0" bIns="0" anchor="t" anchorCtr="0">
            <a:spAutoFit/>
          </a:bodyPr>
          <a:lstStyle>
            <a:lvl1pPr marL="0" indent="0">
              <a:lnSpc>
                <a:spcPct val="100000"/>
              </a:lnSpc>
              <a:spcBef>
                <a:spcPts val="0"/>
              </a:spcBef>
              <a:buNone/>
              <a:defRPr sz="900" i="1">
                <a:solidFill>
                  <a:schemeClr val="bg1">
                    <a:lumMod val="50000"/>
                  </a:schemeClr>
                </a:solidFill>
                <a:latin typeface="Arial" panose="020B0604020202020204"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Click to edit Master text styles</a:t>
            </a:r>
          </a:p>
        </p:txBody>
      </p:sp>
      <p:sp>
        <p:nvSpPr>
          <p:cNvPr id="5" name="Nadpis 1">
            <a:extLst>
              <a:ext uri="{FF2B5EF4-FFF2-40B4-BE49-F238E27FC236}">
                <a16:creationId xmlns="" xmlns:a16="http://schemas.microsoft.com/office/drawing/2014/main" id="{0D050F06-2AA9-252F-C149-89BE2FD1559E}"/>
              </a:ext>
            </a:extLst>
          </p:cNvPr>
          <p:cNvSpPr>
            <a:spLocks noGrp="1"/>
          </p:cNvSpPr>
          <p:nvPr>
            <p:ph type="title" hasCustomPrompt="1"/>
          </p:nvPr>
        </p:nvSpPr>
        <p:spPr>
          <a:xfrm>
            <a:off x="218660" y="123841"/>
            <a:ext cx="11754542" cy="486000"/>
          </a:xfrm>
          <a:prstGeom prst="rect">
            <a:avLst/>
          </a:prstGeom>
        </p:spPr>
        <p:txBody>
          <a:bodyPr lIns="0" rIns="0"/>
          <a:lstStyle/>
          <a:p>
            <a:r>
              <a:rPr lang="cs-CZ"/>
              <a:t>SLIDE TITLE</a:t>
            </a:r>
          </a:p>
        </p:txBody>
      </p:sp>
      <p:sp>
        <p:nvSpPr>
          <p:cNvPr id="6" name="Zástupný text 11">
            <a:extLst>
              <a:ext uri="{FF2B5EF4-FFF2-40B4-BE49-F238E27FC236}">
                <a16:creationId xmlns="" xmlns:a16="http://schemas.microsoft.com/office/drawing/2014/main" id="{B3DD0AF6-39DD-666D-C58B-0E0D57868C24}"/>
              </a:ext>
            </a:extLst>
          </p:cNvPr>
          <p:cNvSpPr>
            <a:spLocks noGrp="1"/>
          </p:cNvSpPr>
          <p:nvPr>
            <p:ph type="body" sz="quarter" idx="10" hasCustomPrompt="1"/>
          </p:nvPr>
        </p:nvSpPr>
        <p:spPr>
          <a:xfrm>
            <a:off x="218661" y="626028"/>
            <a:ext cx="11754542" cy="642385"/>
          </a:xfrm>
          <a:prstGeom prst="rect">
            <a:avLst/>
          </a:prstGeom>
        </p:spPr>
        <p:txBody>
          <a:bodyPr vert="horz" lIns="0" tIns="46800" rIns="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a:t>Headline</a:t>
            </a:r>
          </a:p>
        </p:txBody>
      </p:sp>
      <p:cxnSp>
        <p:nvCxnSpPr>
          <p:cNvPr id="23" name="Přímá spojnice 22">
            <a:extLst>
              <a:ext uri="{FF2B5EF4-FFF2-40B4-BE49-F238E27FC236}">
                <a16:creationId xmlns="" xmlns:a16="http://schemas.microsoft.com/office/drawing/2014/main" id="{17C92D48-B261-69ED-4924-5785C48648BA}"/>
              </a:ext>
            </a:extLst>
          </p:cNvPr>
          <p:cNvCxnSpPr>
            <a:cxnSpLocks/>
          </p:cNvCxnSpPr>
          <p:nvPr userDrawn="1"/>
        </p:nvCxnSpPr>
        <p:spPr>
          <a:xfrm>
            <a:off x="218661" y="1885317"/>
            <a:ext cx="1476000" cy="0"/>
          </a:xfrm>
          <a:prstGeom prst="line">
            <a:avLst/>
          </a:prstGeom>
          <a:ln w="254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24" name="Přímá spojnice 23">
            <a:extLst>
              <a:ext uri="{FF2B5EF4-FFF2-40B4-BE49-F238E27FC236}">
                <a16:creationId xmlns="" xmlns:a16="http://schemas.microsoft.com/office/drawing/2014/main" id="{DEEE3C73-38B4-DBF6-AA9A-E97437B5FBF4}"/>
              </a:ext>
            </a:extLst>
          </p:cNvPr>
          <p:cNvCxnSpPr>
            <a:cxnSpLocks/>
          </p:cNvCxnSpPr>
          <p:nvPr userDrawn="1"/>
        </p:nvCxnSpPr>
        <p:spPr>
          <a:xfrm>
            <a:off x="4260372" y="1885317"/>
            <a:ext cx="1476000" cy="0"/>
          </a:xfrm>
          <a:prstGeom prst="line">
            <a:avLst/>
          </a:prstGeom>
          <a:ln w="254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25" name="Přímá spojnice 24">
            <a:extLst>
              <a:ext uri="{FF2B5EF4-FFF2-40B4-BE49-F238E27FC236}">
                <a16:creationId xmlns="" xmlns:a16="http://schemas.microsoft.com/office/drawing/2014/main" id="{3454F38A-4C36-491F-7027-78B4472D9813}"/>
              </a:ext>
            </a:extLst>
          </p:cNvPr>
          <p:cNvCxnSpPr>
            <a:cxnSpLocks/>
          </p:cNvCxnSpPr>
          <p:nvPr userDrawn="1"/>
        </p:nvCxnSpPr>
        <p:spPr>
          <a:xfrm>
            <a:off x="8302084" y="1885317"/>
            <a:ext cx="1476000" cy="0"/>
          </a:xfrm>
          <a:prstGeom prst="line">
            <a:avLst/>
          </a:prstGeom>
          <a:ln w="254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33" name="Zástupný symbol obrázku 31">
            <a:extLst>
              <a:ext uri="{FF2B5EF4-FFF2-40B4-BE49-F238E27FC236}">
                <a16:creationId xmlns="" xmlns:a16="http://schemas.microsoft.com/office/drawing/2014/main" id="{63BF7037-6C66-92EA-11AC-F5C168B33420}"/>
              </a:ext>
            </a:extLst>
          </p:cNvPr>
          <p:cNvSpPr>
            <a:spLocks noGrp="1"/>
          </p:cNvSpPr>
          <p:nvPr>
            <p:ph type="pic" sz="quarter" idx="18" hasCustomPrompt="1"/>
          </p:nvPr>
        </p:nvSpPr>
        <p:spPr>
          <a:xfrm>
            <a:off x="4260372" y="1313700"/>
            <a:ext cx="491985" cy="496933"/>
          </a:xfrm>
          <a:prstGeom prst="rect">
            <a:avLst/>
          </a:prstGeom>
        </p:spPr>
        <p:txBody>
          <a:bodyPr/>
          <a:lstStyle>
            <a:lvl1pPr marL="0" indent="0">
              <a:buNone/>
              <a:defRPr sz="1000"/>
            </a:lvl1pPr>
          </a:lstStyle>
          <a:p>
            <a:r>
              <a:rPr lang="cs-CZ"/>
              <a:t>ikona</a:t>
            </a:r>
          </a:p>
        </p:txBody>
      </p:sp>
      <p:sp>
        <p:nvSpPr>
          <p:cNvPr id="34" name="Zástupný symbol obrázku 31">
            <a:extLst>
              <a:ext uri="{FF2B5EF4-FFF2-40B4-BE49-F238E27FC236}">
                <a16:creationId xmlns="" xmlns:a16="http://schemas.microsoft.com/office/drawing/2014/main" id="{88F6D0E6-ECFB-350E-1467-000E8B4894C7}"/>
              </a:ext>
            </a:extLst>
          </p:cNvPr>
          <p:cNvSpPr>
            <a:spLocks noGrp="1"/>
          </p:cNvSpPr>
          <p:nvPr>
            <p:ph type="pic" sz="quarter" idx="19" hasCustomPrompt="1"/>
          </p:nvPr>
        </p:nvSpPr>
        <p:spPr>
          <a:xfrm>
            <a:off x="8302084" y="1313700"/>
            <a:ext cx="491985" cy="496933"/>
          </a:xfrm>
          <a:prstGeom prst="rect">
            <a:avLst/>
          </a:prstGeom>
        </p:spPr>
        <p:txBody>
          <a:bodyPr/>
          <a:lstStyle>
            <a:lvl1pPr marL="0" indent="0">
              <a:buNone/>
              <a:defRPr sz="1000"/>
            </a:lvl1pPr>
          </a:lstStyle>
          <a:p>
            <a:r>
              <a:rPr lang="cs-CZ"/>
              <a:t>ikona</a:t>
            </a:r>
          </a:p>
        </p:txBody>
      </p:sp>
      <p:sp>
        <p:nvSpPr>
          <p:cNvPr id="41" name="Zástupný text 37">
            <a:extLst>
              <a:ext uri="{FF2B5EF4-FFF2-40B4-BE49-F238E27FC236}">
                <a16:creationId xmlns="" xmlns:a16="http://schemas.microsoft.com/office/drawing/2014/main" id="{A4485D08-9602-D06D-B6F8-7B48D3F6BE41}"/>
              </a:ext>
            </a:extLst>
          </p:cNvPr>
          <p:cNvSpPr>
            <a:spLocks noGrp="1"/>
          </p:cNvSpPr>
          <p:nvPr>
            <p:ph type="body" sz="quarter" idx="25" hasCustomPrompt="1"/>
          </p:nvPr>
        </p:nvSpPr>
        <p:spPr>
          <a:xfrm>
            <a:off x="4271550" y="1970521"/>
            <a:ext cx="3671255" cy="3866400"/>
          </a:xfrm>
          <a:prstGeom prst="rect">
            <a:avLst/>
          </a:prstGeom>
        </p:spPr>
        <p:txBody>
          <a:bodyPr lIns="0" tIns="0" rIns="0" bIns="0"/>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cs-CZ" err="1"/>
              <a:t>Lorem</a:t>
            </a:r>
            <a:r>
              <a:rPr lang="cs-CZ"/>
              <a:t> </a:t>
            </a:r>
            <a:r>
              <a:rPr lang="cs-CZ" err="1"/>
              <a:t>ipsum</a:t>
            </a:r>
            <a:r>
              <a:rPr lang="cs-CZ"/>
              <a:t> </a:t>
            </a:r>
            <a:r>
              <a:rPr lang="cs-CZ" err="1"/>
              <a:t>dolor</a:t>
            </a:r>
            <a:r>
              <a:rPr lang="cs-CZ"/>
              <a:t> </a:t>
            </a:r>
            <a:r>
              <a:rPr lang="cs-CZ" err="1"/>
              <a:t>sit</a:t>
            </a:r>
            <a:r>
              <a:rPr lang="cs-CZ"/>
              <a:t> </a:t>
            </a:r>
            <a:r>
              <a:rPr lang="cs-CZ" err="1"/>
              <a:t>amet</a:t>
            </a:r>
            <a:r>
              <a:rPr lang="cs-CZ"/>
              <a:t>, </a:t>
            </a:r>
            <a:r>
              <a:rPr lang="cs-CZ" err="1"/>
              <a:t>consectetuer</a:t>
            </a:r>
            <a:r>
              <a:rPr lang="cs-CZ"/>
              <a:t> </a:t>
            </a:r>
            <a:r>
              <a:rPr lang="cs-CZ" err="1"/>
              <a:t>adipiscing</a:t>
            </a:r>
            <a:r>
              <a:rPr lang="cs-CZ"/>
              <a:t> elit. </a:t>
            </a:r>
            <a:r>
              <a:rPr lang="cs-CZ" err="1"/>
              <a:t>Maecenas</a:t>
            </a:r>
            <a:r>
              <a:rPr lang="cs-CZ"/>
              <a:t> </a:t>
            </a:r>
            <a:r>
              <a:rPr lang="cs-CZ" err="1"/>
              <a:t>porttitor</a:t>
            </a:r>
            <a:r>
              <a:rPr lang="cs-CZ"/>
              <a:t> </a:t>
            </a:r>
            <a:r>
              <a:rPr lang="cs-CZ" err="1"/>
              <a:t>congue</a:t>
            </a:r>
            <a:r>
              <a:rPr lang="cs-CZ"/>
              <a:t> </a:t>
            </a:r>
            <a:r>
              <a:rPr lang="cs-CZ" err="1"/>
              <a:t>massa</a:t>
            </a:r>
            <a:r>
              <a:rPr lang="cs-CZ"/>
              <a:t>. </a:t>
            </a:r>
            <a:r>
              <a:rPr lang="cs-CZ" err="1"/>
              <a:t>Fusce</a:t>
            </a:r>
            <a:r>
              <a:rPr lang="cs-CZ"/>
              <a:t> </a:t>
            </a:r>
            <a:r>
              <a:rPr lang="cs-CZ" err="1"/>
              <a:t>posuere</a:t>
            </a:r>
            <a:r>
              <a:rPr lang="cs-CZ"/>
              <a:t>, </a:t>
            </a:r>
            <a:r>
              <a:rPr lang="cs-CZ" err="1"/>
              <a:t>magna</a:t>
            </a:r>
            <a:r>
              <a:rPr lang="cs-CZ"/>
              <a:t> sed </a:t>
            </a:r>
            <a:r>
              <a:rPr lang="cs-CZ" err="1"/>
              <a:t>pulvinar</a:t>
            </a:r>
            <a:r>
              <a:rPr lang="cs-CZ"/>
              <a:t> </a:t>
            </a:r>
            <a:r>
              <a:rPr lang="cs-CZ" err="1"/>
              <a:t>ultricies</a:t>
            </a:r>
            <a:r>
              <a:rPr lang="cs-CZ"/>
              <a:t>, </a:t>
            </a:r>
            <a:r>
              <a:rPr lang="cs-CZ" err="1"/>
              <a:t>purus</a:t>
            </a:r>
            <a:r>
              <a:rPr lang="cs-CZ"/>
              <a:t> </a:t>
            </a:r>
            <a:r>
              <a:rPr lang="cs-CZ" err="1"/>
              <a:t>lectus</a:t>
            </a:r>
            <a:r>
              <a:rPr lang="cs-CZ"/>
              <a:t> </a:t>
            </a:r>
            <a:r>
              <a:rPr lang="cs-CZ" err="1"/>
              <a:t>malesuada</a:t>
            </a:r>
            <a:r>
              <a:rPr lang="cs-CZ"/>
              <a:t> libero, </a:t>
            </a:r>
            <a:r>
              <a:rPr lang="cs-CZ" err="1"/>
              <a:t>sit</a:t>
            </a:r>
            <a:r>
              <a:rPr lang="cs-CZ"/>
              <a:t> </a:t>
            </a:r>
            <a:r>
              <a:rPr lang="cs-CZ" err="1"/>
              <a:t>amet</a:t>
            </a:r>
            <a:r>
              <a:rPr lang="cs-CZ"/>
              <a:t> </a:t>
            </a:r>
            <a:r>
              <a:rPr lang="cs-CZ" err="1"/>
              <a:t>commodo</a:t>
            </a:r>
            <a:r>
              <a:rPr lang="cs-CZ"/>
              <a:t> </a:t>
            </a:r>
            <a:r>
              <a:rPr lang="cs-CZ" err="1"/>
              <a:t>magna</a:t>
            </a:r>
            <a:r>
              <a:rPr lang="cs-CZ"/>
              <a:t> </a:t>
            </a:r>
            <a:r>
              <a:rPr lang="cs-CZ" err="1"/>
              <a:t>eros</a:t>
            </a:r>
            <a:r>
              <a:rPr lang="cs-CZ"/>
              <a:t> </a:t>
            </a:r>
            <a:r>
              <a:rPr lang="cs-CZ" err="1"/>
              <a:t>quis</a:t>
            </a:r>
            <a:r>
              <a:rPr lang="cs-CZ"/>
              <a:t> urna.</a:t>
            </a:r>
          </a:p>
        </p:txBody>
      </p:sp>
      <p:sp>
        <p:nvSpPr>
          <p:cNvPr id="42" name="Zástupný text 37">
            <a:extLst>
              <a:ext uri="{FF2B5EF4-FFF2-40B4-BE49-F238E27FC236}">
                <a16:creationId xmlns="" xmlns:a16="http://schemas.microsoft.com/office/drawing/2014/main" id="{2432C45D-3DA9-DD3B-E02B-51513276C75B}"/>
              </a:ext>
            </a:extLst>
          </p:cNvPr>
          <p:cNvSpPr>
            <a:spLocks noGrp="1"/>
          </p:cNvSpPr>
          <p:nvPr>
            <p:ph type="body" sz="quarter" idx="26" hasCustomPrompt="1"/>
          </p:nvPr>
        </p:nvSpPr>
        <p:spPr>
          <a:xfrm>
            <a:off x="8302084" y="1970521"/>
            <a:ext cx="3671255" cy="3866400"/>
          </a:xfrm>
          <a:prstGeom prst="rect">
            <a:avLst/>
          </a:prstGeom>
        </p:spPr>
        <p:txBody>
          <a:bodyPr lIns="0" tIns="0" rIns="0" bIns="0"/>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cs-CZ" err="1"/>
              <a:t>Lorem</a:t>
            </a:r>
            <a:r>
              <a:rPr lang="cs-CZ"/>
              <a:t> </a:t>
            </a:r>
            <a:r>
              <a:rPr lang="cs-CZ" err="1"/>
              <a:t>ipsum</a:t>
            </a:r>
            <a:r>
              <a:rPr lang="cs-CZ"/>
              <a:t> </a:t>
            </a:r>
            <a:r>
              <a:rPr lang="cs-CZ" err="1"/>
              <a:t>dolor</a:t>
            </a:r>
            <a:r>
              <a:rPr lang="cs-CZ"/>
              <a:t> </a:t>
            </a:r>
            <a:r>
              <a:rPr lang="cs-CZ" err="1"/>
              <a:t>sit</a:t>
            </a:r>
            <a:r>
              <a:rPr lang="cs-CZ"/>
              <a:t> </a:t>
            </a:r>
            <a:r>
              <a:rPr lang="cs-CZ" err="1"/>
              <a:t>amet</a:t>
            </a:r>
            <a:r>
              <a:rPr lang="cs-CZ"/>
              <a:t>, </a:t>
            </a:r>
            <a:r>
              <a:rPr lang="cs-CZ" err="1"/>
              <a:t>consectetuer</a:t>
            </a:r>
            <a:r>
              <a:rPr lang="cs-CZ"/>
              <a:t> </a:t>
            </a:r>
            <a:r>
              <a:rPr lang="cs-CZ" err="1"/>
              <a:t>adipiscing</a:t>
            </a:r>
            <a:r>
              <a:rPr lang="cs-CZ"/>
              <a:t> elit. </a:t>
            </a:r>
            <a:r>
              <a:rPr lang="cs-CZ" err="1"/>
              <a:t>Maecenas</a:t>
            </a:r>
            <a:r>
              <a:rPr lang="cs-CZ"/>
              <a:t> </a:t>
            </a:r>
            <a:r>
              <a:rPr lang="cs-CZ" err="1"/>
              <a:t>porttitor</a:t>
            </a:r>
            <a:r>
              <a:rPr lang="cs-CZ"/>
              <a:t> </a:t>
            </a:r>
            <a:r>
              <a:rPr lang="cs-CZ" err="1"/>
              <a:t>congue</a:t>
            </a:r>
            <a:r>
              <a:rPr lang="cs-CZ"/>
              <a:t> </a:t>
            </a:r>
            <a:r>
              <a:rPr lang="cs-CZ" err="1"/>
              <a:t>massa</a:t>
            </a:r>
            <a:r>
              <a:rPr lang="cs-CZ"/>
              <a:t>. </a:t>
            </a:r>
            <a:r>
              <a:rPr lang="cs-CZ" err="1"/>
              <a:t>Fusce</a:t>
            </a:r>
            <a:r>
              <a:rPr lang="cs-CZ"/>
              <a:t> </a:t>
            </a:r>
            <a:r>
              <a:rPr lang="cs-CZ" err="1"/>
              <a:t>posuere</a:t>
            </a:r>
            <a:r>
              <a:rPr lang="cs-CZ"/>
              <a:t>, </a:t>
            </a:r>
            <a:r>
              <a:rPr lang="cs-CZ" err="1"/>
              <a:t>magna</a:t>
            </a:r>
            <a:r>
              <a:rPr lang="cs-CZ"/>
              <a:t> sed </a:t>
            </a:r>
            <a:r>
              <a:rPr lang="cs-CZ" err="1"/>
              <a:t>pulvinar</a:t>
            </a:r>
            <a:r>
              <a:rPr lang="cs-CZ"/>
              <a:t> </a:t>
            </a:r>
            <a:r>
              <a:rPr lang="cs-CZ" err="1"/>
              <a:t>ultricies</a:t>
            </a:r>
            <a:r>
              <a:rPr lang="cs-CZ"/>
              <a:t>, </a:t>
            </a:r>
            <a:r>
              <a:rPr lang="cs-CZ" err="1"/>
              <a:t>purus</a:t>
            </a:r>
            <a:r>
              <a:rPr lang="cs-CZ"/>
              <a:t> </a:t>
            </a:r>
            <a:r>
              <a:rPr lang="cs-CZ" err="1"/>
              <a:t>lectus</a:t>
            </a:r>
            <a:r>
              <a:rPr lang="cs-CZ"/>
              <a:t> </a:t>
            </a:r>
            <a:r>
              <a:rPr lang="cs-CZ" err="1"/>
              <a:t>malesuada</a:t>
            </a:r>
            <a:r>
              <a:rPr lang="cs-CZ"/>
              <a:t> libero, </a:t>
            </a:r>
            <a:r>
              <a:rPr lang="cs-CZ" err="1"/>
              <a:t>sit</a:t>
            </a:r>
            <a:r>
              <a:rPr lang="cs-CZ"/>
              <a:t> </a:t>
            </a:r>
            <a:r>
              <a:rPr lang="cs-CZ" err="1"/>
              <a:t>amet</a:t>
            </a:r>
            <a:r>
              <a:rPr lang="cs-CZ"/>
              <a:t> </a:t>
            </a:r>
            <a:r>
              <a:rPr lang="cs-CZ" err="1"/>
              <a:t>commodo</a:t>
            </a:r>
            <a:r>
              <a:rPr lang="cs-CZ"/>
              <a:t> </a:t>
            </a:r>
            <a:r>
              <a:rPr lang="cs-CZ" err="1"/>
              <a:t>magna</a:t>
            </a:r>
            <a:r>
              <a:rPr lang="cs-CZ"/>
              <a:t> </a:t>
            </a:r>
            <a:r>
              <a:rPr lang="cs-CZ" err="1"/>
              <a:t>eros</a:t>
            </a:r>
            <a:r>
              <a:rPr lang="cs-CZ"/>
              <a:t> </a:t>
            </a:r>
            <a:r>
              <a:rPr lang="cs-CZ" err="1"/>
              <a:t>quis</a:t>
            </a:r>
            <a:r>
              <a:rPr lang="cs-CZ"/>
              <a:t> urna.</a:t>
            </a:r>
          </a:p>
        </p:txBody>
      </p:sp>
      <p:sp>
        <p:nvSpPr>
          <p:cNvPr id="46" name="Zástupný text 45">
            <a:extLst>
              <a:ext uri="{FF2B5EF4-FFF2-40B4-BE49-F238E27FC236}">
                <a16:creationId xmlns="" xmlns:a16="http://schemas.microsoft.com/office/drawing/2014/main" id="{8DAFA274-D30C-9E60-1BCF-9D2A74FFB13F}"/>
              </a:ext>
            </a:extLst>
          </p:cNvPr>
          <p:cNvSpPr>
            <a:spLocks noGrp="1"/>
          </p:cNvSpPr>
          <p:nvPr>
            <p:ph type="body" sz="quarter" idx="29" hasCustomPrompt="1"/>
          </p:nvPr>
        </p:nvSpPr>
        <p:spPr>
          <a:xfrm>
            <a:off x="710646" y="1288023"/>
            <a:ext cx="3190448" cy="522000"/>
          </a:xfrm>
          <a:prstGeom prst="rect">
            <a:avLst/>
          </a:prstGeom>
        </p:spPr>
        <p:txBody>
          <a:bodyPr lIns="0" tIns="0" rIns="0" bIns="0" anchor="b"/>
          <a:lstStyle>
            <a:lvl1pPr marL="0" indent="0">
              <a:spcBef>
                <a:spcPts val="0"/>
              </a:spcBef>
              <a:buNone/>
              <a:defRPr sz="1600" b="1">
                <a:solidFill>
                  <a:schemeClr val="tx2"/>
                </a:solidFill>
              </a:defRPr>
            </a:lvl1pPr>
            <a:lvl5pPr>
              <a:defRPr/>
            </a:lvl5pPr>
          </a:lstStyle>
          <a:p>
            <a:pPr lvl="0"/>
            <a:r>
              <a:rPr lang="cs-CZ"/>
              <a:t>NADPIS NA </a:t>
            </a:r>
            <a:br>
              <a:rPr lang="cs-CZ"/>
            </a:br>
            <a:r>
              <a:rPr lang="cs-CZ"/>
              <a:t>DVA ŘÁDKY</a:t>
            </a:r>
          </a:p>
        </p:txBody>
      </p:sp>
      <p:sp>
        <p:nvSpPr>
          <p:cNvPr id="47" name="Zástupný text 45">
            <a:extLst>
              <a:ext uri="{FF2B5EF4-FFF2-40B4-BE49-F238E27FC236}">
                <a16:creationId xmlns="" xmlns:a16="http://schemas.microsoft.com/office/drawing/2014/main" id="{53B57AAA-552E-E352-A0D0-D56A527C290B}"/>
              </a:ext>
            </a:extLst>
          </p:cNvPr>
          <p:cNvSpPr>
            <a:spLocks noGrp="1"/>
          </p:cNvSpPr>
          <p:nvPr>
            <p:ph type="body" sz="quarter" idx="30" hasCustomPrompt="1"/>
          </p:nvPr>
        </p:nvSpPr>
        <p:spPr>
          <a:xfrm>
            <a:off x="4752357" y="1288023"/>
            <a:ext cx="3190448" cy="522000"/>
          </a:xfrm>
          <a:prstGeom prst="rect">
            <a:avLst/>
          </a:prstGeom>
        </p:spPr>
        <p:txBody>
          <a:bodyPr lIns="0" tIns="0" rIns="0" bIns="0" anchor="b"/>
          <a:lstStyle>
            <a:lvl1pPr marL="0" indent="0">
              <a:spcBef>
                <a:spcPts val="0"/>
              </a:spcBef>
              <a:buNone/>
              <a:defRPr sz="1600" b="1">
                <a:solidFill>
                  <a:schemeClr val="tx2"/>
                </a:solidFill>
              </a:defRPr>
            </a:lvl1pPr>
            <a:lvl5pPr>
              <a:defRPr/>
            </a:lvl5pPr>
          </a:lstStyle>
          <a:p>
            <a:pPr lvl="0"/>
            <a:r>
              <a:rPr lang="cs-CZ"/>
              <a:t>NADPIS NA </a:t>
            </a:r>
            <a:br>
              <a:rPr lang="cs-CZ"/>
            </a:br>
            <a:r>
              <a:rPr lang="cs-CZ"/>
              <a:t>DVA ŘÁDKY</a:t>
            </a:r>
          </a:p>
        </p:txBody>
      </p:sp>
      <p:sp>
        <p:nvSpPr>
          <p:cNvPr id="48" name="Zástupný text 45">
            <a:extLst>
              <a:ext uri="{FF2B5EF4-FFF2-40B4-BE49-F238E27FC236}">
                <a16:creationId xmlns="" xmlns:a16="http://schemas.microsoft.com/office/drawing/2014/main" id="{D8619992-C1C2-2861-AB30-E82F352E6608}"/>
              </a:ext>
            </a:extLst>
          </p:cNvPr>
          <p:cNvSpPr>
            <a:spLocks noGrp="1"/>
          </p:cNvSpPr>
          <p:nvPr>
            <p:ph type="body" sz="quarter" idx="31" hasCustomPrompt="1"/>
          </p:nvPr>
        </p:nvSpPr>
        <p:spPr>
          <a:xfrm>
            <a:off x="8782891" y="1288023"/>
            <a:ext cx="3190448" cy="522000"/>
          </a:xfrm>
          <a:prstGeom prst="rect">
            <a:avLst/>
          </a:prstGeom>
        </p:spPr>
        <p:txBody>
          <a:bodyPr lIns="0" tIns="0" rIns="0" bIns="0" anchor="b"/>
          <a:lstStyle>
            <a:lvl1pPr marL="0" indent="0">
              <a:spcBef>
                <a:spcPts val="0"/>
              </a:spcBef>
              <a:buNone/>
              <a:defRPr sz="1600" b="1">
                <a:solidFill>
                  <a:schemeClr val="tx2"/>
                </a:solidFill>
              </a:defRPr>
            </a:lvl1pPr>
            <a:lvl5pPr>
              <a:defRPr/>
            </a:lvl5pPr>
          </a:lstStyle>
          <a:p>
            <a:pPr lvl="0"/>
            <a:r>
              <a:rPr lang="cs-CZ"/>
              <a:t>NADPIS NA </a:t>
            </a:r>
            <a:br>
              <a:rPr lang="cs-CZ"/>
            </a:br>
            <a:r>
              <a:rPr lang="cs-CZ"/>
              <a:t>DVA ŘÁDKY</a:t>
            </a:r>
          </a:p>
        </p:txBody>
      </p:sp>
    </p:spTree>
    <p:extLst>
      <p:ext uri="{BB962C8B-B14F-4D97-AF65-F5344CB8AC3E}">
        <p14:creationId xmlns:p14="http://schemas.microsoft.com/office/powerpoint/2010/main" val="37952344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yout 4 (without numbers)">
    <p:spTree>
      <p:nvGrpSpPr>
        <p:cNvPr id="1" name=""/>
        <p:cNvGrpSpPr/>
        <p:nvPr/>
      </p:nvGrpSpPr>
      <p:grpSpPr>
        <a:xfrm>
          <a:off x="0" y="0"/>
          <a:ext cx="0" cy="0"/>
          <a:chOff x="0" y="0"/>
          <a:chExt cx="0" cy="0"/>
        </a:xfrm>
      </p:grpSpPr>
      <p:sp>
        <p:nvSpPr>
          <p:cNvPr id="38" name="Zástupný text 37">
            <a:extLst>
              <a:ext uri="{FF2B5EF4-FFF2-40B4-BE49-F238E27FC236}">
                <a16:creationId xmlns="" xmlns:a16="http://schemas.microsoft.com/office/drawing/2014/main" id="{06EFFB64-E288-4EA4-53D4-CF32E45C2E83}"/>
              </a:ext>
            </a:extLst>
          </p:cNvPr>
          <p:cNvSpPr>
            <a:spLocks noGrp="1"/>
          </p:cNvSpPr>
          <p:nvPr>
            <p:ph type="body" sz="quarter" idx="22" hasCustomPrompt="1"/>
          </p:nvPr>
        </p:nvSpPr>
        <p:spPr>
          <a:xfrm>
            <a:off x="218661" y="1970521"/>
            <a:ext cx="2667600" cy="3866400"/>
          </a:xfrm>
          <a:prstGeom prst="rect">
            <a:avLst/>
          </a:prstGeom>
        </p:spPr>
        <p:txBody>
          <a:bodyPr lIns="0" tIns="0" rIns="0" bIns="0"/>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cs-CZ" err="1"/>
              <a:t>Lorem</a:t>
            </a:r>
            <a:r>
              <a:rPr lang="cs-CZ"/>
              <a:t> </a:t>
            </a:r>
            <a:r>
              <a:rPr lang="cs-CZ" err="1"/>
              <a:t>ipsum</a:t>
            </a:r>
            <a:r>
              <a:rPr lang="cs-CZ"/>
              <a:t> </a:t>
            </a:r>
            <a:r>
              <a:rPr lang="cs-CZ" err="1"/>
              <a:t>dolor</a:t>
            </a:r>
            <a:r>
              <a:rPr lang="cs-CZ"/>
              <a:t> </a:t>
            </a:r>
            <a:r>
              <a:rPr lang="cs-CZ" err="1"/>
              <a:t>sit</a:t>
            </a:r>
            <a:r>
              <a:rPr lang="cs-CZ"/>
              <a:t> </a:t>
            </a:r>
            <a:r>
              <a:rPr lang="cs-CZ" err="1"/>
              <a:t>amet</a:t>
            </a:r>
            <a:r>
              <a:rPr lang="cs-CZ"/>
              <a:t>, </a:t>
            </a:r>
            <a:r>
              <a:rPr lang="cs-CZ" err="1"/>
              <a:t>consectetuer</a:t>
            </a:r>
            <a:r>
              <a:rPr lang="cs-CZ"/>
              <a:t> </a:t>
            </a:r>
            <a:r>
              <a:rPr lang="cs-CZ" err="1"/>
              <a:t>adipiscing</a:t>
            </a:r>
            <a:r>
              <a:rPr lang="cs-CZ"/>
              <a:t> elit. </a:t>
            </a:r>
            <a:r>
              <a:rPr lang="cs-CZ" err="1"/>
              <a:t>Maecenas</a:t>
            </a:r>
            <a:r>
              <a:rPr lang="cs-CZ"/>
              <a:t> </a:t>
            </a:r>
            <a:r>
              <a:rPr lang="cs-CZ" err="1"/>
              <a:t>porttitor</a:t>
            </a:r>
            <a:r>
              <a:rPr lang="cs-CZ"/>
              <a:t> </a:t>
            </a:r>
            <a:r>
              <a:rPr lang="cs-CZ" err="1"/>
              <a:t>congue</a:t>
            </a:r>
            <a:r>
              <a:rPr lang="cs-CZ"/>
              <a:t> </a:t>
            </a:r>
            <a:r>
              <a:rPr lang="cs-CZ" err="1"/>
              <a:t>massa</a:t>
            </a:r>
            <a:r>
              <a:rPr lang="cs-CZ"/>
              <a:t>. </a:t>
            </a:r>
            <a:r>
              <a:rPr lang="cs-CZ" err="1"/>
              <a:t>Fusce</a:t>
            </a:r>
            <a:r>
              <a:rPr lang="cs-CZ"/>
              <a:t> </a:t>
            </a:r>
            <a:r>
              <a:rPr lang="cs-CZ" err="1"/>
              <a:t>posuere</a:t>
            </a:r>
            <a:r>
              <a:rPr lang="cs-CZ"/>
              <a:t>, </a:t>
            </a:r>
            <a:r>
              <a:rPr lang="cs-CZ" err="1"/>
              <a:t>magna</a:t>
            </a:r>
            <a:r>
              <a:rPr lang="cs-CZ"/>
              <a:t> sed </a:t>
            </a:r>
            <a:r>
              <a:rPr lang="cs-CZ" err="1"/>
              <a:t>pulvinar</a:t>
            </a:r>
            <a:r>
              <a:rPr lang="cs-CZ"/>
              <a:t> </a:t>
            </a:r>
            <a:r>
              <a:rPr lang="cs-CZ" err="1"/>
              <a:t>ultricies</a:t>
            </a:r>
            <a:r>
              <a:rPr lang="cs-CZ"/>
              <a:t>, </a:t>
            </a:r>
            <a:r>
              <a:rPr lang="cs-CZ" err="1"/>
              <a:t>purus</a:t>
            </a:r>
            <a:r>
              <a:rPr lang="cs-CZ"/>
              <a:t> </a:t>
            </a:r>
            <a:r>
              <a:rPr lang="cs-CZ" err="1"/>
              <a:t>lectus</a:t>
            </a:r>
            <a:r>
              <a:rPr lang="cs-CZ"/>
              <a:t> </a:t>
            </a:r>
            <a:r>
              <a:rPr lang="cs-CZ" err="1"/>
              <a:t>malesuada</a:t>
            </a:r>
            <a:r>
              <a:rPr lang="cs-CZ"/>
              <a:t> libero, </a:t>
            </a:r>
            <a:r>
              <a:rPr lang="cs-CZ" err="1"/>
              <a:t>sit</a:t>
            </a:r>
            <a:r>
              <a:rPr lang="cs-CZ"/>
              <a:t> </a:t>
            </a:r>
            <a:r>
              <a:rPr lang="cs-CZ" err="1"/>
              <a:t>amet</a:t>
            </a:r>
            <a:r>
              <a:rPr lang="cs-CZ"/>
              <a:t> </a:t>
            </a:r>
            <a:r>
              <a:rPr lang="cs-CZ" err="1"/>
              <a:t>commodo</a:t>
            </a:r>
            <a:r>
              <a:rPr lang="cs-CZ"/>
              <a:t> </a:t>
            </a:r>
            <a:r>
              <a:rPr lang="cs-CZ" err="1"/>
              <a:t>magna</a:t>
            </a:r>
            <a:r>
              <a:rPr lang="cs-CZ"/>
              <a:t> </a:t>
            </a:r>
            <a:r>
              <a:rPr lang="cs-CZ" err="1"/>
              <a:t>eros</a:t>
            </a:r>
            <a:r>
              <a:rPr lang="cs-CZ"/>
              <a:t> </a:t>
            </a:r>
            <a:r>
              <a:rPr lang="cs-CZ" err="1"/>
              <a:t>quis</a:t>
            </a:r>
            <a:r>
              <a:rPr lang="cs-CZ"/>
              <a:t> urna.</a:t>
            </a:r>
          </a:p>
        </p:txBody>
      </p:sp>
      <p:sp>
        <p:nvSpPr>
          <p:cNvPr id="32" name="Zástupný symbol obrázku 31">
            <a:extLst>
              <a:ext uri="{FF2B5EF4-FFF2-40B4-BE49-F238E27FC236}">
                <a16:creationId xmlns="" xmlns:a16="http://schemas.microsoft.com/office/drawing/2014/main" id="{E22D5AD3-54C2-AE2A-5A16-694BFFE94022}"/>
              </a:ext>
            </a:extLst>
          </p:cNvPr>
          <p:cNvSpPr>
            <a:spLocks noGrp="1"/>
          </p:cNvSpPr>
          <p:nvPr>
            <p:ph type="pic" sz="quarter" idx="17" hasCustomPrompt="1"/>
          </p:nvPr>
        </p:nvSpPr>
        <p:spPr>
          <a:xfrm>
            <a:off x="218661" y="1313090"/>
            <a:ext cx="491985" cy="496933"/>
          </a:xfrm>
          <a:prstGeom prst="rect">
            <a:avLst/>
          </a:prstGeom>
        </p:spPr>
        <p:txBody>
          <a:bodyPr/>
          <a:lstStyle>
            <a:lvl1pPr marL="0" indent="0">
              <a:buNone/>
              <a:defRPr sz="1000"/>
            </a:lvl1pPr>
          </a:lstStyle>
          <a:p>
            <a:r>
              <a:rPr lang="cs-CZ"/>
              <a:t>ikona</a:t>
            </a:r>
          </a:p>
        </p:txBody>
      </p:sp>
      <p:sp>
        <p:nvSpPr>
          <p:cNvPr id="3" name="Zástupný symbol pro číslo snímku 5">
            <a:extLst>
              <a:ext uri="{FF2B5EF4-FFF2-40B4-BE49-F238E27FC236}">
                <a16:creationId xmlns="" xmlns:a16="http://schemas.microsoft.com/office/drawing/2014/main" id="{40A193D3-90FD-C605-1F24-6028A538B317}"/>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a:solidFill>
                <a:schemeClr val="bg1">
                  <a:lumMod val="50000"/>
                </a:schemeClr>
              </a:solidFill>
              <a:latin typeface="+mn-lt"/>
            </a:endParaRPr>
          </a:p>
        </p:txBody>
      </p:sp>
      <p:sp>
        <p:nvSpPr>
          <p:cNvPr id="4" name="Text Placeholder 6">
            <a:extLst>
              <a:ext uri="{FF2B5EF4-FFF2-40B4-BE49-F238E27FC236}">
                <a16:creationId xmlns="" xmlns:a16="http://schemas.microsoft.com/office/drawing/2014/main" id="{548F3B16-475D-5EE7-1FE3-1971C44856F5}"/>
              </a:ext>
            </a:extLst>
          </p:cNvPr>
          <p:cNvSpPr>
            <a:spLocks noGrp="1"/>
          </p:cNvSpPr>
          <p:nvPr>
            <p:ph type="body" sz="quarter" idx="16" hasCustomPrompt="1"/>
          </p:nvPr>
        </p:nvSpPr>
        <p:spPr>
          <a:xfrm>
            <a:off x="517289" y="6025232"/>
            <a:ext cx="10692049" cy="138499"/>
          </a:xfrm>
          <a:prstGeom prst="rect">
            <a:avLst/>
          </a:prstGeom>
        </p:spPr>
        <p:txBody>
          <a:bodyPr wrap="square" lIns="0" tIns="0" rIns="0" bIns="0" anchor="t" anchorCtr="0">
            <a:spAutoFit/>
          </a:bodyPr>
          <a:lstStyle>
            <a:lvl1pPr marL="0" indent="0">
              <a:lnSpc>
                <a:spcPct val="100000"/>
              </a:lnSpc>
              <a:spcBef>
                <a:spcPts val="0"/>
              </a:spcBef>
              <a:buNone/>
              <a:defRPr sz="900" i="1">
                <a:solidFill>
                  <a:schemeClr val="bg1">
                    <a:lumMod val="50000"/>
                  </a:schemeClr>
                </a:solidFill>
                <a:latin typeface="Arial" panose="020B0604020202020204"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Click to edit Master text styles</a:t>
            </a:r>
          </a:p>
        </p:txBody>
      </p:sp>
      <p:sp>
        <p:nvSpPr>
          <p:cNvPr id="5" name="Nadpis 1">
            <a:extLst>
              <a:ext uri="{FF2B5EF4-FFF2-40B4-BE49-F238E27FC236}">
                <a16:creationId xmlns="" xmlns:a16="http://schemas.microsoft.com/office/drawing/2014/main" id="{0D050F06-2AA9-252F-C149-89BE2FD1559E}"/>
              </a:ext>
            </a:extLst>
          </p:cNvPr>
          <p:cNvSpPr>
            <a:spLocks noGrp="1"/>
          </p:cNvSpPr>
          <p:nvPr>
            <p:ph type="title" hasCustomPrompt="1"/>
          </p:nvPr>
        </p:nvSpPr>
        <p:spPr>
          <a:xfrm>
            <a:off x="218660" y="123841"/>
            <a:ext cx="11754542" cy="486000"/>
          </a:xfrm>
          <a:prstGeom prst="rect">
            <a:avLst/>
          </a:prstGeom>
        </p:spPr>
        <p:txBody>
          <a:bodyPr lIns="0" rIns="0"/>
          <a:lstStyle/>
          <a:p>
            <a:r>
              <a:rPr lang="cs-CZ"/>
              <a:t>SLIDE TITLE</a:t>
            </a:r>
          </a:p>
        </p:txBody>
      </p:sp>
      <p:sp>
        <p:nvSpPr>
          <p:cNvPr id="6" name="Zástupný text 11">
            <a:extLst>
              <a:ext uri="{FF2B5EF4-FFF2-40B4-BE49-F238E27FC236}">
                <a16:creationId xmlns="" xmlns:a16="http://schemas.microsoft.com/office/drawing/2014/main" id="{B3DD0AF6-39DD-666D-C58B-0E0D57868C24}"/>
              </a:ext>
            </a:extLst>
          </p:cNvPr>
          <p:cNvSpPr>
            <a:spLocks noGrp="1"/>
          </p:cNvSpPr>
          <p:nvPr>
            <p:ph type="body" sz="quarter" idx="10" hasCustomPrompt="1"/>
          </p:nvPr>
        </p:nvSpPr>
        <p:spPr>
          <a:xfrm>
            <a:off x="218661" y="626028"/>
            <a:ext cx="11754542" cy="642385"/>
          </a:xfrm>
          <a:prstGeom prst="rect">
            <a:avLst/>
          </a:prstGeom>
        </p:spPr>
        <p:txBody>
          <a:bodyPr vert="horz" lIns="0" tIns="46800" rIns="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a:t>Headline</a:t>
            </a:r>
          </a:p>
        </p:txBody>
      </p:sp>
      <p:cxnSp>
        <p:nvCxnSpPr>
          <p:cNvPr id="23" name="Přímá spojnice 22">
            <a:extLst>
              <a:ext uri="{FF2B5EF4-FFF2-40B4-BE49-F238E27FC236}">
                <a16:creationId xmlns="" xmlns:a16="http://schemas.microsoft.com/office/drawing/2014/main" id="{17C92D48-B261-69ED-4924-5785C48648BA}"/>
              </a:ext>
            </a:extLst>
          </p:cNvPr>
          <p:cNvCxnSpPr>
            <a:cxnSpLocks/>
          </p:cNvCxnSpPr>
          <p:nvPr userDrawn="1"/>
        </p:nvCxnSpPr>
        <p:spPr>
          <a:xfrm>
            <a:off x="218661" y="1885317"/>
            <a:ext cx="1476000" cy="0"/>
          </a:xfrm>
          <a:prstGeom prst="line">
            <a:avLst/>
          </a:prstGeom>
          <a:ln w="254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24" name="Přímá spojnice 23">
            <a:extLst>
              <a:ext uri="{FF2B5EF4-FFF2-40B4-BE49-F238E27FC236}">
                <a16:creationId xmlns="" xmlns:a16="http://schemas.microsoft.com/office/drawing/2014/main" id="{DEEE3C73-38B4-DBF6-AA9A-E97437B5FBF4}"/>
              </a:ext>
            </a:extLst>
          </p:cNvPr>
          <p:cNvCxnSpPr>
            <a:cxnSpLocks/>
          </p:cNvCxnSpPr>
          <p:nvPr userDrawn="1"/>
        </p:nvCxnSpPr>
        <p:spPr>
          <a:xfrm>
            <a:off x="3247035" y="1885317"/>
            <a:ext cx="1476000" cy="0"/>
          </a:xfrm>
          <a:prstGeom prst="line">
            <a:avLst/>
          </a:prstGeom>
          <a:ln w="254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25" name="Přímá spojnice 24">
            <a:extLst>
              <a:ext uri="{FF2B5EF4-FFF2-40B4-BE49-F238E27FC236}">
                <a16:creationId xmlns="" xmlns:a16="http://schemas.microsoft.com/office/drawing/2014/main" id="{3454F38A-4C36-491F-7027-78B4472D9813}"/>
              </a:ext>
            </a:extLst>
          </p:cNvPr>
          <p:cNvCxnSpPr>
            <a:cxnSpLocks/>
          </p:cNvCxnSpPr>
          <p:nvPr userDrawn="1"/>
        </p:nvCxnSpPr>
        <p:spPr>
          <a:xfrm>
            <a:off x="6276294" y="1885317"/>
            <a:ext cx="1476000" cy="0"/>
          </a:xfrm>
          <a:prstGeom prst="line">
            <a:avLst/>
          </a:prstGeom>
          <a:ln w="254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26" name="Přímá spojnice 25">
            <a:extLst>
              <a:ext uri="{FF2B5EF4-FFF2-40B4-BE49-F238E27FC236}">
                <a16:creationId xmlns="" xmlns:a16="http://schemas.microsoft.com/office/drawing/2014/main" id="{40D4C476-A6CE-62A2-DC74-AE6158D6122D}"/>
              </a:ext>
            </a:extLst>
          </p:cNvPr>
          <p:cNvCxnSpPr>
            <a:cxnSpLocks/>
          </p:cNvCxnSpPr>
          <p:nvPr userDrawn="1"/>
        </p:nvCxnSpPr>
        <p:spPr>
          <a:xfrm>
            <a:off x="9304669" y="1885317"/>
            <a:ext cx="1476000" cy="0"/>
          </a:xfrm>
          <a:prstGeom prst="line">
            <a:avLst/>
          </a:prstGeom>
          <a:ln w="254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33" name="Zástupný symbol obrázku 31">
            <a:extLst>
              <a:ext uri="{FF2B5EF4-FFF2-40B4-BE49-F238E27FC236}">
                <a16:creationId xmlns="" xmlns:a16="http://schemas.microsoft.com/office/drawing/2014/main" id="{63BF7037-6C66-92EA-11AC-F5C168B33420}"/>
              </a:ext>
            </a:extLst>
          </p:cNvPr>
          <p:cNvSpPr>
            <a:spLocks noGrp="1"/>
          </p:cNvSpPr>
          <p:nvPr>
            <p:ph type="pic" sz="quarter" idx="18" hasCustomPrompt="1"/>
          </p:nvPr>
        </p:nvSpPr>
        <p:spPr>
          <a:xfrm>
            <a:off x="3247035" y="1313700"/>
            <a:ext cx="491985" cy="496933"/>
          </a:xfrm>
          <a:prstGeom prst="rect">
            <a:avLst/>
          </a:prstGeom>
        </p:spPr>
        <p:txBody>
          <a:bodyPr/>
          <a:lstStyle>
            <a:lvl1pPr marL="0" indent="0">
              <a:buNone/>
              <a:defRPr sz="1000"/>
            </a:lvl1pPr>
          </a:lstStyle>
          <a:p>
            <a:r>
              <a:rPr lang="cs-CZ"/>
              <a:t>ikona</a:t>
            </a:r>
          </a:p>
        </p:txBody>
      </p:sp>
      <p:sp>
        <p:nvSpPr>
          <p:cNvPr id="34" name="Zástupný symbol obrázku 31">
            <a:extLst>
              <a:ext uri="{FF2B5EF4-FFF2-40B4-BE49-F238E27FC236}">
                <a16:creationId xmlns="" xmlns:a16="http://schemas.microsoft.com/office/drawing/2014/main" id="{88F6D0E6-ECFB-350E-1467-000E8B4894C7}"/>
              </a:ext>
            </a:extLst>
          </p:cNvPr>
          <p:cNvSpPr>
            <a:spLocks noGrp="1"/>
          </p:cNvSpPr>
          <p:nvPr>
            <p:ph type="pic" sz="quarter" idx="19" hasCustomPrompt="1"/>
          </p:nvPr>
        </p:nvSpPr>
        <p:spPr>
          <a:xfrm>
            <a:off x="6276294" y="1313700"/>
            <a:ext cx="491985" cy="496933"/>
          </a:xfrm>
          <a:prstGeom prst="rect">
            <a:avLst/>
          </a:prstGeom>
        </p:spPr>
        <p:txBody>
          <a:bodyPr/>
          <a:lstStyle>
            <a:lvl1pPr marL="0" indent="0">
              <a:buNone/>
              <a:defRPr sz="1000"/>
            </a:lvl1pPr>
          </a:lstStyle>
          <a:p>
            <a:r>
              <a:rPr lang="cs-CZ"/>
              <a:t>ikona</a:t>
            </a:r>
          </a:p>
        </p:txBody>
      </p:sp>
      <p:sp>
        <p:nvSpPr>
          <p:cNvPr id="35" name="Zástupný symbol obrázku 31">
            <a:extLst>
              <a:ext uri="{FF2B5EF4-FFF2-40B4-BE49-F238E27FC236}">
                <a16:creationId xmlns="" xmlns:a16="http://schemas.microsoft.com/office/drawing/2014/main" id="{20BD0B87-006A-8E2B-CCDE-522E06E29AAE}"/>
              </a:ext>
            </a:extLst>
          </p:cNvPr>
          <p:cNvSpPr>
            <a:spLocks noGrp="1"/>
          </p:cNvSpPr>
          <p:nvPr>
            <p:ph type="pic" sz="quarter" idx="20" hasCustomPrompt="1"/>
          </p:nvPr>
        </p:nvSpPr>
        <p:spPr>
          <a:xfrm>
            <a:off x="9304669" y="1313700"/>
            <a:ext cx="491985" cy="496933"/>
          </a:xfrm>
          <a:prstGeom prst="rect">
            <a:avLst/>
          </a:prstGeom>
        </p:spPr>
        <p:txBody>
          <a:bodyPr/>
          <a:lstStyle>
            <a:lvl1pPr marL="0" indent="0">
              <a:buNone/>
              <a:defRPr sz="1000"/>
            </a:lvl1pPr>
          </a:lstStyle>
          <a:p>
            <a:r>
              <a:rPr lang="cs-CZ"/>
              <a:t>ikona</a:t>
            </a:r>
          </a:p>
        </p:txBody>
      </p:sp>
      <p:sp>
        <p:nvSpPr>
          <p:cNvPr id="41" name="Zástupný text 37">
            <a:extLst>
              <a:ext uri="{FF2B5EF4-FFF2-40B4-BE49-F238E27FC236}">
                <a16:creationId xmlns="" xmlns:a16="http://schemas.microsoft.com/office/drawing/2014/main" id="{A4485D08-9602-D06D-B6F8-7B48D3F6BE41}"/>
              </a:ext>
            </a:extLst>
          </p:cNvPr>
          <p:cNvSpPr>
            <a:spLocks noGrp="1"/>
          </p:cNvSpPr>
          <p:nvPr>
            <p:ph type="body" sz="quarter" idx="25" hasCustomPrompt="1"/>
          </p:nvPr>
        </p:nvSpPr>
        <p:spPr>
          <a:xfrm>
            <a:off x="3248990" y="1970521"/>
            <a:ext cx="2667600" cy="3866400"/>
          </a:xfrm>
          <a:prstGeom prst="rect">
            <a:avLst/>
          </a:prstGeom>
        </p:spPr>
        <p:txBody>
          <a:bodyPr lIns="0" tIns="0" rIns="0" bIns="0"/>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cs-CZ" err="1"/>
              <a:t>Lorem</a:t>
            </a:r>
            <a:r>
              <a:rPr lang="cs-CZ"/>
              <a:t> </a:t>
            </a:r>
            <a:r>
              <a:rPr lang="cs-CZ" err="1"/>
              <a:t>ipsum</a:t>
            </a:r>
            <a:r>
              <a:rPr lang="cs-CZ"/>
              <a:t> </a:t>
            </a:r>
            <a:r>
              <a:rPr lang="cs-CZ" err="1"/>
              <a:t>dolor</a:t>
            </a:r>
            <a:r>
              <a:rPr lang="cs-CZ"/>
              <a:t> </a:t>
            </a:r>
            <a:r>
              <a:rPr lang="cs-CZ" err="1"/>
              <a:t>sit</a:t>
            </a:r>
            <a:r>
              <a:rPr lang="cs-CZ"/>
              <a:t> </a:t>
            </a:r>
            <a:r>
              <a:rPr lang="cs-CZ" err="1"/>
              <a:t>amet</a:t>
            </a:r>
            <a:r>
              <a:rPr lang="cs-CZ"/>
              <a:t>, </a:t>
            </a:r>
            <a:r>
              <a:rPr lang="cs-CZ" err="1"/>
              <a:t>consectetuer</a:t>
            </a:r>
            <a:r>
              <a:rPr lang="cs-CZ"/>
              <a:t> </a:t>
            </a:r>
            <a:r>
              <a:rPr lang="cs-CZ" err="1"/>
              <a:t>adipiscing</a:t>
            </a:r>
            <a:r>
              <a:rPr lang="cs-CZ"/>
              <a:t> elit. </a:t>
            </a:r>
            <a:r>
              <a:rPr lang="cs-CZ" err="1"/>
              <a:t>Maecenas</a:t>
            </a:r>
            <a:r>
              <a:rPr lang="cs-CZ"/>
              <a:t> </a:t>
            </a:r>
            <a:r>
              <a:rPr lang="cs-CZ" err="1"/>
              <a:t>porttitor</a:t>
            </a:r>
            <a:r>
              <a:rPr lang="cs-CZ"/>
              <a:t> </a:t>
            </a:r>
            <a:r>
              <a:rPr lang="cs-CZ" err="1"/>
              <a:t>congue</a:t>
            </a:r>
            <a:r>
              <a:rPr lang="cs-CZ"/>
              <a:t> </a:t>
            </a:r>
            <a:r>
              <a:rPr lang="cs-CZ" err="1"/>
              <a:t>massa</a:t>
            </a:r>
            <a:r>
              <a:rPr lang="cs-CZ"/>
              <a:t>. </a:t>
            </a:r>
            <a:r>
              <a:rPr lang="cs-CZ" err="1"/>
              <a:t>Fusce</a:t>
            </a:r>
            <a:r>
              <a:rPr lang="cs-CZ"/>
              <a:t> </a:t>
            </a:r>
            <a:r>
              <a:rPr lang="cs-CZ" err="1"/>
              <a:t>posuere</a:t>
            </a:r>
            <a:r>
              <a:rPr lang="cs-CZ"/>
              <a:t>, </a:t>
            </a:r>
            <a:r>
              <a:rPr lang="cs-CZ" err="1"/>
              <a:t>magna</a:t>
            </a:r>
            <a:r>
              <a:rPr lang="cs-CZ"/>
              <a:t> sed </a:t>
            </a:r>
            <a:r>
              <a:rPr lang="cs-CZ" err="1"/>
              <a:t>pulvinar</a:t>
            </a:r>
            <a:r>
              <a:rPr lang="cs-CZ"/>
              <a:t> </a:t>
            </a:r>
            <a:r>
              <a:rPr lang="cs-CZ" err="1"/>
              <a:t>ultricies</a:t>
            </a:r>
            <a:r>
              <a:rPr lang="cs-CZ"/>
              <a:t>, </a:t>
            </a:r>
            <a:r>
              <a:rPr lang="cs-CZ" err="1"/>
              <a:t>purus</a:t>
            </a:r>
            <a:r>
              <a:rPr lang="cs-CZ"/>
              <a:t> </a:t>
            </a:r>
            <a:r>
              <a:rPr lang="cs-CZ" err="1"/>
              <a:t>lectus</a:t>
            </a:r>
            <a:r>
              <a:rPr lang="cs-CZ"/>
              <a:t> </a:t>
            </a:r>
            <a:r>
              <a:rPr lang="cs-CZ" err="1"/>
              <a:t>malesuada</a:t>
            </a:r>
            <a:r>
              <a:rPr lang="cs-CZ"/>
              <a:t> libero, </a:t>
            </a:r>
            <a:r>
              <a:rPr lang="cs-CZ" err="1"/>
              <a:t>sit</a:t>
            </a:r>
            <a:r>
              <a:rPr lang="cs-CZ"/>
              <a:t> </a:t>
            </a:r>
            <a:r>
              <a:rPr lang="cs-CZ" err="1"/>
              <a:t>amet</a:t>
            </a:r>
            <a:r>
              <a:rPr lang="cs-CZ"/>
              <a:t> </a:t>
            </a:r>
            <a:r>
              <a:rPr lang="cs-CZ" err="1"/>
              <a:t>commodo</a:t>
            </a:r>
            <a:r>
              <a:rPr lang="cs-CZ"/>
              <a:t> </a:t>
            </a:r>
            <a:r>
              <a:rPr lang="cs-CZ" err="1"/>
              <a:t>magna</a:t>
            </a:r>
            <a:r>
              <a:rPr lang="cs-CZ"/>
              <a:t> </a:t>
            </a:r>
            <a:r>
              <a:rPr lang="cs-CZ" err="1"/>
              <a:t>eros</a:t>
            </a:r>
            <a:r>
              <a:rPr lang="cs-CZ"/>
              <a:t> </a:t>
            </a:r>
            <a:r>
              <a:rPr lang="cs-CZ" err="1"/>
              <a:t>quis</a:t>
            </a:r>
            <a:r>
              <a:rPr lang="cs-CZ"/>
              <a:t> urna.</a:t>
            </a:r>
          </a:p>
        </p:txBody>
      </p:sp>
      <p:sp>
        <p:nvSpPr>
          <p:cNvPr id="42" name="Zástupný text 37">
            <a:extLst>
              <a:ext uri="{FF2B5EF4-FFF2-40B4-BE49-F238E27FC236}">
                <a16:creationId xmlns="" xmlns:a16="http://schemas.microsoft.com/office/drawing/2014/main" id="{2432C45D-3DA9-DD3B-E02B-51513276C75B}"/>
              </a:ext>
            </a:extLst>
          </p:cNvPr>
          <p:cNvSpPr>
            <a:spLocks noGrp="1"/>
          </p:cNvSpPr>
          <p:nvPr>
            <p:ph type="body" sz="quarter" idx="26" hasCustomPrompt="1"/>
          </p:nvPr>
        </p:nvSpPr>
        <p:spPr>
          <a:xfrm>
            <a:off x="6277364" y="1970521"/>
            <a:ext cx="2667600" cy="3866400"/>
          </a:xfrm>
          <a:prstGeom prst="rect">
            <a:avLst/>
          </a:prstGeom>
        </p:spPr>
        <p:txBody>
          <a:bodyPr lIns="0" tIns="0" rIns="0" bIns="0"/>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cs-CZ" err="1"/>
              <a:t>Lorem</a:t>
            </a:r>
            <a:r>
              <a:rPr lang="cs-CZ"/>
              <a:t> </a:t>
            </a:r>
            <a:r>
              <a:rPr lang="cs-CZ" err="1"/>
              <a:t>ipsum</a:t>
            </a:r>
            <a:r>
              <a:rPr lang="cs-CZ"/>
              <a:t> </a:t>
            </a:r>
            <a:r>
              <a:rPr lang="cs-CZ" err="1"/>
              <a:t>dolor</a:t>
            </a:r>
            <a:r>
              <a:rPr lang="cs-CZ"/>
              <a:t> </a:t>
            </a:r>
            <a:r>
              <a:rPr lang="cs-CZ" err="1"/>
              <a:t>sit</a:t>
            </a:r>
            <a:r>
              <a:rPr lang="cs-CZ"/>
              <a:t> </a:t>
            </a:r>
            <a:r>
              <a:rPr lang="cs-CZ" err="1"/>
              <a:t>amet</a:t>
            </a:r>
            <a:r>
              <a:rPr lang="cs-CZ"/>
              <a:t>, </a:t>
            </a:r>
            <a:r>
              <a:rPr lang="cs-CZ" err="1"/>
              <a:t>consectetuer</a:t>
            </a:r>
            <a:r>
              <a:rPr lang="cs-CZ"/>
              <a:t> </a:t>
            </a:r>
            <a:r>
              <a:rPr lang="cs-CZ" err="1"/>
              <a:t>adipiscing</a:t>
            </a:r>
            <a:r>
              <a:rPr lang="cs-CZ"/>
              <a:t> elit. </a:t>
            </a:r>
            <a:r>
              <a:rPr lang="cs-CZ" err="1"/>
              <a:t>Maecenas</a:t>
            </a:r>
            <a:r>
              <a:rPr lang="cs-CZ"/>
              <a:t> </a:t>
            </a:r>
            <a:r>
              <a:rPr lang="cs-CZ" err="1"/>
              <a:t>porttitor</a:t>
            </a:r>
            <a:r>
              <a:rPr lang="cs-CZ"/>
              <a:t> </a:t>
            </a:r>
            <a:r>
              <a:rPr lang="cs-CZ" err="1"/>
              <a:t>congue</a:t>
            </a:r>
            <a:r>
              <a:rPr lang="cs-CZ"/>
              <a:t> </a:t>
            </a:r>
            <a:r>
              <a:rPr lang="cs-CZ" err="1"/>
              <a:t>massa</a:t>
            </a:r>
            <a:r>
              <a:rPr lang="cs-CZ"/>
              <a:t>. </a:t>
            </a:r>
            <a:r>
              <a:rPr lang="cs-CZ" err="1"/>
              <a:t>Fusce</a:t>
            </a:r>
            <a:r>
              <a:rPr lang="cs-CZ"/>
              <a:t> </a:t>
            </a:r>
            <a:r>
              <a:rPr lang="cs-CZ" err="1"/>
              <a:t>posuere</a:t>
            </a:r>
            <a:r>
              <a:rPr lang="cs-CZ"/>
              <a:t>, </a:t>
            </a:r>
            <a:r>
              <a:rPr lang="cs-CZ" err="1"/>
              <a:t>magna</a:t>
            </a:r>
            <a:r>
              <a:rPr lang="cs-CZ"/>
              <a:t> sed </a:t>
            </a:r>
            <a:r>
              <a:rPr lang="cs-CZ" err="1"/>
              <a:t>pulvinar</a:t>
            </a:r>
            <a:r>
              <a:rPr lang="cs-CZ"/>
              <a:t> </a:t>
            </a:r>
            <a:r>
              <a:rPr lang="cs-CZ" err="1"/>
              <a:t>ultricies</a:t>
            </a:r>
            <a:r>
              <a:rPr lang="cs-CZ"/>
              <a:t>, </a:t>
            </a:r>
            <a:r>
              <a:rPr lang="cs-CZ" err="1"/>
              <a:t>purus</a:t>
            </a:r>
            <a:r>
              <a:rPr lang="cs-CZ"/>
              <a:t> </a:t>
            </a:r>
            <a:r>
              <a:rPr lang="cs-CZ" err="1"/>
              <a:t>lectus</a:t>
            </a:r>
            <a:r>
              <a:rPr lang="cs-CZ"/>
              <a:t> </a:t>
            </a:r>
            <a:r>
              <a:rPr lang="cs-CZ" err="1"/>
              <a:t>malesuada</a:t>
            </a:r>
            <a:r>
              <a:rPr lang="cs-CZ"/>
              <a:t> libero, </a:t>
            </a:r>
            <a:r>
              <a:rPr lang="cs-CZ" err="1"/>
              <a:t>sit</a:t>
            </a:r>
            <a:r>
              <a:rPr lang="cs-CZ"/>
              <a:t> </a:t>
            </a:r>
            <a:r>
              <a:rPr lang="cs-CZ" err="1"/>
              <a:t>amet</a:t>
            </a:r>
            <a:r>
              <a:rPr lang="cs-CZ"/>
              <a:t> </a:t>
            </a:r>
            <a:r>
              <a:rPr lang="cs-CZ" err="1"/>
              <a:t>commodo</a:t>
            </a:r>
            <a:r>
              <a:rPr lang="cs-CZ"/>
              <a:t> </a:t>
            </a:r>
            <a:r>
              <a:rPr lang="cs-CZ" err="1"/>
              <a:t>magna</a:t>
            </a:r>
            <a:r>
              <a:rPr lang="cs-CZ"/>
              <a:t> </a:t>
            </a:r>
            <a:r>
              <a:rPr lang="cs-CZ" err="1"/>
              <a:t>eros</a:t>
            </a:r>
            <a:r>
              <a:rPr lang="cs-CZ"/>
              <a:t> </a:t>
            </a:r>
            <a:r>
              <a:rPr lang="cs-CZ" err="1"/>
              <a:t>quis</a:t>
            </a:r>
            <a:r>
              <a:rPr lang="cs-CZ"/>
              <a:t> urna.</a:t>
            </a:r>
          </a:p>
        </p:txBody>
      </p:sp>
      <p:sp>
        <p:nvSpPr>
          <p:cNvPr id="43" name="Zástupný text 37">
            <a:extLst>
              <a:ext uri="{FF2B5EF4-FFF2-40B4-BE49-F238E27FC236}">
                <a16:creationId xmlns="" xmlns:a16="http://schemas.microsoft.com/office/drawing/2014/main" id="{2DCF25B3-2EA7-D068-AB58-70EA9E1B822B}"/>
              </a:ext>
            </a:extLst>
          </p:cNvPr>
          <p:cNvSpPr>
            <a:spLocks noGrp="1"/>
          </p:cNvSpPr>
          <p:nvPr>
            <p:ph type="body" sz="quarter" idx="27" hasCustomPrompt="1"/>
          </p:nvPr>
        </p:nvSpPr>
        <p:spPr>
          <a:xfrm>
            <a:off x="9304669" y="1970521"/>
            <a:ext cx="2667600" cy="3866400"/>
          </a:xfrm>
          <a:prstGeom prst="rect">
            <a:avLst/>
          </a:prstGeom>
        </p:spPr>
        <p:txBody>
          <a:bodyPr lIns="0" tIns="0" rIns="0" bIns="0"/>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cs-CZ" err="1"/>
              <a:t>Lorem</a:t>
            </a:r>
            <a:r>
              <a:rPr lang="cs-CZ"/>
              <a:t> </a:t>
            </a:r>
            <a:r>
              <a:rPr lang="cs-CZ" err="1"/>
              <a:t>ipsum</a:t>
            </a:r>
            <a:r>
              <a:rPr lang="cs-CZ"/>
              <a:t> </a:t>
            </a:r>
            <a:r>
              <a:rPr lang="cs-CZ" err="1"/>
              <a:t>dolor</a:t>
            </a:r>
            <a:r>
              <a:rPr lang="cs-CZ"/>
              <a:t> </a:t>
            </a:r>
            <a:r>
              <a:rPr lang="cs-CZ" err="1"/>
              <a:t>sit</a:t>
            </a:r>
            <a:r>
              <a:rPr lang="cs-CZ"/>
              <a:t> </a:t>
            </a:r>
            <a:r>
              <a:rPr lang="cs-CZ" err="1"/>
              <a:t>amet</a:t>
            </a:r>
            <a:r>
              <a:rPr lang="cs-CZ"/>
              <a:t>, </a:t>
            </a:r>
            <a:r>
              <a:rPr lang="cs-CZ" err="1"/>
              <a:t>consectetuer</a:t>
            </a:r>
            <a:r>
              <a:rPr lang="cs-CZ"/>
              <a:t> </a:t>
            </a:r>
            <a:r>
              <a:rPr lang="cs-CZ" err="1"/>
              <a:t>adipiscing</a:t>
            </a:r>
            <a:r>
              <a:rPr lang="cs-CZ"/>
              <a:t> elit. </a:t>
            </a:r>
            <a:r>
              <a:rPr lang="cs-CZ" err="1"/>
              <a:t>Maecenas</a:t>
            </a:r>
            <a:r>
              <a:rPr lang="cs-CZ"/>
              <a:t> </a:t>
            </a:r>
            <a:r>
              <a:rPr lang="cs-CZ" err="1"/>
              <a:t>porttitor</a:t>
            </a:r>
            <a:r>
              <a:rPr lang="cs-CZ"/>
              <a:t> </a:t>
            </a:r>
            <a:r>
              <a:rPr lang="cs-CZ" err="1"/>
              <a:t>congue</a:t>
            </a:r>
            <a:r>
              <a:rPr lang="cs-CZ"/>
              <a:t> </a:t>
            </a:r>
            <a:r>
              <a:rPr lang="cs-CZ" err="1"/>
              <a:t>massa</a:t>
            </a:r>
            <a:r>
              <a:rPr lang="cs-CZ"/>
              <a:t>. </a:t>
            </a:r>
            <a:r>
              <a:rPr lang="cs-CZ" err="1"/>
              <a:t>Fusce</a:t>
            </a:r>
            <a:r>
              <a:rPr lang="cs-CZ"/>
              <a:t> </a:t>
            </a:r>
            <a:r>
              <a:rPr lang="cs-CZ" err="1"/>
              <a:t>posuere</a:t>
            </a:r>
            <a:r>
              <a:rPr lang="cs-CZ"/>
              <a:t>, </a:t>
            </a:r>
            <a:r>
              <a:rPr lang="cs-CZ" err="1"/>
              <a:t>magna</a:t>
            </a:r>
            <a:r>
              <a:rPr lang="cs-CZ"/>
              <a:t> sed </a:t>
            </a:r>
            <a:r>
              <a:rPr lang="cs-CZ" err="1"/>
              <a:t>pulvinar</a:t>
            </a:r>
            <a:r>
              <a:rPr lang="cs-CZ"/>
              <a:t> </a:t>
            </a:r>
            <a:r>
              <a:rPr lang="cs-CZ" err="1"/>
              <a:t>ultricies</a:t>
            </a:r>
            <a:r>
              <a:rPr lang="cs-CZ"/>
              <a:t>, </a:t>
            </a:r>
            <a:r>
              <a:rPr lang="cs-CZ" err="1"/>
              <a:t>purus</a:t>
            </a:r>
            <a:r>
              <a:rPr lang="cs-CZ"/>
              <a:t> </a:t>
            </a:r>
            <a:r>
              <a:rPr lang="cs-CZ" err="1"/>
              <a:t>lectus</a:t>
            </a:r>
            <a:r>
              <a:rPr lang="cs-CZ"/>
              <a:t> </a:t>
            </a:r>
            <a:r>
              <a:rPr lang="cs-CZ" err="1"/>
              <a:t>malesuada</a:t>
            </a:r>
            <a:r>
              <a:rPr lang="cs-CZ"/>
              <a:t> libero, </a:t>
            </a:r>
            <a:r>
              <a:rPr lang="cs-CZ" err="1"/>
              <a:t>sit</a:t>
            </a:r>
            <a:r>
              <a:rPr lang="cs-CZ"/>
              <a:t> </a:t>
            </a:r>
            <a:r>
              <a:rPr lang="cs-CZ" err="1"/>
              <a:t>amet</a:t>
            </a:r>
            <a:r>
              <a:rPr lang="cs-CZ"/>
              <a:t> </a:t>
            </a:r>
            <a:r>
              <a:rPr lang="cs-CZ" err="1"/>
              <a:t>commodo</a:t>
            </a:r>
            <a:r>
              <a:rPr lang="cs-CZ"/>
              <a:t> </a:t>
            </a:r>
            <a:r>
              <a:rPr lang="cs-CZ" err="1"/>
              <a:t>magna</a:t>
            </a:r>
            <a:r>
              <a:rPr lang="cs-CZ"/>
              <a:t> </a:t>
            </a:r>
            <a:r>
              <a:rPr lang="cs-CZ" err="1"/>
              <a:t>eros</a:t>
            </a:r>
            <a:r>
              <a:rPr lang="cs-CZ"/>
              <a:t> </a:t>
            </a:r>
            <a:r>
              <a:rPr lang="cs-CZ" err="1"/>
              <a:t>quis</a:t>
            </a:r>
            <a:r>
              <a:rPr lang="cs-CZ"/>
              <a:t> urna.</a:t>
            </a:r>
          </a:p>
        </p:txBody>
      </p:sp>
      <p:sp>
        <p:nvSpPr>
          <p:cNvPr id="46" name="Zástupný text 45">
            <a:extLst>
              <a:ext uri="{FF2B5EF4-FFF2-40B4-BE49-F238E27FC236}">
                <a16:creationId xmlns="" xmlns:a16="http://schemas.microsoft.com/office/drawing/2014/main" id="{8DAFA274-D30C-9E60-1BCF-9D2A74FFB13F}"/>
              </a:ext>
            </a:extLst>
          </p:cNvPr>
          <p:cNvSpPr>
            <a:spLocks noGrp="1"/>
          </p:cNvSpPr>
          <p:nvPr>
            <p:ph type="body" sz="quarter" idx="29" hasCustomPrompt="1"/>
          </p:nvPr>
        </p:nvSpPr>
        <p:spPr>
          <a:xfrm>
            <a:off x="710645" y="1288023"/>
            <a:ext cx="2176685" cy="522000"/>
          </a:xfrm>
          <a:prstGeom prst="rect">
            <a:avLst/>
          </a:prstGeom>
        </p:spPr>
        <p:txBody>
          <a:bodyPr lIns="0" tIns="0" rIns="0" bIns="0" anchor="b"/>
          <a:lstStyle>
            <a:lvl1pPr marL="0" indent="0">
              <a:spcBef>
                <a:spcPts val="0"/>
              </a:spcBef>
              <a:buNone/>
              <a:defRPr sz="1600" b="1">
                <a:solidFill>
                  <a:schemeClr val="tx2"/>
                </a:solidFill>
              </a:defRPr>
            </a:lvl1pPr>
            <a:lvl5pPr>
              <a:defRPr/>
            </a:lvl5pPr>
          </a:lstStyle>
          <a:p>
            <a:pPr lvl="0"/>
            <a:r>
              <a:rPr lang="cs-CZ"/>
              <a:t>NADPIS NA </a:t>
            </a:r>
            <a:br>
              <a:rPr lang="cs-CZ"/>
            </a:br>
            <a:r>
              <a:rPr lang="cs-CZ"/>
              <a:t>DVA ŘÁDKY</a:t>
            </a:r>
          </a:p>
        </p:txBody>
      </p:sp>
      <p:sp>
        <p:nvSpPr>
          <p:cNvPr id="47" name="Zástupný text 45">
            <a:extLst>
              <a:ext uri="{FF2B5EF4-FFF2-40B4-BE49-F238E27FC236}">
                <a16:creationId xmlns="" xmlns:a16="http://schemas.microsoft.com/office/drawing/2014/main" id="{53B57AAA-552E-E352-A0D0-D56A527C290B}"/>
              </a:ext>
            </a:extLst>
          </p:cNvPr>
          <p:cNvSpPr>
            <a:spLocks noGrp="1"/>
          </p:cNvSpPr>
          <p:nvPr>
            <p:ph type="body" sz="quarter" idx="30" hasCustomPrompt="1"/>
          </p:nvPr>
        </p:nvSpPr>
        <p:spPr>
          <a:xfrm>
            <a:off x="3739904" y="1288023"/>
            <a:ext cx="2176685" cy="522000"/>
          </a:xfrm>
          <a:prstGeom prst="rect">
            <a:avLst/>
          </a:prstGeom>
        </p:spPr>
        <p:txBody>
          <a:bodyPr lIns="0" tIns="0" rIns="0" bIns="0" anchor="b"/>
          <a:lstStyle>
            <a:lvl1pPr marL="0" indent="0">
              <a:spcBef>
                <a:spcPts val="0"/>
              </a:spcBef>
              <a:buNone/>
              <a:defRPr sz="1600" b="1">
                <a:solidFill>
                  <a:schemeClr val="tx2"/>
                </a:solidFill>
              </a:defRPr>
            </a:lvl1pPr>
            <a:lvl5pPr>
              <a:defRPr/>
            </a:lvl5pPr>
          </a:lstStyle>
          <a:p>
            <a:pPr lvl="0"/>
            <a:r>
              <a:rPr lang="cs-CZ"/>
              <a:t>NADPIS NA </a:t>
            </a:r>
            <a:br>
              <a:rPr lang="cs-CZ"/>
            </a:br>
            <a:r>
              <a:rPr lang="cs-CZ"/>
              <a:t>DVA ŘÁDKY</a:t>
            </a:r>
          </a:p>
        </p:txBody>
      </p:sp>
      <p:sp>
        <p:nvSpPr>
          <p:cNvPr id="48" name="Zástupný text 45">
            <a:extLst>
              <a:ext uri="{FF2B5EF4-FFF2-40B4-BE49-F238E27FC236}">
                <a16:creationId xmlns="" xmlns:a16="http://schemas.microsoft.com/office/drawing/2014/main" id="{D8619992-C1C2-2861-AB30-E82F352E6608}"/>
              </a:ext>
            </a:extLst>
          </p:cNvPr>
          <p:cNvSpPr>
            <a:spLocks noGrp="1"/>
          </p:cNvSpPr>
          <p:nvPr>
            <p:ph type="body" sz="quarter" idx="31" hasCustomPrompt="1"/>
          </p:nvPr>
        </p:nvSpPr>
        <p:spPr>
          <a:xfrm>
            <a:off x="6767394" y="1288023"/>
            <a:ext cx="2177570" cy="522000"/>
          </a:xfrm>
          <a:prstGeom prst="rect">
            <a:avLst/>
          </a:prstGeom>
        </p:spPr>
        <p:txBody>
          <a:bodyPr lIns="0" tIns="0" rIns="0" bIns="0" anchor="b"/>
          <a:lstStyle>
            <a:lvl1pPr marL="0" indent="0">
              <a:spcBef>
                <a:spcPts val="0"/>
              </a:spcBef>
              <a:buNone/>
              <a:defRPr sz="1600" b="1">
                <a:solidFill>
                  <a:schemeClr val="tx2"/>
                </a:solidFill>
              </a:defRPr>
            </a:lvl1pPr>
            <a:lvl5pPr>
              <a:defRPr/>
            </a:lvl5pPr>
          </a:lstStyle>
          <a:p>
            <a:pPr lvl="0"/>
            <a:r>
              <a:rPr lang="cs-CZ"/>
              <a:t>NADPIS NA </a:t>
            </a:r>
            <a:br>
              <a:rPr lang="cs-CZ"/>
            </a:br>
            <a:r>
              <a:rPr lang="cs-CZ"/>
              <a:t>DVA ŘÁDKY</a:t>
            </a:r>
          </a:p>
        </p:txBody>
      </p:sp>
      <p:sp>
        <p:nvSpPr>
          <p:cNvPr id="49" name="Zástupný text 45">
            <a:extLst>
              <a:ext uri="{FF2B5EF4-FFF2-40B4-BE49-F238E27FC236}">
                <a16:creationId xmlns="" xmlns:a16="http://schemas.microsoft.com/office/drawing/2014/main" id="{6DA0643E-B0DE-15FF-0601-57FE503BCA6C}"/>
              </a:ext>
            </a:extLst>
          </p:cNvPr>
          <p:cNvSpPr>
            <a:spLocks noGrp="1"/>
          </p:cNvSpPr>
          <p:nvPr>
            <p:ph type="body" sz="quarter" idx="32" hasCustomPrompt="1"/>
          </p:nvPr>
        </p:nvSpPr>
        <p:spPr>
          <a:xfrm>
            <a:off x="9795770" y="1288023"/>
            <a:ext cx="2177570" cy="522000"/>
          </a:xfrm>
          <a:prstGeom prst="rect">
            <a:avLst/>
          </a:prstGeom>
        </p:spPr>
        <p:txBody>
          <a:bodyPr lIns="0" tIns="0" rIns="0" bIns="0" anchor="b"/>
          <a:lstStyle>
            <a:lvl1pPr marL="0" indent="0">
              <a:spcBef>
                <a:spcPts val="0"/>
              </a:spcBef>
              <a:buNone/>
              <a:defRPr sz="1600" b="1">
                <a:solidFill>
                  <a:schemeClr val="tx2"/>
                </a:solidFill>
              </a:defRPr>
            </a:lvl1pPr>
            <a:lvl5pPr>
              <a:defRPr/>
            </a:lvl5pPr>
          </a:lstStyle>
          <a:p>
            <a:pPr lvl="0"/>
            <a:r>
              <a:rPr lang="cs-CZ"/>
              <a:t>NADPIS NA </a:t>
            </a:r>
            <a:br>
              <a:rPr lang="cs-CZ"/>
            </a:br>
            <a:r>
              <a:rPr lang="cs-CZ"/>
              <a:t>DVA ŘÁDKY</a:t>
            </a:r>
          </a:p>
        </p:txBody>
      </p:sp>
    </p:spTree>
    <p:extLst>
      <p:ext uri="{BB962C8B-B14F-4D97-AF65-F5344CB8AC3E}">
        <p14:creationId xmlns:p14="http://schemas.microsoft.com/office/powerpoint/2010/main" val="21444543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yout 5 (without numbers)">
    <p:spTree>
      <p:nvGrpSpPr>
        <p:cNvPr id="1" name=""/>
        <p:cNvGrpSpPr/>
        <p:nvPr/>
      </p:nvGrpSpPr>
      <p:grpSpPr>
        <a:xfrm>
          <a:off x="0" y="0"/>
          <a:ext cx="0" cy="0"/>
          <a:chOff x="0" y="0"/>
          <a:chExt cx="0" cy="0"/>
        </a:xfrm>
      </p:grpSpPr>
      <p:sp>
        <p:nvSpPr>
          <p:cNvPr id="38" name="Zástupný text 37">
            <a:extLst>
              <a:ext uri="{FF2B5EF4-FFF2-40B4-BE49-F238E27FC236}">
                <a16:creationId xmlns="" xmlns:a16="http://schemas.microsoft.com/office/drawing/2014/main" id="{06EFFB64-E288-4EA4-53D4-CF32E45C2E83}"/>
              </a:ext>
            </a:extLst>
          </p:cNvPr>
          <p:cNvSpPr>
            <a:spLocks noGrp="1"/>
          </p:cNvSpPr>
          <p:nvPr>
            <p:ph type="body" sz="quarter" idx="22" hasCustomPrompt="1"/>
          </p:nvPr>
        </p:nvSpPr>
        <p:spPr>
          <a:xfrm>
            <a:off x="218661" y="1970521"/>
            <a:ext cx="2062800" cy="3866400"/>
          </a:xfrm>
          <a:prstGeom prst="rect">
            <a:avLst/>
          </a:prstGeom>
        </p:spPr>
        <p:txBody>
          <a:bodyPr lIns="0" tIns="0" rIns="0" bIns="0"/>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cs-CZ" err="1"/>
              <a:t>Lorem</a:t>
            </a:r>
            <a:r>
              <a:rPr lang="cs-CZ"/>
              <a:t> </a:t>
            </a:r>
            <a:r>
              <a:rPr lang="cs-CZ" err="1"/>
              <a:t>ipsum</a:t>
            </a:r>
            <a:r>
              <a:rPr lang="cs-CZ"/>
              <a:t> </a:t>
            </a:r>
            <a:r>
              <a:rPr lang="cs-CZ" err="1"/>
              <a:t>dolor</a:t>
            </a:r>
            <a:r>
              <a:rPr lang="cs-CZ"/>
              <a:t> </a:t>
            </a:r>
            <a:r>
              <a:rPr lang="cs-CZ" err="1"/>
              <a:t>sit</a:t>
            </a:r>
            <a:r>
              <a:rPr lang="cs-CZ"/>
              <a:t> </a:t>
            </a:r>
            <a:r>
              <a:rPr lang="cs-CZ" err="1"/>
              <a:t>amet</a:t>
            </a:r>
            <a:r>
              <a:rPr lang="cs-CZ"/>
              <a:t>, </a:t>
            </a:r>
            <a:r>
              <a:rPr lang="cs-CZ" err="1"/>
              <a:t>consectetuer</a:t>
            </a:r>
            <a:r>
              <a:rPr lang="cs-CZ"/>
              <a:t> </a:t>
            </a:r>
            <a:r>
              <a:rPr lang="cs-CZ" err="1"/>
              <a:t>adipiscing</a:t>
            </a:r>
            <a:r>
              <a:rPr lang="cs-CZ"/>
              <a:t> elit. </a:t>
            </a:r>
            <a:r>
              <a:rPr lang="cs-CZ" err="1"/>
              <a:t>Maecenas</a:t>
            </a:r>
            <a:r>
              <a:rPr lang="cs-CZ"/>
              <a:t> </a:t>
            </a:r>
            <a:r>
              <a:rPr lang="cs-CZ" err="1"/>
              <a:t>porttitor</a:t>
            </a:r>
            <a:r>
              <a:rPr lang="cs-CZ"/>
              <a:t> </a:t>
            </a:r>
            <a:r>
              <a:rPr lang="cs-CZ" err="1"/>
              <a:t>congue</a:t>
            </a:r>
            <a:r>
              <a:rPr lang="cs-CZ"/>
              <a:t> </a:t>
            </a:r>
            <a:r>
              <a:rPr lang="cs-CZ" err="1"/>
              <a:t>massa</a:t>
            </a:r>
            <a:r>
              <a:rPr lang="cs-CZ"/>
              <a:t>. </a:t>
            </a:r>
            <a:r>
              <a:rPr lang="cs-CZ" err="1"/>
              <a:t>Fusce</a:t>
            </a:r>
            <a:r>
              <a:rPr lang="cs-CZ"/>
              <a:t> </a:t>
            </a:r>
            <a:r>
              <a:rPr lang="cs-CZ" err="1"/>
              <a:t>posuere</a:t>
            </a:r>
            <a:r>
              <a:rPr lang="cs-CZ"/>
              <a:t>, </a:t>
            </a:r>
            <a:r>
              <a:rPr lang="cs-CZ" err="1"/>
              <a:t>magna</a:t>
            </a:r>
            <a:r>
              <a:rPr lang="cs-CZ"/>
              <a:t> sed </a:t>
            </a:r>
            <a:r>
              <a:rPr lang="cs-CZ" err="1"/>
              <a:t>pulvinar</a:t>
            </a:r>
            <a:r>
              <a:rPr lang="cs-CZ"/>
              <a:t> </a:t>
            </a:r>
            <a:r>
              <a:rPr lang="cs-CZ" err="1"/>
              <a:t>ultricies</a:t>
            </a:r>
            <a:r>
              <a:rPr lang="cs-CZ"/>
              <a:t>, </a:t>
            </a:r>
            <a:r>
              <a:rPr lang="cs-CZ" err="1"/>
              <a:t>purus</a:t>
            </a:r>
            <a:r>
              <a:rPr lang="cs-CZ"/>
              <a:t> </a:t>
            </a:r>
            <a:r>
              <a:rPr lang="cs-CZ" err="1"/>
              <a:t>lectus</a:t>
            </a:r>
            <a:r>
              <a:rPr lang="cs-CZ"/>
              <a:t> </a:t>
            </a:r>
            <a:r>
              <a:rPr lang="cs-CZ" err="1"/>
              <a:t>malesuada</a:t>
            </a:r>
            <a:r>
              <a:rPr lang="cs-CZ"/>
              <a:t> libero, </a:t>
            </a:r>
            <a:r>
              <a:rPr lang="cs-CZ" err="1"/>
              <a:t>sit</a:t>
            </a:r>
            <a:r>
              <a:rPr lang="cs-CZ"/>
              <a:t> </a:t>
            </a:r>
            <a:r>
              <a:rPr lang="cs-CZ" err="1"/>
              <a:t>amet</a:t>
            </a:r>
            <a:r>
              <a:rPr lang="cs-CZ"/>
              <a:t> </a:t>
            </a:r>
            <a:r>
              <a:rPr lang="cs-CZ" err="1"/>
              <a:t>commodo</a:t>
            </a:r>
            <a:r>
              <a:rPr lang="cs-CZ"/>
              <a:t> </a:t>
            </a:r>
            <a:r>
              <a:rPr lang="cs-CZ" err="1"/>
              <a:t>magna</a:t>
            </a:r>
            <a:r>
              <a:rPr lang="cs-CZ"/>
              <a:t> </a:t>
            </a:r>
            <a:r>
              <a:rPr lang="cs-CZ" err="1"/>
              <a:t>eros</a:t>
            </a:r>
            <a:r>
              <a:rPr lang="cs-CZ"/>
              <a:t> </a:t>
            </a:r>
            <a:r>
              <a:rPr lang="cs-CZ" err="1"/>
              <a:t>quis</a:t>
            </a:r>
            <a:r>
              <a:rPr lang="cs-CZ"/>
              <a:t> urna.</a:t>
            </a:r>
          </a:p>
        </p:txBody>
      </p:sp>
      <p:sp>
        <p:nvSpPr>
          <p:cNvPr id="32" name="Zástupný symbol obrázku 31">
            <a:extLst>
              <a:ext uri="{FF2B5EF4-FFF2-40B4-BE49-F238E27FC236}">
                <a16:creationId xmlns="" xmlns:a16="http://schemas.microsoft.com/office/drawing/2014/main" id="{E22D5AD3-54C2-AE2A-5A16-694BFFE94022}"/>
              </a:ext>
            </a:extLst>
          </p:cNvPr>
          <p:cNvSpPr>
            <a:spLocks noGrp="1"/>
          </p:cNvSpPr>
          <p:nvPr>
            <p:ph type="pic" sz="quarter" idx="17" hasCustomPrompt="1"/>
          </p:nvPr>
        </p:nvSpPr>
        <p:spPr>
          <a:xfrm>
            <a:off x="218661" y="1313090"/>
            <a:ext cx="491985" cy="496933"/>
          </a:xfrm>
          <a:prstGeom prst="rect">
            <a:avLst/>
          </a:prstGeom>
        </p:spPr>
        <p:txBody>
          <a:bodyPr/>
          <a:lstStyle>
            <a:lvl1pPr marL="0" indent="0">
              <a:buNone/>
              <a:defRPr sz="1000"/>
            </a:lvl1pPr>
          </a:lstStyle>
          <a:p>
            <a:r>
              <a:rPr lang="cs-CZ"/>
              <a:t>ikona</a:t>
            </a:r>
          </a:p>
        </p:txBody>
      </p:sp>
      <p:sp>
        <p:nvSpPr>
          <p:cNvPr id="3" name="Zástupný symbol pro číslo snímku 5">
            <a:extLst>
              <a:ext uri="{FF2B5EF4-FFF2-40B4-BE49-F238E27FC236}">
                <a16:creationId xmlns="" xmlns:a16="http://schemas.microsoft.com/office/drawing/2014/main" id="{40A193D3-90FD-C605-1F24-6028A538B317}"/>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a:solidFill>
                <a:schemeClr val="bg1">
                  <a:lumMod val="50000"/>
                </a:schemeClr>
              </a:solidFill>
              <a:latin typeface="+mn-lt"/>
            </a:endParaRPr>
          </a:p>
        </p:txBody>
      </p:sp>
      <p:sp>
        <p:nvSpPr>
          <p:cNvPr id="4" name="Text Placeholder 6">
            <a:extLst>
              <a:ext uri="{FF2B5EF4-FFF2-40B4-BE49-F238E27FC236}">
                <a16:creationId xmlns="" xmlns:a16="http://schemas.microsoft.com/office/drawing/2014/main" id="{548F3B16-475D-5EE7-1FE3-1971C44856F5}"/>
              </a:ext>
            </a:extLst>
          </p:cNvPr>
          <p:cNvSpPr>
            <a:spLocks noGrp="1"/>
          </p:cNvSpPr>
          <p:nvPr>
            <p:ph type="body" sz="quarter" idx="16" hasCustomPrompt="1"/>
          </p:nvPr>
        </p:nvSpPr>
        <p:spPr>
          <a:xfrm>
            <a:off x="517289" y="6025232"/>
            <a:ext cx="10692049" cy="138499"/>
          </a:xfrm>
          <a:prstGeom prst="rect">
            <a:avLst/>
          </a:prstGeom>
        </p:spPr>
        <p:txBody>
          <a:bodyPr wrap="square" lIns="0" tIns="0" rIns="0" bIns="0" anchor="t" anchorCtr="0">
            <a:spAutoFit/>
          </a:bodyPr>
          <a:lstStyle>
            <a:lvl1pPr marL="0" indent="0">
              <a:lnSpc>
                <a:spcPct val="100000"/>
              </a:lnSpc>
              <a:spcBef>
                <a:spcPts val="0"/>
              </a:spcBef>
              <a:buNone/>
              <a:defRPr sz="900" i="1">
                <a:solidFill>
                  <a:schemeClr val="bg1">
                    <a:lumMod val="50000"/>
                  </a:schemeClr>
                </a:solidFill>
                <a:latin typeface="Arial" panose="020B0604020202020204"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Click to edit Master text styles</a:t>
            </a:r>
          </a:p>
        </p:txBody>
      </p:sp>
      <p:sp>
        <p:nvSpPr>
          <p:cNvPr id="5" name="Nadpis 1">
            <a:extLst>
              <a:ext uri="{FF2B5EF4-FFF2-40B4-BE49-F238E27FC236}">
                <a16:creationId xmlns="" xmlns:a16="http://schemas.microsoft.com/office/drawing/2014/main" id="{0D050F06-2AA9-252F-C149-89BE2FD1559E}"/>
              </a:ext>
            </a:extLst>
          </p:cNvPr>
          <p:cNvSpPr>
            <a:spLocks noGrp="1"/>
          </p:cNvSpPr>
          <p:nvPr>
            <p:ph type="title" hasCustomPrompt="1"/>
          </p:nvPr>
        </p:nvSpPr>
        <p:spPr>
          <a:xfrm>
            <a:off x="218660" y="123841"/>
            <a:ext cx="11754542" cy="486000"/>
          </a:xfrm>
          <a:prstGeom prst="rect">
            <a:avLst/>
          </a:prstGeom>
        </p:spPr>
        <p:txBody>
          <a:bodyPr lIns="0" rIns="0"/>
          <a:lstStyle/>
          <a:p>
            <a:r>
              <a:rPr lang="cs-CZ"/>
              <a:t>SLIDE TITLE</a:t>
            </a:r>
          </a:p>
        </p:txBody>
      </p:sp>
      <p:sp>
        <p:nvSpPr>
          <p:cNvPr id="6" name="Zástupný text 11">
            <a:extLst>
              <a:ext uri="{FF2B5EF4-FFF2-40B4-BE49-F238E27FC236}">
                <a16:creationId xmlns="" xmlns:a16="http://schemas.microsoft.com/office/drawing/2014/main" id="{B3DD0AF6-39DD-666D-C58B-0E0D57868C24}"/>
              </a:ext>
            </a:extLst>
          </p:cNvPr>
          <p:cNvSpPr>
            <a:spLocks noGrp="1"/>
          </p:cNvSpPr>
          <p:nvPr>
            <p:ph type="body" sz="quarter" idx="10" hasCustomPrompt="1"/>
          </p:nvPr>
        </p:nvSpPr>
        <p:spPr>
          <a:xfrm>
            <a:off x="218661" y="626028"/>
            <a:ext cx="11754542" cy="642385"/>
          </a:xfrm>
          <a:prstGeom prst="rect">
            <a:avLst/>
          </a:prstGeom>
        </p:spPr>
        <p:txBody>
          <a:bodyPr vert="horz" lIns="0" tIns="46800" rIns="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a:t>Headline</a:t>
            </a:r>
          </a:p>
        </p:txBody>
      </p:sp>
      <p:sp>
        <p:nvSpPr>
          <p:cNvPr id="8" name="TextovéPole 7">
            <a:extLst>
              <a:ext uri="{FF2B5EF4-FFF2-40B4-BE49-F238E27FC236}">
                <a16:creationId xmlns="" xmlns:a16="http://schemas.microsoft.com/office/drawing/2014/main" id="{0133ADF2-90A8-92C1-E479-251DA1D68326}"/>
              </a:ext>
            </a:extLst>
          </p:cNvPr>
          <p:cNvSpPr txBox="1"/>
          <p:nvPr userDrawn="1"/>
        </p:nvSpPr>
        <p:spPr>
          <a:xfrm>
            <a:off x="10401948" y="1300556"/>
            <a:ext cx="1571391" cy="523220"/>
          </a:xfrm>
          <a:prstGeom prst="rect">
            <a:avLst/>
          </a:prstGeom>
          <a:noFill/>
          <a:ln>
            <a:noFill/>
          </a:ln>
          <a:effectLst/>
        </p:spPr>
        <p:txBody>
          <a:bodyPr wrap="square" lIns="0" rIns="0" rtlCol="0">
            <a:noAutofit/>
          </a:bodyPr>
          <a:lstStyle/>
          <a:p>
            <a:endParaRPr lang="cs-CZ" sz="1600" b="1">
              <a:solidFill>
                <a:schemeClr val="tx2">
                  <a:lumMod val="40000"/>
                  <a:lumOff val="60000"/>
                </a:schemeClr>
              </a:solidFill>
            </a:endParaRPr>
          </a:p>
        </p:txBody>
      </p:sp>
      <p:sp>
        <p:nvSpPr>
          <p:cNvPr id="10" name="TextovéPole 9">
            <a:extLst>
              <a:ext uri="{FF2B5EF4-FFF2-40B4-BE49-F238E27FC236}">
                <a16:creationId xmlns="" xmlns:a16="http://schemas.microsoft.com/office/drawing/2014/main" id="{E3AC080C-4376-FD55-CE34-1F9BC2F8A855}"/>
              </a:ext>
            </a:extLst>
          </p:cNvPr>
          <p:cNvSpPr txBox="1"/>
          <p:nvPr userDrawn="1"/>
        </p:nvSpPr>
        <p:spPr>
          <a:xfrm>
            <a:off x="3140552" y="1300556"/>
            <a:ext cx="1563979" cy="523220"/>
          </a:xfrm>
          <a:prstGeom prst="rect">
            <a:avLst/>
          </a:prstGeom>
          <a:noFill/>
          <a:ln>
            <a:noFill/>
          </a:ln>
          <a:effectLst/>
        </p:spPr>
        <p:txBody>
          <a:bodyPr wrap="square" lIns="0" rIns="0" rtlCol="0">
            <a:noAutofit/>
          </a:bodyPr>
          <a:lstStyle/>
          <a:p>
            <a:endParaRPr lang="cs-CZ" sz="1600" b="1">
              <a:solidFill>
                <a:schemeClr val="tx2">
                  <a:lumMod val="75000"/>
                </a:schemeClr>
              </a:solidFill>
            </a:endParaRPr>
          </a:p>
        </p:txBody>
      </p:sp>
      <p:sp>
        <p:nvSpPr>
          <p:cNvPr id="11" name="TextovéPole 10">
            <a:extLst>
              <a:ext uri="{FF2B5EF4-FFF2-40B4-BE49-F238E27FC236}">
                <a16:creationId xmlns="" xmlns:a16="http://schemas.microsoft.com/office/drawing/2014/main" id="{8126C5A4-2D01-04AD-D779-5CD061E1E784}"/>
              </a:ext>
            </a:extLst>
          </p:cNvPr>
          <p:cNvSpPr txBox="1"/>
          <p:nvPr userDrawn="1"/>
        </p:nvSpPr>
        <p:spPr>
          <a:xfrm>
            <a:off x="5555940" y="1300556"/>
            <a:ext cx="1571391" cy="523220"/>
          </a:xfrm>
          <a:prstGeom prst="rect">
            <a:avLst/>
          </a:prstGeom>
          <a:noFill/>
          <a:ln>
            <a:noFill/>
          </a:ln>
          <a:effectLst/>
        </p:spPr>
        <p:txBody>
          <a:bodyPr wrap="square" lIns="0" rIns="0" rtlCol="0">
            <a:noAutofit/>
          </a:bodyPr>
          <a:lstStyle/>
          <a:p>
            <a:endParaRPr lang="cs-CZ" sz="1600" b="1">
              <a:solidFill>
                <a:schemeClr val="tx2"/>
              </a:solidFill>
            </a:endParaRPr>
          </a:p>
        </p:txBody>
      </p:sp>
      <p:cxnSp>
        <p:nvCxnSpPr>
          <p:cNvPr id="23" name="Přímá spojnice 22">
            <a:extLst>
              <a:ext uri="{FF2B5EF4-FFF2-40B4-BE49-F238E27FC236}">
                <a16:creationId xmlns="" xmlns:a16="http://schemas.microsoft.com/office/drawing/2014/main" id="{17C92D48-B261-69ED-4924-5785C48648BA}"/>
              </a:ext>
            </a:extLst>
          </p:cNvPr>
          <p:cNvCxnSpPr>
            <a:cxnSpLocks/>
          </p:cNvCxnSpPr>
          <p:nvPr userDrawn="1"/>
        </p:nvCxnSpPr>
        <p:spPr>
          <a:xfrm>
            <a:off x="218661" y="1885317"/>
            <a:ext cx="1476000" cy="0"/>
          </a:xfrm>
          <a:prstGeom prst="line">
            <a:avLst/>
          </a:prstGeom>
          <a:ln w="254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24" name="Přímá spojnice 23">
            <a:extLst>
              <a:ext uri="{FF2B5EF4-FFF2-40B4-BE49-F238E27FC236}">
                <a16:creationId xmlns="" xmlns:a16="http://schemas.microsoft.com/office/drawing/2014/main" id="{DEEE3C73-38B4-DBF6-AA9A-E97437B5FBF4}"/>
              </a:ext>
            </a:extLst>
          </p:cNvPr>
          <p:cNvCxnSpPr>
            <a:cxnSpLocks/>
          </p:cNvCxnSpPr>
          <p:nvPr userDrawn="1"/>
        </p:nvCxnSpPr>
        <p:spPr>
          <a:xfrm>
            <a:off x="2641596" y="1885317"/>
            <a:ext cx="1476000" cy="0"/>
          </a:xfrm>
          <a:prstGeom prst="line">
            <a:avLst/>
          </a:prstGeom>
          <a:ln w="254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25" name="Přímá spojnice 24">
            <a:extLst>
              <a:ext uri="{FF2B5EF4-FFF2-40B4-BE49-F238E27FC236}">
                <a16:creationId xmlns="" xmlns:a16="http://schemas.microsoft.com/office/drawing/2014/main" id="{3454F38A-4C36-491F-7027-78B4472D9813}"/>
              </a:ext>
            </a:extLst>
          </p:cNvPr>
          <p:cNvCxnSpPr>
            <a:cxnSpLocks/>
          </p:cNvCxnSpPr>
          <p:nvPr userDrawn="1"/>
        </p:nvCxnSpPr>
        <p:spPr>
          <a:xfrm>
            <a:off x="5064531" y="1885317"/>
            <a:ext cx="1476000" cy="0"/>
          </a:xfrm>
          <a:prstGeom prst="line">
            <a:avLst/>
          </a:prstGeom>
          <a:ln w="254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26" name="Přímá spojnice 25">
            <a:extLst>
              <a:ext uri="{FF2B5EF4-FFF2-40B4-BE49-F238E27FC236}">
                <a16:creationId xmlns="" xmlns:a16="http://schemas.microsoft.com/office/drawing/2014/main" id="{40D4C476-A6CE-62A2-DC74-AE6158D6122D}"/>
              </a:ext>
            </a:extLst>
          </p:cNvPr>
          <p:cNvCxnSpPr>
            <a:cxnSpLocks/>
          </p:cNvCxnSpPr>
          <p:nvPr userDrawn="1"/>
        </p:nvCxnSpPr>
        <p:spPr>
          <a:xfrm>
            <a:off x="7493864" y="1885317"/>
            <a:ext cx="1476000" cy="0"/>
          </a:xfrm>
          <a:prstGeom prst="line">
            <a:avLst/>
          </a:prstGeom>
          <a:ln w="254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27" name="Přímá spojnice 26">
            <a:extLst>
              <a:ext uri="{FF2B5EF4-FFF2-40B4-BE49-F238E27FC236}">
                <a16:creationId xmlns="" xmlns:a16="http://schemas.microsoft.com/office/drawing/2014/main" id="{61D8E331-B8F5-8B97-86BE-6CBF1EA0F302}"/>
              </a:ext>
            </a:extLst>
          </p:cNvPr>
          <p:cNvCxnSpPr>
            <a:cxnSpLocks/>
          </p:cNvCxnSpPr>
          <p:nvPr userDrawn="1"/>
        </p:nvCxnSpPr>
        <p:spPr>
          <a:xfrm>
            <a:off x="9909963" y="1885317"/>
            <a:ext cx="1476000" cy="0"/>
          </a:xfrm>
          <a:prstGeom prst="line">
            <a:avLst/>
          </a:prstGeom>
          <a:ln w="254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33" name="Zástupný symbol obrázku 31">
            <a:extLst>
              <a:ext uri="{FF2B5EF4-FFF2-40B4-BE49-F238E27FC236}">
                <a16:creationId xmlns="" xmlns:a16="http://schemas.microsoft.com/office/drawing/2014/main" id="{63BF7037-6C66-92EA-11AC-F5C168B33420}"/>
              </a:ext>
            </a:extLst>
          </p:cNvPr>
          <p:cNvSpPr>
            <a:spLocks noGrp="1"/>
          </p:cNvSpPr>
          <p:nvPr>
            <p:ph type="pic" sz="quarter" idx="18" hasCustomPrompt="1"/>
          </p:nvPr>
        </p:nvSpPr>
        <p:spPr>
          <a:xfrm>
            <a:off x="2641596" y="1313700"/>
            <a:ext cx="491985" cy="496933"/>
          </a:xfrm>
          <a:prstGeom prst="rect">
            <a:avLst/>
          </a:prstGeom>
        </p:spPr>
        <p:txBody>
          <a:bodyPr/>
          <a:lstStyle>
            <a:lvl1pPr marL="0" indent="0">
              <a:buNone/>
              <a:defRPr sz="1000"/>
            </a:lvl1pPr>
          </a:lstStyle>
          <a:p>
            <a:r>
              <a:rPr lang="cs-CZ"/>
              <a:t>ikona</a:t>
            </a:r>
          </a:p>
        </p:txBody>
      </p:sp>
      <p:sp>
        <p:nvSpPr>
          <p:cNvPr id="34" name="Zástupný symbol obrázku 31">
            <a:extLst>
              <a:ext uri="{FF2B5EF4-FFF2-40B4-BE49-F238E27FC236}">
                <a16:creationId xmlns="" xmlns:a16="http://schemas.microsoft.com/office/drawing/2014/main" id="{88F6D0E6-ECFB-350E-1467-000E8B4894C7}"/>
              </a:ext>
            </a:extLst>
          </p:cNvPr>
          <p:cNvSpPr>
            <a:spLocks noGrp="1"/>
          </p:cNvSpPr>
          <p:nvPr>
            <p:ph type="pic" sz="quarter" idx="19" hasCustomPrompt="1"/>
          </p:nvPr>
        </p:nvSpPr>
        <p:spPr>
          <a:xfrm>
            <a:off x="5064531" y="1313700"/>
            <a:ext cx="491985" cy="496933"/>
          </a:xfrm>
          <a:prstGeom prst="rect">
            <a:avLst/>
          </a:prstGeom>
        </p:spPr>
        <p:txBody>
          <a:bodyPr/>
          <a:lstStyle>
            <a:lvl1pPr marL="0" indent="0">
              <a:buNone/>
              <a:defRPr sz="1000"/>
            </a:lvl1pPr>
          </a:lstStyle>
          <a:p>
            <a:r>
              <a:rPr lang="cs-CZ"/>
              <a:t>ikona</a:t>
            </a:r>
          </a:p>
        </p:txBody>
      </p:sp>
      <p:sp>
        <p:nvSpPr>
          <p:cNvPr id="35" name="Zástupný symbol obrázku 31">
            <a:extLst>
              <a:ext uri="{FF2B5EF4-FFF2-40B4-BE49-F238E27FC236}">
                <a16:creationId xmlns="" xmlns:a16="http://schemas.microsoft.com/office/drawing/2014/main" id="{20BD0B87-006A-8E2B-CCDE-522E06E29AAE}"/>
              </a:ext>
            </a:extLst>
          </p:cNvPr>
          <p:cNvSpPr>
            <a:spLocks noGrp="1"/>
          </p:cNvSpPr>
          <p:nvPr>
            <p:ph type="pic" sz="quarter" idx="20" hasCustomPrompt="1"/>
          </p:nvPr>
        </p:nvSpPr>
        <p:spPr>
          <a:xfrm>
            <a:off x="7493864" y="1313700"/>
            <a:ext cx="491985" cy="496933"/>
          </a:xfrm>
          <a:prstGeom prst="rect">
            <a:avLst/>
          </a:prstGeom>
        </p:spPr>
        <p:txBody>
          <a:bodyPr/>
          <a:lstStyle>
            <a:lvl1pPr marL="0" indent="0">
              <a:buNone/>
              <a:defRPr sz="1000"/>
            </a:lvl1pPr>
          </a:lstStyle>
          <a:p>
            <a:r>
              <a:rPr lang="cs-CZ"/>
              <a:t>ikona</a:t>
            </a:r>
          </a:p>
        </p:txBody>
      </p:sp>
      <p:sp>
        <p:nvSpPr>
          <p:cNvPr id="36" name="Zástupný symbol obrázku 31">
            <a:extLst>
              <a:ext uri="{FF2B5EF4-FFF2-40B4-BE49-F238E27FC236}">
                <a16:creationId xmlns="" xmlns:a16="http://schemas.microsoft.com/office/drawing/2014/main" id="{BA10A4B0-D04F-2FE7-FA43-FE3D4FFA4D52}"/>
              </a:ext>
            </a:extLst>
          </p:cNvPr>
          <p:cNvSpPr>
            <a:spLocks noGrp="1"/>
          </p:cNvSpPr>
          <p:nvPr>
            <p:ph type="pic" sz="quarter" idx="21" hasCustomPrompt="1"/>
          </p:nvPr>
        </p:nvSpPr>
        <p:spPr>
          <a:xfrm>
            <a:off x="9909963" y="1313700"/>
            <a:ext cx="491985" cy="496933"/>
          </a:xfrm>
          <a:prstGeom prst="rect">
            <a:avLst/>
          </a:prstGeom>
        </p:spPr>
        <p:txBody>
          <a:bodyPr/>
          <a:lstStyle>
            <a:lvl1pPr marL="0" indent="0">
              <a:buNone/>
              <a:defRPr sz="1000"/>
            </a:lvl1pPr>
          </a:lstStyle>
          <a:p>
            <a:r>
              <a:rPr lang="cs-CZ"/>
              <a:t>ikona</a:t>
            </a:r>
          </a:p>
        </p:txBody>
      </p:sp>
      <p:sp>
        <p:nvSpPr>
          <p:cNvPr id="41" name="Zástupný text 37">
            <a:extLst>
              <a:ext uri="{FF2B5EF4-FFF2-40B4-BE49-F238E27FC236}">
                <a16:creationId xmlns="" xmlns:a16="http://schemas.microsoft.com/office/drawing/2014/main" id="{A4485D08-9602-D06D-B6F8-7B48D3F6BE41}"/>
              </a:ext>
            </a:extLst>
          </p:cNvPr>
          <p:cNvSpPr>
            <a:spLocks noGrp="1"/>
          </p:cNvSpPr>
          <p:nvPr>
            <p:ph type="body" sz="quarter" idx="25" hasCustomPrompt="1"/>
          </p:nvPr>
        </p:nvSpPr>
        <p:spPr>
          <a:xfrm>
            <a:off x="2641596" y="1970521"/>
            <a:ext cx="2062800" cy="3866400"/>
          </a:xfrm>
          <a:prstGeom prst="rect">
            <a:avLst/>
          </a:prstGeom>
        </p:spPr>
        <p:txBody>
          <a:bodyPr lIns="0" tIns="0" rIns="0" bIns="0"/>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cs-CZ" err="1"/>
              <a:t>Lorem</a:t>
            </a:r>
            <a:r>
              <a:rPr lang="cs-CZ"/>
              <a:t> </a:t>
            </a:r>
            <a:r>
              <a:rPr lang="cs-CZ" err="1"/>
              <a:t>ipsum</a:t>
            </a:r>
            <a:r>
              <a:rPr lang="cs-CZ"/>
              <a:t> </a:t>
            </a:r>
            <a:r>
              <a:rPr lang="cs-CZ" err="1"/>
              <a:t>dolor</a:t>
            </a:r>
            <a:r>
              <a:rPr lang="cs-CZ"/>
              <a:t> </a:t>
            </a:r>
            <a:r>
              <a:rPr lang="cs-CZ" err="1"/>
              <a:t>sit</a:t>
            </a:r>
            <a:r>
              <a:rPr lang="cs-CZ"/>
              <a:t> </a:t>
            </a:r>
            <a:r>
              <a:rPr lang="cs-CZ" err="1"/>
              <a:t>amet</a:t>
            </a:r>
            <a:r>
              <a:rPr lang="cs-CZ"/>
              <a:t>, </a:t>
            </a:r>
            <a:r>
              <a:rPr lang="cs-CZ" err="1"/>
              <a:t>consectetuer</a:t>
            </a:r>
            <a:r>
              <a:rPr lang="cs-CZ"/>
              <a:t> </a:t>
            </a:r>
            <a:r>
              <a:rPr lang="cs-CZ" err="1"/>
              <a:t>adipiscing</a:t>
            </a:r>
            <a:r>
              <a:rPr lang="cs-CZ"/>
              <a:t> elit. </a:t>
            </a:r>
            <a:r>
              <a:rPr lang="cs-CZ" err="1"/>
              <a:t>Maecenas</a:t>
            </a:r>
            <a:r>
              <a:rPr lang="cs-CZ"/>
              <a:t> </a:t>
            </a:r>
            <a:r>
              <a:rPr lang="cs-CZ" err="1"/>
              <a:t>porttitor</a:t>
            </a:r>
            <a:r>
              <a:rPr lang="cs-CZ"/>
              <a:t> </a:t>
            </a:r>
            <a:r>
              <a:rPr lang="cs-CZ" err="1"/>
              <a:t>congue</a:t>
            </a:r>
            <a:r>
              <a:rPr lang="cs-CZ"/>
              <a:t> </a:t>
            </a:r>
            <a:r>
              <a:rPr lang="cs-CZ" err="1"/>
              <a:t>massa</a:t>
            </a:r>
            <a:r>
              <a:rPr lang="cs-CZ"/>
              <a:t>. </a:t>
            </a:r>
            <a:r>
              <a:rPr lang="cs-CZ" err="1"/>
              <a:t>Fusce</a:t>
            </a:r>
            <a:r>
              <a:rPr lang="cs-CZ"/>
              <a:t> </a:t>
            </a:r>
            <a:r>
              <a:rPr lang="cs-CZ" err="1"/>
              <a:t>posuere</a:t>
            </a:r>
            <a:r>
              <a:rPr lang="cs-CZ"/>
              <a:t>, </a:t>
            </a:r>
            <a:r>
              <a:rPr lang="cs-CZ" err="1"/>
              <a:t>magna</a:t>
            </a:r>
            <a:r>
              <a:rPr lang="cs-CZ"/>
              <a:t> sed </a:t>
            </a:r>
            <a:r>
              <a:rPr lang="cs-CZ" err="1"/>
              <a:t>pulvinar</a:t>
            </a:r>
            <a:r>
              <a:rPr lang="cs-CZ"/>
              <a:t> </a:t>
            </a:r>
            <a:r>
              <a:rPr lang="cs-CZ" err="1"/>
              <a:t>ultricies</a:t>
            </a:r>
            <a:r>
              <a:rPr lang="cs-CZ"/>
              <a:t>, </a:t>
            </a:r>
            <a:r>
              <a:rPr lang="cs-CZ" err="1"/>
              <a:t>purus</a:t>
            </a:r>
            <a:r>
              <a:rPr lang="cs-CZ"/>
              <a:t> </a:t>
            </a:r>
            <a:r>
              <a:rPr lang="cs-CZ" err="1"/>
              <a:t>lectus</a:t>
            </a:r>
            <a:r>
              <a:rPr lang="cs-CZ"/>
              <a:t> </a:t>
            </a:r>
            <a:r>
              <a:rPr lang="cs-CZ" err="1"/>
              <a:t>malesuada</a:t>
            </a:r>
            <a:r>
              <a:rPr lang="cs-CZ"/>
              <a:t> libero, </a:t>
            </a:r>
            <a:r>
              <a:rPr lang="cs-CZ" err="1"/>
              <a:t>sit</a:t>
            </a:r>
            <a:r>
              <a:rPr lang="cs-CZ"/>
              <a:t> </a:t>
            </a:r>
            <a:r>
              <a:rPr lang="cs-CZ" err="1"/>
              <a:t>amet</a:t>
            </a:r>
            <a:r>
              <a:rPr lang="cs-CZ"/>
              <a:t> </a:t>
            </a:r>
            <a:r>
              <a:rPr lang="cs-CZ" err="1"/>
              <a:t>commodo</a:t>
            </a:r>
            <a:r>
              <a:rPr lang="cs-CZ"/>
              <a:t> </a:t>
            </a:r>
            <a:r>
              <a:rPr lang="cs-CZ" err="1"/>
              <a:t>magna</a:t>
            </a:r>
            <a:r>
              <a:rPr lang="cs-CZ"/>
              <a:t> </a:t>
            </a:r>
            <a:r>
              <a:rPr lang="cs-CZ" err="1"/>
              <a:t>eros</a:t>
            </a:r>
            <a:r>
              <a:rPr lang="cs-CZ"/>
              <a:t> </a:t>
            </a:r>
            <a:r>
              <a:rPr lang="cs-CZ" err="1"/>
              <a:t>quis</a:t>
            </a:r>
            <a:r>
              <a:rPr lang="cs-CZ"/>
              <a:t> urna.</a:t>
            </a:r>
          </a:p>
        </p:txBody>
      </p:sp>
      <p:sp>
        <p:nvSpPr>
          <p:cNvPr id="42" name="Zástupný text 37">
            <a:extLst>
              <a:ext uri="{FF2B5EF4-FFF2-40B4-BE49-F238E27FC236}">
                <a16:creationId xmlns="" xmlns:a16="http://schemas.microsoft.com/office/drawing/2014/main" id="{2432C45D-3DA9-DD3B-E02B-51513276C75B}"/>
              </a:ext>
            </a:extLst>
          </p:cNvPr>
          <p:cNvSpPr>
            <a:spLocks noGrp="1"/>
          </p:cNvSpPr>
          <p:nvPr>
            <p:ph type="body" sz="quarter" idx="26" hasCustomPrompt="1"/>
          </p:nvPr>
        </p:nvSpPr>
        <p:spPr>
          <a:xfrm>
            <a:off x="5064531" y="1970521"/>
            <a:ext cx="2062800" cy="3866400"/>
          </a:xfrm>
          <a:prstGeom prst="rect">
            <a:avLst/>
          </a:prstGeom>
        </p:spPr>
        <p:txBody>
          <a:bodyPr lIns="0" tIns="0" rIns="0" bIns="0"/>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cs-CZ" err="1"/>
              <a:t>Lorem</a:t>
            </a:r>
            <a:r>
              <a:rPr lang="cs-CZ"/>
              <a:t> </a:t>
            </a:r>
            <a:r>
              <a:rPr lang="cs-CZ" err="1"/>
              <a:t>ipsum</a:t>
            </a:r>
            <a:r>
              <a:rPr lang="cs-CZ"/>
              <a:t> </a:t>
            </a:r>
            <a:r>
              <a:rPr lang="cs-CZ" err="1"/>
              <a:t>dolor</a:t>
            </a:r>
            <a:r>
              <a:rPr lang="cs-CZ"/>
              <a:t> </a:t>
            </a:r>
            <a:r>
              <a:rPr lang="cs-CZ" err="1"/>
              <a:t>sit</a:t>
            </a:r>
            <a:r>
              <a:rPr lang="cs-CZ"/>
              <a:t> </a:t>
            </a:r>
            <a:r>
              <a:rPr lang="cs-CZ" err="1"/>
              <a:t>amet</a:t>
            </a:r>
            <a:r>
              <a:rPr lang="cs-CZ"/>
              <a:t>, </a:t>
            </a:r>
            <a:r>
              <a:rPr lang="cs-CZ" err="1"/>
              <a:t>consectetuer</a:t>
            </a:r>
            <a:r>
              <a:rPr lang="cs-CZ"/>
              <a:t> </a:t>
            </a:r>
            <a:r>
              <a:rPr lang="cs-CZ" err="1"/>
              <a:t>adipiscing</a:t>
            </a:r>
            <a:r>
              <a:rPr lang="cs-CZ"/>
              <a:t> elit. </a:t>
            </a:r>
            <a:r>
              <a:rPr lang="cs-CZ" err="1"/>
              <a:t>Maecenas</a:t>
            </a:r>
            <a:r>
              <a:rPr lang="cs-CZ"/>
              <a:t> </a:t>
            </a:r>
            <a:r>
              <a:rPr lang="cs-CZ" err="1"/>
              <a:t>porttitor</a:t>
            </a:r>
            <a:r>
              <a:rPr lang="cs-CZ"/>
              <a:t> </a:t>
            </a:r>
            <a:r>
              <a:rPr lang="cs-CZ" err="1"/>
              <a:t>congue</a:t>
            </a:r>
            <a:r>
              <a:rPr lang="cs-CZ"/>
              <a:t> </a:t>
            </a:r>
            <a:r>
              <a:rPr lang="cs-CZ" err="1"/>
              <a:t>massa</a:t>
            </a:r>
            <a:r>
              <a:rPr lang="cs-CZ"/>
              <a:t>. </a:t>
            </a:r>
            <a:r>
              <a:rPr lang="cs-CZ" err="1"/>
              <a:t>Fusce</a:t>
            </a:r>
            <a:r>
              <a:rPr lang="cs-CZ"/>
              <a:t> </a:t>
            </a:r>
            <a:r>
              <a:rPr lang="cs-CZ" err="1"/>
              <a:t>posuere</a:t>
            </a:r>
            <a:r>
              <a:rPr lang="cs-CZ"/>
              <a:t>, </a:t>
            </a:r>
            <a:r>
              <a:rPr lang="cs-CZ" err="1"/>
              <a:t>magna</a:t>
            </a:r>
            <a:r>
              <a:rPr lang="cs-CZ"/>
              <a:t> sed </a:t>
            </a:r>
            <a:r>
              <a:rPr lang="cs-CZ" err="1"/>
              <a:t>pulvinar</a:t>
            </a:r>
            <a:r>
              <a:rPr lang="cs-CZ"/>
              <a:t> </a:t>
            </a:r>
            <a:r>
              <a:rPr lang="cs-CZ" err="1"/>
              <a:t>ultricies</a:t>
            </a:r>
            <a:r>
              <a:rPr lang="cs-CZ"/>
              <a:t>, </a:t>
            </a:r>
            <a:r>
              <a:rPr lang="cs-CZ" err="1"/>
              <a:t>purus</a:t>
            </a:r>
            <a:r>
              <a:rPr lang="cs-CZ"/>
              <a:t> </a:t>
            </a:r>
            <a:r>
              <a:rPr lang="cs-CZ" err="1"/>
              <a:t>lectus</a:t>
            </a:r>
            <a:r>
              <a:rPr lang="cs-CZ"/>
              <a:t> </a:t>
            </a:r>
            <a:r>
              <a:rPr lang="cs-CZ" err="1"/>
              <a:t>malesuada</a:t>
            </a:r>
            <a:r>
              <a:rPr lang="cs-CZ"/>
              <a:t> libero, </a:t>
            </a:r>
            <a:r>
              <a:rPr lang="cs-CZ" err="1"/>
              <a:t>sit</a:t>
            </a:r>
            <a:r>
              <a:rPr lang="cs-CZ"/>
              <a:t> </a:t>
            </a:r>
            <a:r>
              <a:rPr lang="cs-CZ" err="1"/>
              <a:t>amet</a:t>
            </a:r>
            <a:r>
              <a:rPr lang="cs-CZ"/>
              <a:t> </a:t>
            </a:r>
            <a:r>
              <a:rPr lang="cs-CZ" err="1"/>
              <a:t>commodo</a:t>
            </a:r>
            <a:r>
              <a:rPr lang="cs-CZ"/>
              <a:t> </a:t>
            </a:r>
            <a:r>
              <a:rPr lang="cs-CZ" err="1"/>
              <a:t>magna</a:t>
            </a:r>
            <a:r>
              <a:rPr lang="cs-CZ"/>
              <a:t> </a:t>
            </a:r>
            <a:r>
              <a:rPr lang="cs-CZ" err="1"/>
              <a:t>eros</a:t>
            </a:r>
            <a:r>
              <a:rPr lang="cs-CZ"/>
              <a:t> </a:t>
            </a:r>
            <a:r>
              <a:rPr lang="cs-CZ" err="1"/>
              <a:t>quis</a:t>
            </a:r>
            <a:r>
              <a:rPr lang="cs-CZ"/>
              <a:t> urna.</a:t>
            </a:r>
          </a:p>
        </p:txBody>
      </p:sp>
      <p:sp>
        <p:nvSpPr>
          <p:cNvPr id="43" name="Zástupný text 37">
            <a:extLst>
              <a:ext uri="{FF2B5EF4-FFF2-40B4-BE49-F238E27FC236}">
                <a16:creationId xmlns="" xmlns:a16="http://schemas.microsoft.com/office/drawing/2014/main" id="{2DCF25B3-2EA7-D068-AB58-70EA9E1B822B}"/>
              </a:ext>
            </a:extLst>
          </p:cNvPr>
          <p:cNvSpPr>
            <a:spLocks noGrp="1"/>
          </p:cNvSpPr>
          <p:nvPr>
            <p:ph type="body" sz="quarter" idx="27" hasCustomPrompt="1"/>
          </p:nvPr>
        </p:nvSpPr>
        <p:spPr>
          <a:xfrm>
            <a:off x="7493864" y="1970521"/>
            <a:ext cx="2062800" cy="3866400"/>
          </a:xfrm>
          <a:prstGeom prst="rect">
            <a:avLst/>
          </a:prstGeom>
        </p:spPr>
        <p:txBody>
          <a:bodyPr lIns="0" tIns="0" rIns="0" bIns="0"/>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cs-CZ" err="1"/>
              <a:t>Lorem</a:t>
            </a:r>
            <a:r>
              <a:rPr lang="cs-CZ"/>
              <a:t> </a:t>
            </a:r>
            <a:r>
              <a:rPr lang="cs-CZ" err="1"/>
              <a:t>ipsum</a:t>
            </a:r>
            <a:r>
              <a:rPr lang="cs-CZ"/>
              <a:t> </a:t>
            </a:r>
            <a:r>
              <a:rPr lang="cs-CZ" err="1"/>
              <a:t>dolor</a:t>
            </a:r>
            <a:r>
              <a:rPr lang="cs-CZ"/>
              <a:t> </a:t>
            </a:r>
            <a:r>
              <a:rPr lang="cs-CZ" err="1"/>
              <a:t>sit</a:t>
            </a:r>
            <a:r>
              <a:rPr lang="cs-CZ"/>
              <a:t> </a:t>
            </a:r>
            <a:r>
              <a:rPr lang="cs-CZ" err="1"/>
              <a:t>amet</a:t>
            </a:r>
            <a:r>
              <a:rPr lang="cs-CZ"/>
              <a:t>, </a:t>
            </a:r>
            <a:r>
              <a:rPr lang="cs-CZ" err="1"/>
              <a:t>consectetuer</a:t>
            </a:r>
            <a:r>
              <a:rPr lang="cs-CZ"/>
              <a:t> </a:t>
            </a:r>
            <a:r>
              <a:rPr lang="cs-CZ" err="1"/>
              <a:t>adipiscing</a:t>
            </a:r>
            <a:r>
              <a:rPr lang="cs-CZ"/>
              <a:t> elit. </a:t>
            </a:r>
            <a:r>
              <a:rPr lang="cs-CZ" err="1"/>
              <a:t>Maecenas</a:t>
            </a:r>
            <a:r>
              <a:rPr lang="cs-CZ"/>
              <a:t> </a:t>
            </a:r>
            <a:r>
              <a:rPr lang="cs-CZ" err="1"/>
              <a:t>porttitor</a:t>
            </a:r>
            <a:r>
              <a:rPr lang="cs-CZ"/>
              <a:t> </a:t>
            </a:r>
            <a:r>
              <a:rPr lang="cs-CZ" err="1"/>
              <a:t>congue</a:t>
            </a:r>
            <a:r>
              <a:rPr lang="cs-CZ"/>
              <a:t> </a:t>
            </a:r>
            <a:r>
              <a:rPr lang="cs-CZ" err="1"/>
              <a:t>massa</a:t>
            </a:r>
            <a:r>
              <a:rPr lang="cs-CZ"/>
              <a:t>. </a:t>
            </a:r>
            <a:r>
              <a:rPr lang="cs-CZ" err="1"/>
              <a:t>Fusce</a:t>
            </a:r>
            <a:r>
              <a:rPr lang="cs-CZ"/>
              <a:t> </a:t>
            </a:r>
            <a:r>
              <a:rPr lang="cs-CZ" err="1"/>
              <a:t>posuere</a:t>
            </a:r>
            <a:r>
              <a:rPr lang="cs-CZ"/>
              <a:t>, </a:t>
            </a:r>
            <a:r>
              <a:rPr lang="cs-CZ" err="1"/>
              <a:t>magna</a:t>
            </a:r>
            <a:r>
              <a:rPr lang="cs-CZ"/>
              <a:t> sed </a:t>
            </a:r>
            <a:r>
              <a:rPr lang="cs-CZ" err="1"/>
              <a:t>pulvinar</a:t>
            </a:r>
            <a:r>
              <a:rPr lang="cs-CZ"/>
              <a:t> </a:t>
            </a:r>
            <a:r>
              <a:rPr lang="cs-CZ" err="1"/>
              <a:t>ultricies</a:t>
            </a:r>
            <a:r>
              <a:rPr lang="cs-CZ"/>
              <a:t>, </a:t>
            </a:r>
            <a:r>
              <a:rPr lang="cs-CZ" err="1"/>
              <a:t>purus</a:t>
            </a:r>
            <a:r>
              <a:rPr lang="cs-CZ"/>
              <a:t> </a:t>
            </a:r>
            <a:r>
              <a:rPr lang="cs-CZ" err="1"/>
              <a:t>lectus</a:t>
            </a:r>
            <a:r>
              <a:rPr lang="cs-CZ"/>
              <a:t> </a:t>
            </a:r>
            <a:r>
              <a:rPr lang="cs-CZ" err="1"/>
              <a:t>malesuada</a:t>
            </a:r>
            <a:r>
              <a:rPr lang="cs-CZ"/>
              <a:t> libero, </a:t>
            </a:r>
            <a:r>
              <a:rPr lang="cs-CZ" err="1"/>
              <a:t>sit</a:t>
            </a:r>
            <a:r>
              <a:rPr lang="cs-CZ"/>
              <a:t> </a:t>
            </a:r>
            <a:r>
              <a:rPr lang="cs-CZ" err="1"/>
              <a:t>amet</a:t>
            </a:r>
            <a:r>
              <a:rPr lang="cs-CZ"/>
              <a:t> </a:t>
            </a:r>
            <a:r>
              <a:rPr lang="cs-CZ" err="1"/>
              <a:t>commodo</a:t>
            </a:r>
            <a:r>
              <a:rPr lang="cs-CZ"/>
              <a:t> </a:t>
            </a:r>
            <a:r>
              <a:rPr lang="cs-CZ" err="1"/>
              <a:t>magna</a:t>
            </a:r>
            <a:r>
              <a:rPr lang="cs-CZ"/>
              <a:t> </a:t>
            </a:r>
            <a:r>
              <a:rPr lang="cs-CZ" err="1"/>
              <a:t>eros</a:t>
            </a:r>
            <a:r>
              <a:rPr lang="cs-CZ"/>
              <a:t> </a:t>
            </a:r>
            <a:r>
              <a:rPr lang="cs-CZ" err="1"/>
              <a:t>quis</a:t>
            </a:r>
            <a:r>
              <a:rPr lang="cs-CZ"/>
              <a:t> urna.</a:t>
            </a:r>
          </a:p>
        </p:txBody>
      </p:sp>
      <p:sp>
        <p:nvSpPr>
          <p:cNvPr id="44" name="Zástupný text 37">
            <a:extLst>
              <a:ext uri="{FF2B5EF4-FFF2-40B4-BE49-F238E27FC236}">
                <a16:creationId xmlns="" xmlns:a16="http://schemas.microsoft.com/office/drawing/2014/main" id="{075153AE-D1CD-BA9C-FC37-DBCB0A5A8931}"/>
              </a:ext>
            </a:extLst>
          </p:cNvPr>
          <p:cNvSpPr>
            <a:spLocks noGrp="1"/>
          </p:cNvSpPr>
          <p:nvPr>
            <p:ph type="body" sz="quarter" idx="28" hasCustomPrompt="1"/>
          </p:nvPr>
        </p:nvSpPr>
        <p:spPr>
          <a:xfrm>
            <a:off x="9909963" y="1970521"/>
            <a:ext cx="2062800" cy="3866400"/>
          </a:xfrm>
          <a:prstGeom prst="rect">
            <a:avLst/>
          </a:prstGeom>
        </p:spPr>
        <p:txBody>
          <a:bodyPr lIns="0" tIns="0" rIns="0" bIns="0"/>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cs-CZ" err="1"/>
              <a:t>Lorem</a:t>
            </a:r>
            <a:r>
              <a:rPr lang="cs-CZ"/>
              <a:t> </a:t>
            </a:r>
            <a:r>
              <a:rPr lang="cs-CZ" err="1"/>
              <a:t>ipsum</a:t>
            </a:r>
            <a:r>
              <a:rPr lang="cs-CZ"/>
              <a:t> </a:t>
            </a:r>
            <a:r>
              <a:rPr lang="cs-CZ" err="1"/>
              <a:t>dolor</a:t>
            </a:r>
            <a:r>
              <a:rPr lang="cs-CZ"/>
              <a:t> </a:t>
            </a:r>
            <a:r>
              <a:rPr lang="cs-CZ" err="1"/>
              <a:t>sit</a:t>
            </a:r>
            <a:r>
              <a:rPr lang="cs-CZ"/>
              <a:t> </a:t>
            </a:r>
            <a:r>
              <a:rPr lang="cs-CZ" err="1"/>
              <a:t>amet</a:t>
            </a:r>
            <a:r>
              <a:rPr lang="cs-CZ"/>
              <a:t>, </a:t>
            </a:r>
            <a:r>
              <a:rPr lang="cs-CZ" err="1"/>
              <a:t>consectetuer</a:t>
            </a:r>
            <a:r>
              <a:rPr lang="cs-CZ"/>
              <a:t> </a:t>
            </a:r>
            <a:r>
              <a:rPr lang="cs-CZ" err="1"/>
              <a:t>adipiscing</a:t>
            </a:r>
            <a:r>
              <a:rPr lang="cs-CZ"/>
              <a:t> elit. </a:t>
            </a:r>
            <a:r>
              <a:rPr lang="cs-CZ" err="1"/>
              <a:t>Maecenas</a:t>
            </a:r>
            <a:r>
              <a:rPr lang="cs-CZ"/>
              <a:t> </a:t>
            </a:r>
            <a:r>
              <a:rPr lang="cs-CZ" err="1"/>
              <a:t>porttitor</a:t>
            </a:r>
            <a:r>
              <a:rPr lang="cs-CZ"/>
              <a:t> </a:t>
            </a:r>
            <a:r>
              <a:rPr lang="cs-CZ" err="1"/>
              <a:t>congue</a:t>
            </a:r>
            <a:r>
              <a:rPr lang="cs-CZ"/>
              <a:t> </a:t>
            </a:r>
            <a:r>
              <a:rPr lang="cs-CZ" err="1"/>
              <a:t>massa</a:t>
            </a:r>
            <a:r>
              <a:rPr lang="cs-CZ"/>
              <a:t>. </a:t>
            </a:r>
            <a:r>
              <a:rPr lang="cs-CZ" err="1"/>
              <a:t>Fusce</a:t>
            </a:r>
            <a:r>
              <a:rPr lang="cs-CZ"/>
              <a:t> </a:t>
            </a:r>
            <a:r>
              <a:rPr lang="cs-CZ" err="1"/>
              <a:t>posuere</a:t>
            </a:r>
            <a:r>
              <a:rPr lang="cs-CZ"/>
              <a:t>, </a:t>
            </a:r>
            <a:r>
              <a:rPr lang="cs-CZ" err="1"/>
              <a:t>magna</a:t>
            </a:r>
            <a:r>
              <a:rPr lang="cs-CZ"/>
              <a:t> sed </a:t>
            </a:r>
            <a:r>
              <a:rPr lang="cs-CZ" err="1"/>
              <a:t>pulvinar</a:t>
            </a:r>
            <a:r>
              <a:rPr lang="cs-CZ"/>
              <a:t> </a:t>
            </a:r>
            <a:r>
              <a:rPr lang="cs-CZ" err="1"/>
              <a:t>ultricies</a:t>
            </a:r>
            <a:r>
              <a:rPr lang="cs-CZ"/>
              <a:t>, </a:t>
            </a:r>
            <a:r>
              <a:rPr lang="cs-CZ" err="1"/>
              <a:t>purus</a:t>
            </a:r>
            <a:r>
              <a:rPr lang="cs-CZ"/>
              <a:t> </a:t>
            </a:r>
            <a:r>
              <a:rPr lang="cs-CZ" err="1"/>
              <a:t>lectus</a:t>
            </a:r>
            <a:r>
              <a:rPr lang="cs-CZ"/>
              <a:t> </a:t>
            </a:r>
            <a:r>
              <a:rPr lang="cs-CZ" err="1"/>
              <a:t>malesuada</a:t>
            </a:r>
            <a:r>
              <a:rPr lang="cs-CZ"/>
              <a:t> libero, </a:t>
            </a:r>
            <a:r>
              <a:rPr lang="cs-CZ" err="1"/>
              <a:t>sit</a:t>
            </a:r>
            <a:r>
              <a:rPr lang="cs-CZ"/>
              <a:t> </a:t>
            </a:r>
            <a:r>
              <a:rPr lang="cs-CZ" err="1"/>
              <a:t>amet</a:t>
            </a:r>
            <a:r>
              <a:rPr lang="cs-CZ"/>
              <a:t> </a:t>
            </a:r>
            <a:r>
              <a:rPr lang="cs-CZ" err="1"/>
              <a:t>commodo</a:t>
            </a:r>
            <a:r>
              <a:rPr lang="cs-CZ"/>
              <a:t> </a:t>
            </a:r>
            <a:r>
              <a:rPr lang="cs-CZ" err="1"/>
              <a:t>magna</a:t>
            </a:r>
            <a:r>
              <a:rPr lang="cs-CZ"/>
              <a:t> </a:t>
            </a:r>
            <a:r>
              <a:rPr lang="cs-CZ" err="1"/>
              <a:t>eros</a:t>
            </a:r>
            <a:r>
              <a:rPr lang="cs-CZ"/>
              <a:t> </a:t>
            </a:r>
            <a:r>
              <a:rPr lang="cs-CZ" err="1"/>
              <a:t>quis</a:t>
            </a:r>
            <a:r>
              <a:rPr lang="cs-CZ"/>
              <a:t> urna.</a:t>
            </a:r>
          </a:p>
        </p:txBody>
      </p:sp>
      <p:sp>
        <p:nvSpPr>
          <p:cNvPr id="46" name="Zástupný text 45">
            <a:extLst>
              <a:ext uri="{FF2B5EF4-FFF2-40B4-BE49-F238E27FC236}">
                <a16:creationId xmlns="" xmlns:a16="http://schemas.microsoft.com/office/drawing/2014/main" id="{8DAFA274-D30C-9E60-1BCF-9D2A74FFB13F}"/>
              </a:ext>
            </a:extLst>
          </p:cNvPr>
          <p:cNvSpPr>
            <a:spLocks noGrp="1"/>
          </p:cNvSpPr>
          <p:nvPr>
            <p:ph type="body" sz="quarter" idx="29" hasCustomPrompt="1"/>
          </p:nvPr>
        </p:nvSpPr>
        <p:spPr>
          <a:xfrm>
            <a:off x="717481" y="1288023"/>
            <a:ext cx="1563979" cy="522000"/>
          </a:xfrm>
          <a:prstGeom prst="rect">
            <a:avLst/>
          </a:prstGeom>
        </p:spPr>
        <p:txBody>
          <a:bodyPr lIns="0" tIns="0" rIns="0" bIns="0" anchor="b"/>
          <a:lstStyle>
            <a:lvl1pPr marL="0" indent="0">
              <a:spcBef>
                <a:spcPts val="0"/>
              </a:spcBef>
              <a:buNone/>
              <a:defRPr sz="1600" b="1">
                <a:solidFill>
                  <a:schemeClr val="tx2"/>
                </a:solidFill>
              </a:defRPr>
            </a:lvl1pPr>
            <a:lvl5pPr>
              <a:defRPr/>
            </a:lvl5pPr>
          </a:lstStyle>
          <a:p>
            <a:pPr lvl="0"/>
            <a:r>
              <a:rPr lang="cs-CZ"/>
              <a:t>NADPIS NA </a:t>
            </a:r>
            <a:br>
              <a:rPr lang="cs-CZ"/>
            </a:br>
            <a:r>
              <a:rPr lang="cs-CZ"/>
              <a:t>DVA ŘÁDKY</a:t>
            </a:r>
          </a:p>
        </p:txBody>
      </p:sp>
      <p:sp>
        <p:nvSpPr>
          <p:cNvPr id="47" name="Zástupný text 45">
            <a:extLst>
              <a:ext uri="{FF2B5EF4-FFF2-40B4-BE49-F238E27FC236}">
                <a16:creationId xmlns="" xmlns:a16="http://schemas.microsoft.com/office/drawing/2014/main" id="{53B57AAA-552E-E352-A0D0-D56A527C290B}"/>
              </a:ext>
            </a:extLst>
          </p:cNvPr>
          <p:cNvSpPr>
            <a:spLocks noGrp="1"/>
          </p:cNvSpPr>
          <p:nvPr>
            <p:ph type="body" sz="quarter" idx="30" hasCustomPrompt="1"/>
          </p:nvPr>
        </p:nvSpPr>
        <p:spPr>
          <a:xfrm>
            <a:off x="3139974" y="1288023"/>
            <a:ext cx="1564421" cy="522000"/>
          </a:xfrm>
          <a:prstGeom prst="rect">
            <a:avLst/>
          </a:prstGeom>
        </p:spPr>
        <p:txBody>
          <a:bodyPr lIns="0" tIns="0" rIns="0" bIns="0" anchor="b"/>
          <a:lstStyle>
            <a:lvl1pPr marL="0" indent="0">
              <a:spcBef>
                <a:spcPts val="0"/>
              </a:spcBef>
              <a:buNone/>
              <a:defRPr sz="1600" b="1">
                <a:solidFill>
                  <a:schemeClr val="tx2"/>
                </a:solidFill>
              </a:defRPr>
            </a:lvl1pPr>
            <a:lvl5pPr>
              <a:defRPr/>
            </a:lvl5pPr>
          </a:lstStyle>
          <a:p>
            <a:pPr lvl="0"/>
            <a:r>
              <a:rPr lang="cs-CZ"/>
              <a:t>NADPIS NA </a:t>
            </a:r>
            <a:br>
              <a:rPr lang="cs-CZ"/>
            </a:br>
            <a:r>
              <a:rPr lang="cs-CZ"/>
              <a:t>DVA ŘÁDKY</a:t>
            </a:r>
          </a:p>
        </p:txBody>
      </p:sp>
      <p:sp>
        <p:nvSpPr>
          <p:cNvPr id="48" name="Zástupný text 45">
            <a:extLst>
              <a:ext uri="{FF2B5EF4-FFF2-40B4-BE49-F238E27FC236}">
                <a16:creationId xmlns="" xmlns:a16="http://schemas.microsoft.com/office/drawing/2014/main" id="{D8619992-C1C2-2861-AB30-E82F352E6608}"/>
              </a:ext>
            </a:extLst>
          </p:cNvPr>
          <p:cNvSpPr>
            <a:spLocks noGrp="1"/>
          </p:cNvSpPr>
          <p:nvPr>
            <p:ph type="body" sz="quarter" idx="31" hasCustomPrompt="1"/>
          </p:nvPr>
        </p:nvSpPr>
        <p:spPr>
          <a:xfrm>
            <a:off x="5563351" y="1288023"/>
            <a:ext cx="1563979" cy="522000"/>
          </a:xfrm>
          <a:prstGeom prst="rect">
            <a:avLst/>
          </a:prstGeom>
        </p:spPr>
        <p:txBody>
          <a:bodyPr lIns="0" tIns="0" rIns="0" bIns="0" anchor="b"/>
          <a:lstStyle>
            <a:lvl1pPr marL="0" indent="0">
              <a:spcBef>
                <a:spcPts val="0"/>
              </a:spcBef>
              <a:buNone/>
              <a:defRPr sz="1600" b="1">
                <a:solidFill>
                  <a:schemeClr val="tx2"/>
                </a:solidFill>
              </a:defRPr>
            </a:lvl1pPr>
            <a:lvl5pPr>
              <a:defRPr/>
            </a:lvl5pPr>
          </a:lstStyle>
          <a:p>
            <a:pPr lvl="0"/>
            <a:r>
              <a:rPr lang="cs-CZ"/>
              <a:t>NADPIS NA </a:t>
            </a:r>
            <a:br>
              <a:rPr lang="cs-CZ"/>
            </a:br>
            <a:r>
              <a:rPr lang="cs-CZ"/>
              <a:t>DVA ŘÁDKY</a:t>
            </a:r>
          </a:p>
        </p:txBody>
      </p:sp>
      <p:sp>
        <p:nvSpPr>
          <p:cNvPr id="49" name="Zástupný text 45">
            <a:extLst>
              <a:ext uri="{FF2B5EF4-FFF2-40B4-BE49-F238E27FC236}">
                <a16:creationId xmlns="" xmlns:a16="http://schemas.microsoft.com/office/drawing/2014/main" id="{6DA0643E-B0DE-15FF-0601-57FE503BCA6C}"/>
              </a:ext>
            </a:extLst>
          </p:cNvPr>
          <p:cNvSpPr>
            <a:spLocks noGrp="1"/>
          </p:cNvSpPr>
          <p:nvPr>
            <p:ph type="body" sz="quarter" idx="32" hasCustomPrompt="1"/>
          </p:nvPr>
        </p:nvSpPr>
        <p:spPr>
          <a:xfrm>
            <a:off x="7992684" y="1288023"/>
            <a:ext cx="1563979" cy="522000"/>
          </a:xfrm>
          <a:prstGeom prst="rect">
            <a:avLst/>
          </a:prstGeom>
        </p:spPr>
        <p:txBody>
          <a:bodyPr lIns="0" tIns="0" rIns="0" bIns="0" anchor="b"/>
          <a:lstStyle>
            <a:lvl1pPr marL="0" indent="0">
              <a:spcBef>
                <a:spcPts val="0"/>
              </a:spcBef>
              <a:buNone/>
              <a:defRPr sz="1600" b="1">
                <a:solidFill>
                  <a:schemeClr val="tx2"/>
                </a:solidFill>
              </a:defRPr>
            </a:lvl1pPr>
            <a:lvl5pPr>
              <a:defRPr/>
            </a:lvl5pPr>
          </a:lstStyle>
          <a:p>
            <a:pPr lvl="0"/>
            <a:r>
              <a:rPr lang="cs-CZ"/>
              <a:t>NADPIS NA </a:t>
            </a:r>
            <a:br>
              <a:rPr lang="cs-CZ"/>
            </a:br>
            <a:r>
              <a:rPr lang="cs-CZ"/>
              <a:t>DVA ŘÁDKY</a:t>
            </a:r>
          </a:p>
        </p:txBody>
      </p:sp>
      <p:sp>
        <p:nvSpPr>
          <p:cNvPr id="51" name="Zástupný text 45">
            <a:extLst>
              <a:ext uri="{FF2B5EF4-FFF2-40B4-BE49-F238E27FC236}">
                <a16:creationId xmlns="" xmlns:a16="http://schemas.microsoft.com/office/drawing/2014/main" id="{97B2947F-6DBF-C151-34CB-9EE30067D288}"/>
              </a:ext>
            </a:extLst>
          </p:cNvPr>
          <p:cNvSpPr>
            <a:spLocks noGrp="1"/>
          </p:cNvSpPr>
          <p:nvPr>
            <p:ph type="body" sz="quarter" idx="33" hasCustomPrompt="1"/>
          </p:nvPr>
        </p:nvSpPr>
        <p:spPr>
          <a:xfrm>
            <a:off x="10408783" y="1288023"/>
            <a:ext cx="1563979" cy="522000"/>
          </a:xfrm>
          <a:prstGeom prst="rect">
            <a:avLst/>
          </a:prstGeom>
        </p:spPr>
        <p:txBody>
          <a:bodyPr lIns="0" tIns="0" rIns="0" bIns="0" anchor="b"/>
          <a:lstStyle>
            <a:lvl1pPr marL="0" indent="0">
              <a:spcBef>
                <a:spcPts val="0"/>
              </a:spcBef>
              <a:buNone/>
              <a:defRPr sz="1600" b="1">
                <a:solidFill>
                  <a:schemeClr val="tx2"/>
                </a:solidFill>
              </a:defRPr>
            </a:lvl1pPr>
            <a:lvl5pPr>
              <a:defRPr/>
            </a:lvl5pPr>
          </a:lstStyle>
          <a:p>
            <a:pPr lvl="0"/>
            <a:r>
              <a:rPr lang="cs-CZ"/>
              <a:t>NADPIS NA </a:t>
            </a:r>
            <a:br>
              <a:rPr lang="cs-CZ"/>
            </a:br>
            <a:r>
              <a:rPr lang="cs-CZ"/>
              <a:t>DVA ŘÁDKY</a:t>
            </a:r>
          </a:p>
        </p:txBody>
      </p:sp>
    </p:spTree>
    <p:extLst>
      <p:ext uri="{BB962C8B-B14F-4D97-AF65-F5344CB8AC3E}">
        <p14:creationId xmlns:p14="http://schemas.microsoft.com/office/powerpoint/2010/main" val="29828564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yout 2 (with image)">
    <p:spTree>
      <p:nvGrpSpPr>
        <p:cNvPr id="1" name=""/>
        <p:cNvGrpSpPr/>
        <p:nvPr/>
      </p:nvGrpSpPr>
      <p:grpSpPr>
        <a:xfrm>
          <a:off x="0" y="0"/>
          <a:ext cx="0" cy="0"/>
          <a:chOff x="0" y="0"/>
          <a:chExt cx="0" cy="0"/>
        </a:xfrm>
      </p:grpSpPr>
      <p:sp>
        <p:nvSpPr>
          <p:cNvPr id="38" name="Zástupný text 37">
            <a:extLst>
              <a:ext uri="{FF2B5EF4-FFF2-40B4-BE49-F238E27FC236}">
                <a16:creationId xmlns="" xmlns:a16="http://schemas.microsoft.com/office/drawing/2014/main" id="{06EFFB64-E288-4EA4-53D4-CF32E45C2E83}"/>
              </a:ext>
            </a:extLst>
          </p:cNvPr>
          <p:cNvSpPr>
            <a:spLocks noGrp="1"/>
          </p:cNvSpPr>
          <p:nvPr>
            <p:ph type="body" sz="quarter" idx="22" hasCustomPrompt="1"/>
          </p:nvPr>
        </p:nvSpPr>
        <p:spPr>
          <a:xfrm>
            <a:off x="229839" y="1970521"/>
            <a:ext cx="3671255" cy="3866400"/>
          </a:xfrm>
          <a:prstGeom prst="rect">
            <a:avLst/>
          </a:prstGeom>
        </p:spPr>
        <p:txBody>
          <a:bodyPr lIns="0" tIns="0" rIns="0" bIns="0"/>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cs-CZ" err="1"/>
              <a:t>Lorem</a:t>
            </a:r>
            <a:r>
              <a:rPr lang="cs-CZ"/>
              <a:t> </a:t>
            </a:r>
            <a:r>
              <a:rPr lang="cs-CZ" err="1"/>
              <a:t>ipsum</a:t>
            </a:r>
            <a:r>
              <a:rPr lang="cs-CZ"/>
              <a:t> </a:t>
            </a:r>
            <a:r>
              <a:rPr lang="cs-CZ" err="1"/>
              <a:t>dolor</a:t>
            </a:r>
            <a:r>
              <a:rPr lang="cs-CZ"/>
              <a:t> </a:t>
            </a:r>
            <a:r>
              <a:rPr lang="cs-CZ" err="1"/>
              <a:t>sit</a:t>
            </a:r>
            <a:r>
              <a:rPr lang="cs-CZ"/>
              <a:t> </a:t>
            </a:r>
            <a:r>
              <a:rPr lang="cs-CZ" err="1"/>
              <a:t>amet</a:t>
            </a:r>
            <a:r>
              <a:rPr lang="cs-CZ"/>
              <a:t>, </a:t>
            </a:r>
            <a:r>
              <a:rPr lang="cs-CZ" err="1"/>
              <a:t>consectetuer</a:t>
            </a:r>
            <a:r>
              <a:rPr lang="cs-CZ"/>
              <a:t> </a:t>
            </a:r>
            <a:r>
              <a:rPr lang="cs-CZ" err="1"/>
              <a:t>adipiscing</a:t>
            </a:r>
            <a:r>
              <a:rPr lang="cs-CZ"/>
              <a:t> elit. </a:t>
            </a:r>
            <a:r>
              <a:rPr lang="cs-CZ" err="1"/>
              <a:t>Maecenas</a:t>
            </a:r>
            <a:r>
              <a:rPr lang="cs-CZ"/>
              <a:t> </a:t>
            </a:r>
            <a:r>
              <a:rPr lang="cs-CZ" err="1"/>
              <a:t>porttitor</a:t>
            </a:r>
            <a:r>
              <a:rPr lang="cs-CZ"/>
              <a:t> </a:t>
            </a:r>
            <a:r>
              <a:rPr lang="cs-CZ" err="1"/>
              <a:t>congue</a:t>
            </a:r>
            <a:r>
              <a:rPr lang="cs-CZ"/>
              <a:t> </a:t>
            </a:r>
            <a:r>
              <a:rPr lang="cs-CZ" err="1"/>
              <a:t>massa</a:t>
            </a:r>
            <a:r>
              <a:rPr lang="cs-CZ"/>
              <a:t>. </a:t>
            </a:r>
            <a:r>
              <a:rPr lang="cs-CZ" err="1"/>
              <a:t>Fusce</a:t>
            </a:r>
            <a:r>
              <a:rPr lang="cs-CZ"/>
              <a:t> </a:t>
            </a:r>
            <a:r>
              <a:rPr lang="cs-CZ" err="1"/>
              <a:t>posuere</a:t>
            </a:r>
            <a:r>
              <a:rPr lang="cs-CZ"/>
              <a:t>, </a:t>
            </a:r>
            <a:r>
              <a:rPr lang="cs-CZ" err="1"/>
              <a:t>magna</a:t>
            </a:r>
            <a:r>
              <a:rPr lang="cs-CZ"/>
              <a:t> sed </a:t>
            </a:r>
            <a:r>
              <a:rPr lang="cs-CZ" err="1"/>
              <a:t>pulvinar</a:t>
            </a:r>
            <a:r>
              <a:rPr lang="cs-CZ"/>
              <a:t> </a:t>
            </a:r>
            <a:r>
              <a:rPr lang="cs-CZ" err="1"/>
              <a:t>ultricies</a:t>
            </a:r>
            <a:r>
              <a:rPr lang="cs-CZ"/>
              <a:t>, </a:t>
            </a:r>
            <a:r>
              <a:rPr lang="cs-CZ" err="1"/>
              <a:t>purus</a:t>
            </a:r>
            <a:r>
              <a:rPr lang="cs-CZ"/>
              <a:t> </a:t>
            </a:r>
            <a:r>
              <a:rPr lang="cs-CZ" err="1"/>
              <a:t>lectus</a:t>
            </a:r>
            <a:r>
              <a:rPr lang="cs-CZ"/>
              <a:t> </a:t>
            </a:r>
            <a:r>
              <a:rPr lang="cs-CZ" err="1"/>
              <a:t>malesuada</a:t>
            </a:r>
            <a:r>
              <a:rPr lang="cs-CZ"/>
              <a:t> libero, </a:t>
            </a:r>
            <a:r>
              <a:rPr lang="cs-CZ" err="1"/>
              <a:t>sit</a:t>
            </a:r>
            <a:r>
              <a:rPr lang="cs-CZ"/>
              <a:t> </a:t>
            </a:r>
            <a:r>
              <a:rPr lang="cs-CZ" err="1"/>
              <a:t>amet</a:t>
            </a:r>
            <a:r>
              <a:rPr lang="cs-CZ"/>
              <a:t> </a:t>
            </a:r>
            <a:r>
              <a:rPr lang="cs-CZ" err="1"/>
              <a:t>commodo</a:t>
            </a:r>
            <a:r>
              <a:rPr lang="cs-CZ"/>
              <a:t> </a:t>
            </a:r>
            <a:r>
              <a:rPr lang="cs-CZ" err="1"/>
              <a:t>magna</a:t>
            </a:r>
            <a:r>
              <a:rPr lang="cs-CZ"/>
              <a:t> </a:t>
            </a:r>
            <a:r>
              <a:rPr lang="cs-CZ" err="1"/>
              <a:t>eros</a:t>
            </a:r>
            <a:r>
              <a:rPr lang="cs-CZ"/>
              <a:t> </a:t>
            </a:r>
            <a:r>
              <a:rPr lang="cs-CZ" err="1"/>
              <a:t>quis</a:t>
            </a:r>
            <a:r>
              <a:rPr lang="cs-CZ"/>
              <a:t> urna.</a:t>
            </a:r>
          </a:p>
        </p:txBody>
      </p:sp>
      <p:sp>
        <p:nvSpPr>
          <p:cNvPr id="32" name="Zástupný symbol obrázku 31">
            <a:extLst>
              <a:ext uri="{FF2B5EF4-FFF2-40B4-BE49-F238E27FC236}">
                <a16:creationId xmlns="" xmlns:a16="http://schemas.microsoft.com/office/drawing/2014/main" id="{E22D5AD3-54C2-AE2A-5A16-694BFFE94022}"/>
              </a:ext>
            </a:extLst>
          </p:cNvPr>
          <p:cNvSpPr>
            <a:spLocks noGrp="1"/>
          </p:cNvSpPr>
          <p:nvPr>
            <p:ph type="pic" sz="quarter" idx="17" hasCustomPrompt="1"/>
          </p:nvPr>
        </p:nvSpPr>
        <p:spPr>
          <a:xfrm>
            <a:off x="218661" y="1313090"/>
            <a:ext cx="491985" cy="496933"/>
          </a:xfrm>
          <a:prstGeom prst="rect">
            <a:avLst/>
          </a:prstGeom>
        </p:spPr>
        <p:txBody>
          <a:bodyPr/>
          <a:lstStyle>
            <a:lvl1pPr marL="0" indent="0">
              <a:buNone/>
              <a:defRPr sz="1000"/>
            </a:lvl1pPr>
          </a:lstStyle>
          <a:p>
            <a:r>
              <a:rPr lang="cs-CZ"/>
              <a:t>ikona</a:t>
            </a:r>
          </a:p>
        </p:txBody>
      </p:sp>
      <p:sp>
        <p:nvSpPr>
          <p:cNvPr id="3" name="Zástupný symbol pro číslo snímku 5">
            <a:extLst>
              <a:ext uri="{FF2B5EF4-FFF2-40B4-BE49-F238E27FC236}">
                <a16:creationId xmlns="" xmlns:a16="http://schemas.microsoft.com/office/drawing/2014/main" id="{40A193D3-90FD-C605-1F24-6028A538B317}"/>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a:solidFill>
                <a:schemeClr val="bg1">
                  <a:lumMod val="50000"/>
                </a:schemeClr>
              </a:solidFill>
              <a:latin typeface="+mn-lt"/>
            </a:endParaRPr>
          </a:p>
        </p:txBody>
      </p:sp>
      <p:sp>
        <p:nvSpPr>
          <p:cNvPr id="4" name="Text Placeholder 6">
            <a:extLst>
              <a:ext uri="{FF2B5EF4-FFF2-40B4-BE49-F238E27FC236}">
                <a16:creationId xmlns="" xmlns:a16="http://schemas.microsoft.com/office/drawing/2014/main" id="{548F3B16-475D-5EE7-1FE3-1971C44856F5}"/>
              </a:ext>
            </a:extLst>
          </p:cNvPr>
          <p:cNvSpPr>
            <a:spLocks noGrp="1"/>
          </p:cNvSpPr>
          <p:nvPr>
            <p:ph type="body" sz="quarter" idx="16" hasCustomPrompt="1"/>
          </p:nvPr>
        </p:nvSpPr>
        <p:spPr>
          <a:xfrm>
            <a:off x="517289" y="6025232"/>
            <a:ext cx="10692049" cy="138499"/>
          </a:xfrm>
          <a:prstGeom prst="rect">
            <a:avLst/>
          </a:prstGeom>
        </p:spPr>
        <p:txBody>
          <a:bodyPr wrap="square" lIns="0" tIns="0" rIns="0" bIns="0" anchor="t" anchorCtr="0">
            <a:spAutoFit/>
          </a:bodyPr>
          <a:lstStyle>
            <a:lvl1pPr marL="0" indent="0">
              <a:lnSpc>
                <a:spcPct val="100000"/>
              </a:lnSpc>
              <a:spcBef>
                <a:spcPts val="0"/>
              </a:spcBef>
              <a:buNone/>
              <a:defRPr sz="900" i="1">
                <a:solidFill>
                  <a:schemeClr val="bg1">
                    <a:lumMod val="50000"/>
                  </a:schemeClr>
                </a:solidFill>
                <a:latin typeface="Arial" panose="020B0604020202020204"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Click to edit Master text styles</a:t>
            </a:r>
          </a:p>
        </p:txBody>
      </p:sp>
      <p:sp>
        <p:nvSpPr>
          <p:cNvPr id="5" name="Nadpis 1">
            <a:extLst>
              <a:ext uri="{FF2B5EF4-FFF2-40B4-BE49-F238E27FC236}">
                <a16:creationId xmlns="" xmlns:a16="http://schemas.microsoft.com/office/drawing/2014/main" id="{0D050F06-2AA9-252F-C149-89BE2FD1559E}"/>
              </a:ext>
            </a:extLst>
          </p:cNvPr>
          <p:cNvSpPr>
            <a:spLocks noGrp="1"/>
          </p:cNvSpPr>
          <p:nvPr>
            <p:ph type="title" hasCustomPrompt="1"/>
          </p:nvPr>
        </p:nvSpPr>
        <p:spPr>
          <a:xfrm>
            <a:off x="218660" y="123841"/>
            <a:ext cx="11754542" cy="486000"/>
          </a:xfrm>
          <a:prstGeom prst="rect">
            <a:avLst/>
          </a:prstGeom>
        </p:spPr>
        <p:txBody>
          <a:bodyPr lIns="0" rIns="0"/>
          <a:lstStyle/>
          <a:p>
            <a:r>
              <a:rPr lang="cs-CZ"/>
              <a:t>SLIDE TITLE</a:t>
            </a:r>
          </a:p>
        </p:txBody>
      </p:sp>
      <p:sp>
        <p:nvSpPr>
          <p:cNvPr id="6" name="Zástupný text 11">
            <a:extLst>
              <a:ext uri="{FF2B5EF4-FFF2-40B4-BE49-F238E27FC236}">
                <a16:creationId xmlns="" xmlns:a16="http://schemas.microsoft.com/office/drawing/2014/main" id="{B3DD0AF6-39DD-666D-C58B-0E0D57868C24}"/>
              </a:ext>
            </a:extLst>
          </p:cNvPr>
          <p:cNvSpPr>
            <a:spLocks noGrp="1"/>
          </p:cNvSpPr>
          <p:nvPr>
            <p:ph type="body" sz="quarter" idx="10" hasCustomPrompt="1"/>
          </p:nvPr>
        </p:nvSpPr>
        <p:spPr>
          <a:xfrm>
            <a:off x="218661" y="626028"/>
            <a:ext cx="11754542" cy="642385"/>
          </a:xfrm>
          <a:prstGeom prst="rect">
            <a:avLst/>
          </a:prstGeom>
        </p:spPr>
        <p:txBody>
          <a:bodyPr vert="horz" lIns="0" tIns="46800" rIns="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a:t>Headline</a:t>
            </a:r>
          </a:p>
        </p:txBody>
      </p:sp>
      <p:cxnSp>
        <p:nvCxnSpPr>
          <p:cNvPr id="23" name="Přímá spojnice 22">
            <a:extLst>
              <a:ext uri="{FF2B5EF4-FFF2-40B4-BE49-F238E27FC236}">
                <a16:creationId xmlns="" xmlns:a16="http://schemas.microsoft.com/office/drawing/2014/main" id="{17C92D48-B261-69ED-4924-5785C48648BA}"/>
              </a:ext>
            </a:extLst>
          </p:cNvPr>
          <p:cNvCxnSpPr>
            <a:cxnSpLocks/>
          </p:cNvCxnSpPr>
          <p:nvPr userDrawn="1"/>
        </p:nvCxnSpPr>
        <p:spPr>
          <a:xfrm>
            <a:off x="218661" y="1885317"/>
            <a:ext cx="1476000" cy="0"/>
          </a:xfrm>
          <a:prstGeom prst="line">
            <a:avLst/>
          </a:prstGeom>
          <a:ln w="254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24" name="Přímá spojnice 23">
            <a:extLst>
              <a:ext uri="{FF2B5EF4-FFF2-40B4-BE49-F238E27FC236}">
                <a16:creationId xmlns="" xmlns:a16="http://schemas.microsoft.com/office/drawing/2014/main" id="{DEEE3C73-38B4-DBF6-AA9A-E97437B5FBF4}"/>
              </a:ext>
            </a:extLst>
          </p:cNvPr>
          <p:cNvCxnSpPr>
            <a:cxnSpLocks/>
          </p:cNvCxnSpPr>
          <p:nvPr userDrawn="1"/>
        </p:nvCxnSpPr>
        <p:spPr>
          <a:xfrm>
            <a:off x="4260372" y="1885317"/>
            <a:ext cx="1476000" cy="0"/>
          </a:xfrm>
          <a:prstGeom prst="line">
            <a:avLst/>
          </a:prstGeom>
          <a:ln w="254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33" name="Zástupný symbol obrázku 31">
            <a:extLst>
              <a:ext uri="{FF2B5EF4-FFF2-40B4-BE49-F238E27FC236}">
                <a16:creationId xmlns="" xmlns:a16="http://schemas.microsoft.com/office/drawing/2014/main" id="{63BF7037-6C66-92EA-11AC-F5C168B33420}"/>
              </a:ext>
            </a:extLst>
          </p:cNvPr>
          <p:cNvSpPr>
            <a:spLocks noGrp="1"/>
          </p:cNvSpPr>
          <p:nvPr>
            <p:ph type="pic" sz="quarter" idx="18" hasCustomPrompt="1"/>
          </p:nvPr>
        </p:nvSpPr>
        <p:spPr>
          <a:xfrm>
            <a:off x="4260372" y="1313700"/>
            <a:ext cx="491985" cy="496933"/>
          </a:xfrm>
          <a:prstGeom prst="rect">
            <a:avLst/>
          </a:prstGeom>
        </p:spPr>
        <p:txBody>
          <a:bodyPr/>
          <a:lstStyle>
            <a:lvl1pPr marL="0" indent="0">
              <a:buNone/>
              <a:defRPr sz="1000"/>
            </a:lvl1pPr>
          </a:lstStyle>
          <a:p>
            <a:r>
              <a:rPr lang="cs-CZ"/>
              <a:t>ikona</a:t>
            </a:r>
          </a:p>
        </p:txBody>
      </p:sp>
      <p:sp>
        <p:nvSpPr>
          <p:cNvPr id="41" name="Zástupný text 37">
            <a:extLst>
              <a:ext uri="{FF2B5EF4-FFF2-40B4-BE49-F238E27FC236}">
                <a16:creationId xmlns="" xmlns:a16="http://schemas.microsoft.com/office/drawing/2014/main" id="{A4485D08-9602-D06D-B6F8-7B48D3F6BE41}"/>
              </a:ext>
            </a:extLst>
          </p:cNvPr>
          <p:cNvSpPr>
            <a:spLocks noGrp="1"/>
          </p:cNvSpPr>
          <p:nvPr>
            <p:ph type="body" sz="quarter" idx="25" hasCustomPrompt="1"/>
          </p:nvPr>
        </p:nvSpPr>
        <p:spPr>
          <a:xfrm>
            <a:off x="4271550" y="1970521"/>
            <a:ext cx="3671255" cy="3866400"/>
          </a:xfrm>
          <a:prstGeom prst="rect">
            <a:avLst/>
          </a:prstGeom>
        </p:spPr>
        <p:txBody>
          <a:bodyPr lIns="0" tIns="0" rIns="0" bIns="0"/>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cs-CZ" err="1"/>
              <a:t>Lorem</a:t>
            </a:r>
            <a:r>
              <a:rPr lang="cs-CZ"/>
              <a:t> </a:t>
            </a:r>
            <a:r>
              <a:rPr lang="cs-CZ" err="1"/>
              <a:t>ipsum</a:t>
            </a:r>
            <a:r>
              <a:rPr lang="cs-CZ"/>
              <a:t> </a:t>
            </a:r>
            <a:r>
              <a:rPr lang="cs-CZ" err="1"/>
              <a:t>dolor</a:t>
            </a:r>
            <a:r>
              <a:rPr lang="cs-CZ"/>
              <a:t> </a:t>
            </a:r>
            <a:r>
              <a:rPr lang="cs-CZ" err="1"/>
              <a:t>sit</a:t>
            </a:r>
            <a:r>
              <a:rPr lang="cs-CZ"/>
              <a:t> </a:t>
            </a:r>
            <a:r>
              <a:rPr lang="cs-CZ" err="1"/>
              <a:t>amet</a:t>
            </a:r>
            <a:r>
              <a:rPr lang="cs-CZ"/>
              <a:t>, </a:t>
            </a:r>
            <a:r>
              <a:rPr lang="cs-CZ" err="1"/>
              <a:t>consectetuer</a:t>
            </a:r>
            <a:r>
              <a:rPr lang="cs-CZ"/>
              <a:t> </a:t>
            </a:r>
            <a:r>
              <a:rPr lang="cs-CZ" err="1"/>
              <a:t>adipiscing</a:t>
            </a:r>
            <a:r>
              <a:rPr lang="cs-CZ"/>
              <a:t> elit. </a:t>
            </a:r>
            <a:r>
              <a:rPr lang="cs-CZ" err="1"/>
              <a:t>Maecenas</a:t>
            </a:r>
            <a:r>
              <a:rPr lang="cs-CZ"/>
              <a:t> </a:t>
            </a:r>
            <a:r>
              <a:rPr lang="cs-CZ" err="1"/>
              <a:t>porttitor</a:t>
            </a:r>
            <a:r>
              <a:rPr lang="cs-CZ"/>
              <a:t> </a:t>
            </a:r>
            <a:r>
              <a:rPr lang="cs-CZ" err="1"/>
              <a:t>congue</a:t>
            </a:r>
            <a:r>
              <a:rPr lang="cs-CZ"/>
              <a:t> </a:t>
            </a:r>
            <a:r>
              <a:rPr lang="cs-CZ" err="1"/>
              <a:t>massa</a:t>
            </a:r>
            <a:r>
              <a:rPr lang="cs-CZ"/>
              <a:t>. </a:t>
            </a:r>
            <a:r>
              <a:rPr lang="cs-CZ" err="1"/>
              <a:t>Fusce</a:t>
            </a:r>
            <a:r>
              <a:rPr lang="cs-CZ"/>
              <a:t> </a:t>
            </a:r>
            <a:r>
              <a:rPr lang="cs-CZ" err="1"/>
              <a:t>posuere</a:t>
            </a:r>
            <a:r>
              <a:rPr lang="cs-CZ"/>
              <a:t>, </a:t>
            </a:r>
            <a:r>
              <a:rPr lang="cs-CZ" err="1"/>
              <a:t>magna</a:t>
            </a:r>
            <a:r>
              <a:rPr lang="cs-CZ"/>
              <a:t> sed </a:t>
            </a:r>
            <a:r>
              <a:rPr lang="cs-CZ" err="1"/>
              <a:t>pulvinar</a:t>
            </a:r>
            <a:r>
              <a:rPr lang="cs-CZ"/>
              <a:t> </a:t>
            </a:r>
            <a:r>
              <a:rPr lang="cs-CZ" err="1"/>
              <a:t>ultricies</a:t>
            </a:r>
            <a:r>
              <a:rPr lang="cs-CZ"/>
              <a:t>, </a:t>
            </a:r>
            <a:r>
              <a:rPr lang="cs-CZ" err="1"/>
              <a:t>purus</a:t>
            </a:r>
            <a:r>
              <a:rPr lang="cs-CZ"/>
              <a:t> </a:t>
            </a:r>
            <a:r>
              <a:rPr lang="cs-CZ" err="1"/>
              <a:t>lectus</a:t>
            </a:r>
            <a:r>
              <a:rPr lang="cs-CZ"/>
              <a:t> </a:t>
            </a:r>
            <a:r>
              <a:rPr lang="cs-CZ" err="1"/>
              <a:t>malesuada</a:t>
            </a:r>
            <a:r>
              <a:rPr lang="cs-CZ"/>
              <a:t> libero, </a:t>
            </a:r>
            <a:r>
              <a:rPr lang="cs-CZ" err="1"/>
              <a:t>sit</a:t>
            </a:r>
            <a:r>
              <a:rPr lang="cs-CZ"/>
              <a:t> </a:t>
            </a:r>
            <a:r>
              <a:rPr lang="cs-CZ" err="1"/>
              <a:t>amet</a:t>
            </a:r>
            <a:r>
              <a:rPr lang="cs-CZ"/>
              <a:t> </a:t>
            </a:r>
            <a:r>
              <a:rPr lang="cs-CZ" err="1"/>
              <a:t>commodo</a:t>
            </a:r>
            <a:r>
              <a:rPr lang="cs-CZ"/>
              <a:t> </a:t>
            </a:r>
            <a:r>
              <a:rPr lang="cs-CZ" err="1"/>
              <a:t>magna</a:t>
            </a:r>
            <a:r>
              <a:rPr lang="cs-CZ"/>
              <a:t> </a:t>
            </a:r>
            <a:r>
              <a:rPr lang="cs-CZ" err="1"/>
              <a:t>eros</a:t>
            </a:r>
            <a:r>
              <a:rPr lang="cs-CZ"/>
              <a:t> </a:t>
            </a:r>
            <a:r>
              <a:rPr lang="cs-CZ" err="1"/>
              <a:t>quis</a:t>
            </a:r>
            <a:r>
              <a:rPr lang="cs-CZ"/>
              <a:t> urna.</a:t>
            </a:r>
          </a:p>
        </p:txBody>
      </p:sp>
      <p:sp>
        <p:nvSpPr>
          <p:cNvPr id="46" name="Zástupný text 45">
            <a:extLst>
              <a:ext uri="{FF2B5EF4-FFF2-40B4-BE49-F238E27FC236}">
                <a16:creationId xmlns="" xmlns:a16="http://schemas.microsoft.com/office/drawing/2014/main" id="{8DAFA274-D30C-9E60-1BCF-9D2A74FFB13F}"/>
              </a:ext>
            </a:extLst>
          </p:cNvPr>
          <p:cNvSpPr>
            <a:spLocks noGrp="1"/>
          </p:cNvSpPr>
          <p:nvPr>
            <p:ph type="body" sz="quarter" idx="29" hasCustomPrompt="1"/>
          </p:nvPr>
        </p:nvSpPr>
        <p:spPr>
          <a:xfrm>
            <a:off x="710646" y="1288023"/>
            <a:ext cx="3190448" cy="522000"/>
          </a:xfrm>
          <a:prstGeom prst="rect">
            <a:avLst/>
          </a:prstGeom>
        </p:spPr>
        <p:txBody>
          <a:bodyPr lIns="0" tIns="0" rIns="0" bIns="0" anchor="b"/>
          <a:lstStyle>
            <a:lvl1pPr marL="0" indent="0">
              <a:spcBef>
                <a:spcPts val="0"/>
              </a:spcBef>
              <a:buNone/>
              <a:defRPr sz="1600" b="1">
                <a:solidFill>
                  <a:schemeClr val="tx2"/>
                </a:solidFill>
              </a:defRPr>
            </a:lvl1pPr>
            <a:lvl5pPr>
              <a:defRPr/>
            </a:lvl5pPr>
          </a:lstStyle>
          <a:p>
            <a:pPr lvl="0"/>
            <a:r>
              <a:rPr lang="cs-CZ"/>
              <a:t>NADPIS NA </a:t>
            </a:r>
            <a:br>
              <a:rPr lang="cs-CZ"/>
            </a:br>
            <a:r>
              <a:rPr lang="cs-CZ"/>
              <a:t>DVA ŘÁDKY</a:t>
            </a:r>
          </a:p>
        </p:txBody>
      </p:sp>
      <p:sp>
        <p:nvSpPr>
          <p:cNvPr id="47" name="Zástupný text 45">
            <a:extLst>
              <a:ext uri="{FF2B5EF4-FFF2-40B4-BE49-F238E27FC236}">
                <a16:creationId xmlns="" xmlns:a16="http://schemas.microsoft.com/office/drawing/2014/main" id="{53B57AAA-552E-E352-A0D0-D56A527C290B}"/>
              </a:ext>
            </a:extLst>
          </p:cNvPr>
          <p:cNvSpPr>
            <a:spLocks noGrp="1"/>
          </p:cNvSpPr>
          <p:nvPr>
            <p:ph type="body" sz="quarter" idx="30" hasCustomPrompt="1"/>
          </p:nvPr>
        </p:nvSpPr>
        <p:spPr>
          <a:xfrm>
            <a:off x="4752357" y="1288023"/>
            <a:ext cx="3190448" cy="522000"/>
          </a:xfrm>
          <a:prstGeom prst="rect">
            <a:avLst/>
          </a:prstGeom>
        </p:spPr>
        <p:txBody>
          <a:bodyPr lIns="0" tIns="0" rIns="0" bIns="0" anchor="b"/>
          <a:lstStyle>
            <a:lvl1pPr marL="0" indent="0">
              <a:spcBef>
                <a:spcPts val="0"/>
              </a:spcBef>
              <a:buNone/>
              <a:defRPr sz="1600" b="1">
                <a:solidFill>
                  <a:schemeClr val="tx2"/>
                </a:solidFill>
              </a:defRPr>
            </a:lvl1pPr>
            <a:lvl5pPr>
              <a:defRPr/>
            </a:lvl5pPr>
          </a:lstStyle>
          <a:p>
            <a:pPr lvl="0"/>
            <a:r>
              <a:rPr lang="cs-CZ"/>
              <a:t>NADPIS NA </a:t>
            </a:r>
            <a:br>
              <a:rPr lang="cs-CZ"/>
            </a:br>
            <a:r>
              <a:rPr lang="cs-CZ"/>
              <a:t>DVA ŘÁDKY</a:t>
            </a:r>
          </a:p>
        </p:txBody>
      </p:sp>
      <p:sp>
        <p:nvSpPr>
          <p:cNvPr id="7" name="Espace réservé pour une image  3">
            <a:extLst>
              <a:ext uri="{FF2B5EF4-FFF2-40B4-BE49-F238E27FC236}">
                <a16:creationId xmlns="" xmlns:a16="http://schemas.microsoft.com/office/drawing/2014/main" id="{7A752CB8-E0BC-FE9C-D599-24C7D1A93F35}"/>
              </a:ext>
            </a:extLst>
          </p:cNvPr>
          <p:cNvSpPr>
            <a:spLocks noGrp="1"/>
          </p:cNvSpPr>
          <p:nvPr>
            <p:ph type="pic" sz="quarter" idx="23"/>
          </p:nvPr>
        </p:nvSpPr>
        <p:spPr>
          <a:xfrm>
            <a:off x="8302084" y="1412776"/>
            <a:ext cx="3672000" cy="4424143"/>
          </a:xfrm>
          <a:prstGeom prst="rect">
            <a:avLst/>
          </a:prstGeom>
          <a:solidFill>
            <a:schemeClr val="bg1">
              <a:lumMod val="95000"/>
            </a:schemeClr>
          </a:solidFill>
        </p:spPr>
        <p:txBody>
          <a:bodyPr/>
          <a:lstStyle>
            <a:lvl1pPr marL="0" indent="0">
              <a:buNone/>
              <a:defRPr sz="1600"/>
            </a:lvl1pPr>
          </a:lstStyle>
          <a:p>
            <a:endParaRPr lang="en-GB"/>
          </a:p>
        </p:txBody>
      </p:sp>
    </p:spTree>
    <p:extLst>
      <p:ext uri="{BB962C8B-B14F-4D97-AF65-F5344CB8AC3E}">
        <p14:creationId xmlns:p14="http://schemas.microsoft.com/office/powerpoint/2010/main" val="10840563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ayout 3 (with image)">
    <p:spTree>
      <p:nvGrpSpPr>
        <p:cNvPr id="1" name=""/>
        <p:cNvGrpSpPr/>
        <p:nvPr/>
      </p:nvGrpSpPr>
      <p:grpSpPr>
        <a:xfrm>
          <a:off x="0" y="0"/>
          <a:ext cx="0" cy="0"/>
          <a:chOff x="0" y="0"/>
          <a:chExt cx="0" cy="0"/>
        </a:xfrm>
      </p:grpSpPr>
      <p:sp>
        <p:nvSpPr>
          <p:cNvPr id="2" name="Espace réservé pour une image  3">
            <a:extLst>
              <a:ext uri="{FF2B5EF4-FFF2-40B4-BE49-F238E27FC236}">
                <a16:creationId xmlns="" xmlns:a16="http://schemas.microsoft.com/office/drawing/2014/main" id="{52DE7801-546B-3547-8D93-3382729A9785}"/>
              </a:ext>
            </a:extLst>
          </p:cNvPr>
          <p:cNvSpPr>
            <a:spLocks noGrp="1"/>
          </p:cNvSpPr>
          <p:nvPr>
            <p:ph type="pic" sz="quarter" idx="21"/>
          </p:nvPr>
        </p:nvSpPr>
        <p:spPr>
          <a:xfrm>
            <a:off x="229839" y="1412776"/>
            <a:ext cx="3672000" cy="1547541"/>
          </a:xfrm>
          <a:prstGeom prst="rect">
            <a:avLst/>
          </a:prstGeom>
          <a:solidFill>
            <a:schemeClr val="bg1">
              <a:lumMod val="95000"/>
            </a:schemeClr>
          </a:solidFill>
        </p:spPr>
        <p:txBody>
          <a:bodyPr/>
          <a:lstStyle>
            <a:lvl1pPr marL="0" indent="0">
              <a:buNone/>
              <a:defRPr sz="1600"/>
            </a:lvl1pPr>
          </a:lstStyle>
          <a:p>
            <a:endParaRPr lang="en-GB"/>
          </a:p>
        </p:txBody>
      </p:sp>
      <p:sp>
        <p:nvSpPr>
          <p:cNvPr id="7" name="Espace réservé pour une image  3">
            <a:extLst>
              <a:ext uri="{FF2B5EF4-FFF2-40B4-BE49-F238E27FC236}">
                <a16:creationId xmlns="" xmlns:a16="http://schemas.microsoft.com/office/drawing/2014/main" id="{476A0A86-AF12-3CA2-3283-12A75A56653F}"/>
              </a:ext>
            </a:extLst>
          </p:cNvPr>
          <p:cNvSpPr>
            <a:spLocks noGrp="1"/>
          </p:cNvSpPr>
          <p:nvPr>
            <p:ph type="pic" sz="quarter" idx="32"/>
          </p:nvPr>
        </p:nvSpPr>
        <p:spPr>
          <a:xfrm>
            <a:off x="4271550" y="1412776"/>
            <a:ext cx="3672000" cy="1547541"/>
          </a:xfrm>
          <a:prstGeom prst="rect">
            <a:avLst/>
          </a:prstGeom>
          <a:solidFill>
            <a:schemeClr val="bg1">
              <a:lumMod val="95000"/>
            </a:schemeClr>
          </a:solidFill>
        </p:spPr>
        <p:txBody>
          <a:bodyPr/>
          <a:lstStyle>
            <a:lvl1pPr marL="0" indent="0">
              <a:buNone/>
              <a:defRPr sz="1600"/>
            </a:lvl1pPr>
          </a:lstStyle>
          <a:p>
            <a:endParaRPr lang="en-GB"/>
          </a:p>
        </p:txBody>
      </p:sp>
      <p:sp>
        <p:nvSpPr>
          <p:cNvPr id="8" name="Espace réservé pour une image  3">
            <a:extLst>
              <a:ext uri="{FF2B5EF4-FFF2-40B4-BE49-F238E27FC236}">
                <a16:creationId xmlns="" xmlns:a16="http://schemas.microsoft.com/office/drawing/2014/main" id="{9C75BECC-F438-7F7D-C613-FA5392234BDF}"/>
              </a:ext>
            </a:extLst>
          </p:cNvPr>
          <p:cNvSpPr>
            <a:spLocks noGrp="1"/>
          </p:cNvSpPr>
          <p:nvPr>
            <p:ph type="pic" sz="quarter" idx="23"/>
          </p:nvPr>
        </p:nvSpPr>
        <p:spPr>
          <a:xfrm>
            <a:off x="8302084" y="1412776"/>
            <a:ext cx="3672000" cy="1547541"/>
          </a:xfrm>
          <a:prstGeom prst="rect">
            <a:avLst/>
          </a:prstGeom>
          <a:solidFill>
            <a:schemeClr val="bg1">
              <a:lumMod val="95000"/>
            </a:schemeClr>
          </a:solidFill>
        </p:spPr>
        <p:txBody>
          <a:bodyPr/>
          <a:lstStyle>
            <a:lvl1pPr marL="0" indent="0">
              <a:buNone/>
              <a:defRPr sz="1600"/>
            </a:lvl1pPr>
          </a:lstStyle>
          <a:p>
            <a:endParaRPr lang="en-GB"/>
          </a:p>
        </p:txBody>
      </p:sp>
      <p:sp>
        <p:nvSpPr>
          <p:cNvPr id="38" name="Zástupný text 37">
            <a:extLst>
              <a:ext uri="{FF2B5EF4-FFF2-40B4-BE49-F238E27FC236}">
                <a16:creationId xmlns="" xmlns:a16="http://schemas.microsoft.com/office/drawing/2014/main" id="{06EFFB64-E288-4EA4-53D4-CF32E45C2E83}"/>
              </a:ext>
            </a:extLst>
          </p:cNvPr>
          <p:cNvSpPr>
            <a:spLocks noGrp="1"/>
          </p:cNvSpPr>
          <p:nvPr>
            <p:ph type="body" sz="quarter" idx="22" hasCustomPrompt="1"/>
          </p:nvPr>
        </p:nvSpPr>
        <p:spPr>
          <a:xfrm>
            <a:off x="229839" y="3601892"/>
            <a:ext cx="3671255" cy="2235028"/>
          </a:xfrm>
          <a:prstGeom prst="rect">
            <a:avLst/>
          </a:prstGeom>
        </p:spPr>
        <p:txBody>
          <a:bodyPr lIns="0" tIns="0" rIns="0" bIns="0"/>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cs-CZ" err="1"/>
              <a:t>Lorem</a:t>
            </a:r>
            <a:r>
              <a:rPr lang="cs-CZ"/>
              <a:t> </a:t>
            </a:r>
            <a:r>
              <a:rPr lang="cs-CZ" err="1"/>
              <a:t>ipsum</a:t>
            </a:r>
            <a:r>
              <a:rPr lang="cs-CZ"/>
              <a:t> </a:t>
            </a:r>
            <a:r>
              <a:rPr lang="cs-CZ" err="1"/>
              <a:t>dolor</a:t>
            </a:r>
            <a:r>
              <a:rPr lang="cs-CZ"/>
              <a:t> </a:t>
            </a:r>
            <a:r>
              <a:rPr lang="cs-CZ" err="1"/>
              <a:t>sit</a:t>
            </a:r>
            <a:r>
              <a:rPr lang="cs-CZ"/>
              <a:t> </a:t>
            </a:r>
            <a:r>
              <a:rPr lang="cs-CZ" err="1"/>
              <a:t>amet</a:t>
            </a:r>
            <a:r>
              <a:rPr lang="cs-CZ"/>
              <a:t>, </a:t>
            </a:r>
            <a:r>
              <a:rPr lang="cs-CZ" err="1"/>
              <a:t>consectetuer</a:t>
            </a:r>
            <a:r>
              <a:rPr lang="cs-CZ"/>
              <a:t> </a:t>
            </a:r>
            <a:r>
              <a:rPr lang="cs-CZ" err="1"/>
              <a:t>adipiscing</a:t>
            </a:r>
            <a:r>
              <a:rPr lang="cs-CZ"/>
              <a:t> elit. </a:t>
            </a:r>
            <a:r>
              <a:rPr lang="cs-CZ" err="1"/>
              <a:t>Maecenas</a:t>
            </a:r>
            <a:r>
              <a:rPr lang="cs-CZ"/>
              <a:t> </a:t>
            </a:r>
            <a:r>
              <a:rPr lang="cs-CZ" err="1"/>
              <a:t>porttitor</a:t>
            </a:r>
            <a:r>
              <a:rPr lang="cs-CZ"/>
              <a:t> </a:t>
            </a:r>
            <a:r>
              <a:rPr lang="cs-CZ" err="1"/>
              <a:t>congue</a:t>
            </a:r>
            <a:r>
              <a:rPr lang="cs-CZ"/>
              <a:t> </a:t>
            </a:r>
            <a:r>
              <a:rPr lang="cs-CZ" err="1"/>
              <a:t>massa</a:t>
            </a:r>
            <a:r>
              <a:rPr lang="cs-CZ"/>
              <a:t>. </a:t>
            </a:r>
            <a:r>
              <a:rPr lang="cs-CZ" err="1"/>
              <a:t>Fusce</a:t>
            </a:r>
            <a:r>
              <a:rPr lang="cs-CZ"/>
              <a:t> </a:t>
            </a:r>
            <a:r>
              <a:rPr lang="cs-CZ" err="1"/>
              <a:t>posuere</a:t>
            </a:r>
            <a:r>
              <a:rPr lang="cs-CZ"/>
              <a:t>, </a:t>
            </a:r>
            <a:r>
              <a:rPr lang="cs-CZ" err="1"/>
              <a:t>magna</a:t>
            </a:r>
            <a:r>
              <a:rPr lang="cs-CZ"/>
              <a:t> sed </a:t>
            </a:r>
            <a:r>
              <a:rPr lang="cs-CZ" err="1"/>
              <a:t>pulvinar</a:t>
            </a:r>
            <a:r>
              <a:rPr lang="cs-CZ"/>
              <a:t> </a:t>
            </a:r>
            <a:r>
              <a:rPr lang="cs-CZ" err="1"/>
              <a:t>ultricies</a:t>
            </a:r>
            <a:r>
              <a:rPr lang="cs-CZ"/>
              <a:t>, </a:t>
            </a:r>
            <a:r>
              <a:rPr lang="cs-CZ" err="1"/>
              <a:t>purus</a:t>
            </a:r>
            <a:r>
              <a:rPr lang="cs-CZ"/>
              <a:t> </a:t>
            </a:r>
            <a:r>
              <a:rPr lang="cs-CZ" err="1"/>
              <a:t>lectus</a:t>
            </a:r>
            <a:r>
              <a:rPr lang="cs-CZ"/>
              <a:t> </a:t>
            </a:r>
            <a:r>
              <a:rPr lang="cs-CZ" err="1"/>
              <a:t>malesuada</a:t>
            </a:r>
            <a:r>
              <a:rPr lang="cs-CZ"/>
              <a:t> libero, </a:t>
            </a:r>
            <a:r>
              <a:rPr lang="cs-CZ" err="1"/>
              <a:t>sit</a:t>
            </a:r>
            <a:r>
              <a:rPr lang="cs-CZ"/>
              <a:t> </a:t>
            </a:r>
            <a:r>
              <a:rPr lang="cs-CZ" err="1"/>
              <a:t>amet</a:t>
            </a:r>
            <a:r>
              <a:rPr lang="cs-CZ"/>
              <a:t> </a:t>
            </a:r>
            <a:r>
              <a:rPr lang="cs-CZ" err="1"/>
              <a:t>commodo</a:t>
            </a:r>
            <a:r>
              <a:rPr lang="cs-CZ"/>
              <a:t> </a:t>
            </a:r>
            <a:r>
              <a:rPr lang="cs-CZ" err="1"/>
              <a:t>magna</a:t>
            </a:r>
            <a:r>
              <a:rPr lang="cs-CZ"/>
              <a:t> </a:t>
            </a:r>
            <a:r>
              <a:rPr lang="cs-CZ" err="1"/>
              <a:t>eros</a:t>
            </a:r>
            <a:r>
              <a:rPr lang="cs-CZ"/>
              <a:t> </a:t>
            </a:r>
            <a:r>
              <a:rPr lang="cs-CZ" err="1"/>
              <a:t>quis</a:t>
            </a:r>
            <a:r>
              <a:rPr lang="cs-CZ"/>
              <a:t> urna.</a:t>
            </a:r>
          </a:p>
        </p:txBody>
      </p:sp>
      <p:sp>
        <p:nvSpPr>
          <p:cNvPr id="3" name="Zástupný symbol pro číslo snímku 5">
            <a:extLst>
              <a:ext uri="{FF2B5EF4-FFF2-40B4-BE49-F238E27FC236}">
                <a16:creationId xmlns="" xmlns:a16="http://schemas.microsoft.com/office/drawing/2014/main" id="{40A193D3-90FD-C605-1F24-6028A538B317}"/>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a:solidFill>
                <a:schemeClr val="bg1">
                  <a:lumMod val="50000"/>
                </a:schemeClr>
              </a:solidFill>
              <a:latin typeface="+mn-lt"/>
            </a:endParaRPr>
          </a:p>
        </p:txBody>
      </p:sp>
      <p:sp>
        <p:nvSpPr>
          <p:cNvPr id="4" name="Text Placeholder 6">
            <a:extLst>
              <a:ext uri="{FF2B5EF4-FFF2-40B4-BE49-F238E27FC236}">
                <a16:creationId xmlns="" xmlns:a16="http://schemas.microsoft.com/office/drawing/2014/main" id="{548F3B16-475D-5EE7-1FE3-1971C44856F5}"/>
              </a:ext>
            </a:extLst>
          </p:cNvPr>
          <p:cNvSpPr>
            <a:spLocks noGrp="1"/>
          </p:cNvSpPr>
          <p:nvPr>
            <p:ph type="body" sz="quarter" idx="16" hasCustomPrompt="1"/>
          </p:nvPr>
        </p:nvSpPr>
        <p:spPr>
          <a:xfrm>
            <a:off x="517289" y="6025232"/>
            <a:ext cx="10692049" cy="138499"/>
          </a:xfrm>
          <a:prstGeom prst="rect">
            <a:avLst/>
          </a:prstGeom>
        </p:spPr>
        <p:txBody>
          <a:bodyPr wrap="square" lIns="0" tIns="0" rIns="0" bIns="0" anchor="t" anchorCtr="0">
            <a:spAutoFit/>
          </a:bodyPr>
          <a:lstStyle>
            <a:lvl1pPr marL="0" indent="0">
              <a:lnSpc>
                <a:spcPct val="100000"/>
              </a:lnSpc>
              <a:spcBef>
                <a:spcPts val="0"/>
              </a:spcBef>
              <a:buNone/>
              <a:defRPr sz="900" i="1">
                <a:solidFill>
                  <a:schemeClr val="bg1">
                    <a:lumMod val="50000"/>
                  </a:schemeClr>
                </a:solidFill>
                <a:latin typeface="Arial" panose="020B0604020202020204"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Click to edit Master text styles</a:t>
            </a:r>
          </a:p>
        </p:txBody>
      </p:sp>
      <p:sp>
        <p:nvSpPr>
          <p:cNvPr id="5" name="Nadpis 1">
            <a:extLst>
              <a:ext uri="{FF2B5EF4-FFF2-40B4-BE49-F238E27FC236}">
                <a16:creationId xmlns="" xmlns:a16="http://schemas.microsoft.com/office/drawing/2014/main" id="{0D050F06-2AA9-252F-C149-89BE2FD1559E}"/>
              </a:ext>
            </a:extLst>
          </p:cNvPr>
          <p:cNvSpPr>
            <a:spLocks noGrp="1"/>
          </p:cNvSpPr>
          <p:nvPr>
            <p:ph type="title" hasCustomPrompt="1"/>
          </p:nvPr>
        </p:nvSpPr>
        <p:spPr>
          <a:xfrm>
            <a:off x="218660" y="123841"/>
            <a:ext cx="11754542" cy="486000"/>
          </a:xfrm>
          <a:prstGeom prst="rect">
            <a:avLst/>
          </a:prstGeom>
        </p:spPr>
        <p:txBody>
          <a:bodyPr lIns="0" rIns="0"/>
          <a:lstStyle/>
          <a:p>
            <a:r>
              <a:rPr lang="cs-CZ"/>
              <a:t>SLIDE TITLE</a:t>
            </a:r>
          </a:p>
        </p:txBody>
      </p:sp>
      <p:sp>
        <p:nvSpPr>
          <p:cNvPr id="6" name="Zástupný text 11">
            <a:extLst>
              <a:ext uri="{FF2B5EF4-FFF2-40B4-BE49-F238E27FC236}">
                <a16:creationId xmlns="" xmlns:a16="http://schemas.microsoft.com/office/drawing/2014/main" id="{B3DD0AF6-39DD-666D-C58B-0E0D57868C24}"/>
              </a:ext>
            </a:extLst>
          </p:cNvPr>
          <p:cNvSpPr>
            <a:spLocks noGrp="1"/>
          </p:cNvSpPr>
          <p:nvPr>
            <p:ph type="body" sz="quarter" idx="10" hasCustomPrompt="1"/>
          </p:nvPr>
        </p:nvSpPr>
        <p:spPr>
          <a:xfrm>
            <a:off x="218661" y="626028"/>
            <a:ext cx="11754542" cy="642385"/>
          </a:xfrm>
          <a:prstGeom prst="rect">
            <a:avLst/>
          </a:prstGeom>
        </p:spPr>
        <p:txBody>
          <a:bodyPr vert="horz" lIns="0" tIns="46800" rIns="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a:t>Headline</a:t>
            </a:r>
          </a:p>
        </p:txBody>
      </p:sp>
      <p:sp>
        <p:nvSpPr>
          <p:cNvPr id="41" name="Zástupný text 37">
            <a:extLst>
              <a:ext uri="{FF2B5EF4-FFF2-40B4-BE49-F238E27FC236}">
                <a16:creationId xmlns="" xmlns:a16="http://schemas.microsoft.com/office/drawing/2014/main" id="{A4485D08-9602-D06D-B6F8-7B48D3F6BE41}"/>
              </a:ext>
            </a:extLst>
          </p:cNvPr>
          <p:cNvSpPr>
            <a:spLocks noGrp="1"/>
          </p:cNvSpPr>
          <p:nvPr>
            <p:ph type="body" sz="quarter" idx="25" hasCustomPrompt="1"/>
          </p:nvPr>
        </p:nvSpPr>
        <p:spPr>
          <a:xfrm>
            <a:off x="4271550" y="3601892"/>
            <a:ext cx="3671255" cy="2235028"/>
          </a:xfrm>
          <a:prstGeom prst="rect">
            <a:avLst/>
          </a:prstGeom>
        </p:spPr>
        <p:txBody>
          <a:bodyPr lIns="0" tIns="0" rIns="0" bIns="0"/>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cs-CZ" err="1"/>
              <a:t>Lorem</a:t>
            </a:r>
            <a:r>
              <a:rPr lang="cs-CZ"/>
              <a:t> </a:t>
            </a:r>
            <a:r>
              <a:rPr lang="cs-CZ" err="1"/>
              <a:t>ipsum</a:t>
            </a:r>
            <a:r>
              <a:rPr lang="cs-CZ"/>
              <a:t> </a:t>
            </a:r>
            <a:r>
              <a:rPr lang="cs-CZ" err="1"/>
              <a:t>dolor</a:t>
            </a:r>
            <a:r>
              <a:rPr lang="cs-CZ"/>
              <a:t> </a:t>
            </a:r>
            <a:r>
              <a:rPr lang="cs-CZ" err="1"/>
              <a:t>sit</a:t>
            </a:r>
            <a:r>
              <a:rPr lang="cs-CZ"/>
              <a:t> </a:t>
            </a:r>
            <a:r>
              <a:rPr lang="cs-CZ" err="1"/>
              <a:t>amet</a:t>
            </a:r>
            <a:r>
              <a:rPr lang="cs-CZ"/>
              <a:t>, </a:t>
            </a:r>
            <a:r>
              <a:rPr lang="cs-CZ" err="1"/>
              <a:t>consectetuer</a:t>
            </a:r>
            <a:r>
              <a:rPr lang="cs-CZ"/>
              <a:t> </a:t>
            </a:r>
            <a:r>
              <a:rPr lang="cs-CZ" err="1"/>
              <a:t>adipiscing</a:t>
            </a:r>
            <a:r>
              <a:rPr lang="cs-CZ"/>
              <a:t> elit. </a:t>
            </a:r>
            <a:r>
              <a:rPr lang="cs-CZ" err="1"/>
              <a:t>Maecenas</a:t>
            </a:r>
            <a:r>
              <a:rPr lang="cs-CZ"/>
              <a:t> </a:t>
            </a:r>
            <a:r>
              <a:rPr lang="cs-CZ" err="1"/>
              <a:t>porttitor</a:t>
            </a:r>
            <a:r>
              <a:rPr lang="cs-CZ"/>
              <a:t> </a:t>
            </a:r>
            <a:r>
              <a:rPr lang="cs-CZ" err="1"/>
              <a:t>congue</a:t>
            </a:r>
            <a:r>
              <a:rPr lang="cs-CZ"/>
              <a:t> </a:t>
            </a:r>
            <a:r>
              <a:rPr lang="cs-CZ" err="1"/>
              <a:t>massa</a:t>
            </a:r>
            <a:r>
              <a:rPr lang="cs-CZ"/>
              <a:t>. </a:t>
            </a:r>
            <a:r>
              <a:rPr lang="cs-CZ" err="1"/>
              <a:t>Fusce</a:t>
            </a:r>
            <a:r>
              <a:rPr lang="cs-CZ"/>
              <a:t> </a:t>
            </a:r>
            <a:r>
              <a:rPr lang="cs-CZ" err="1"/>
              <a:t>posuere</a:t>
            </a:r>
            <a:r>
              <a:rPr lang="cs-CZ"/>
              <a:t>, </a:t>
            </a:r>
            <a:r>
              <a:rPr lang="cs-CZ" err="1"/>
              <a:t>magna</a:t>
            </a:r>
            <a:r>
              <a:rPr lang="cs-CZ"/>
              <a:t> sed </a:t>
            </a:r>
            <a:r>
              <a:rPr lang="cs-CZ" err="1"/>
              <a:t>pulvinar</a:t>
            </a:r>
            <a:r>
              <a:rPr lang="cs-CZ"/>
              <a:t> </a:t>
            </a:r>
            <a:r>
              <a:rPr lang="cs-CZ" err="1"/>
              <a:t>ultricies</a:t>
            </a:r>
            <a:r>
              <a:rPr lang="cs-CZ"/>
              <a:t>, </a:t>
            </a:r>
            <a:r>
              <a:rPr lang="cs-CZ" err="1"/>
              <a:t>purus</a:t>
            </a:r>
            <a:r>
              <a:rPr lang="cs-CZ"/>
              <a:t> </a:t>
            </a:r>
            <a:r>
              <a:rPr lang="cs-CZ" err="1"/>
              <a:t>lectus</a:t>
            </a:r>
            <a:r>
              <a:rPr lang="cs-CZ"/>
              <a:t> </a:t>
            </a:r>
            <a:r>
              <a:rPr lang="cs-CZ" err="1"/>
              <a:t>malesuada</a:t>
            </a:r>
            <a:r>
              <a:rPr lang="cs-CZ"/>
              <a:t> libero, </a:t>
            </a:r>
            <a:r>
              <a:rPr lang="cs-CZ" err="1"/>
              <a:t>sit</a:t>
            </a:r>
            <a:r>
              <a:rPr lang="cs-CZ"/>
              <a:t> </a:t>
            </a:r>
            <a:r>
              <a:rPr lang="cs-CZ" err="1"/>
              <a:t>amet</a:t>
            </a:r>
            <a:r>
              <a:rPr lang="cs-CZ"/>
              <a:t> </a:t>
            </a:r>
            <a:r>
              <a:rPr lang="cs-CZ" err="1"/>
              <a:t>commodo</a:t>
            </a:r>
            <a:r>
              <a:rPr lang="cs-CZ"/>
              <a:t> </a:t>
            </a:r>
            <a:r>
              <a:rPr lang="cs-CZ" err="1"/>
              <a:t>magna</a:t>
            </a:r>
            <a:r>
              <a:rPr lang="cs-CZ"/>
              <a:t> </a:t>
            </a:r>
            <a:r>
              <a:rPr lang="cs-CZ" err="1"/>
              <a:t>eros</a:t>
            </a:r>
            <a:r>
              <a:rPr lang="cs-CZ"/>
              <a:t> </a:t>
            </a:r>
            <a:r>
              <a:rPr lang="cs-CZ" err="1"/>
              <a:t>quis</a:t>
            </a:r>
            <a:r>
              <a:rPr lang="cs-CZ"/>
              <a:t> urna.</a:t>
            </a:r>
          </a:p>
        </p:txBody>
      </p:sp>
      <p:sp>
        <p:nvSpPr>
          <p:cNvPr id="42" name="Zástupný text 37">
            <a:extLst>
              <a:ext uri="{FF2B5EF4-FFF2-40B4-BE49-F238E27FC236}">
                <a16:creationId xmlns="" xmlns:a16="http://schemas.microsoft.com/office/drawing/2014/main" id="{2432C45D-3DA9-DD3B-E02B-51513276C75B}"/>
              </a:ext>
            </a:extLst>
          </p:cNvPr>
          <p:cNvSpPr>
            <a:spLocks noGrp="1"/>
          </p:cNvSpPr>
          <p:nvPr>
            <p:ph type="body" sz="quarter" idx="26" hasCustomPrompt="1"/>
          </p:nvPr>
        </p:nvSpPr>
        <p:spPr>
          <a:xfrm>
            <a:off x="8302084" y="3601892"/>
            <a:ext cx="3671255" cy="2235028"/>
          </a:xfrm>
          <a:prstGeom prst="rect">
            <a:avLst/>
          </a:prstGeom>
        </p:spPr>
        <p:txBody>
          <a:bodyPr lIns="0" tIns="0" rIns="0" bIns="0"/>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cs-CZ" err="1"/>
              <a:t>Lorem</a:t>
            </a:r>
            <a:r>
              <a:rPr lang="cs-CZ"/>
              <a:t> </a:t>
            </a:r>
            <a:r>
              <a:rPr lang="cs-CZ" err="1"/>
              <a:t>ipsum</a:t>
            </a:r>
            <a:r>
              <a:rPr lang="cs-CZ"/>
              <a:t> </a:t>
            </a:r>
            <a:r>
              <a:rPr lang="cs-CZ" err="1"/>
              <a:t>dolor</a:t>
            </a:r>
            <a:r>
              <a:rPr lang="cs-CZ"/>
              <a:t> </a:t>
            </a:r>
            <a:r>
              <a:rPr lang="cs-CZ" err="1"/>
              <a:t>sit</a:t>
            </a:r>
            <a:r>
              <a:rPr lang="cs-CZ"/>
              <a:t> </a:t>
            </a:r>
            <a:r>
              <a:rPr lang="cs-CZ" err="1"/>
              <a:t>amet</a:t>
            </a:r>
            <a:r>
              <a:rPr lang="cs-CZ"/>
              <a:t>, </a:t>
            </a:r>
            <a:r>
              <a:rPr lang="cs-CZ" err="1"/>
              <a:t>consectetuer</a:t>
            </a:r>
            <a:r>
              <a:rPr lang="cs-CZ"/>
              <a:t> </a:t>
            </a:r>
            <a:r>
              <a:rPr lang="cs-CZ" err="1"/>
              <a:t>adipiscing</a:t>
            </a:r>
            <a:r>
              <a:rPr lang="cs-CZ"/>
              <a:t> elit. </a:t>
            </a:r>
            <a:r>
              <a:rPr lang="cs-CZ" err="1"/>
              <a:t>Maecenas</a:t>
            </a:r>
            <a:r>
              <a:rPr lang="cs-CZ"/>
              <a:t> </a:t>
            </a:r>
            <a:r>
              <a:rPr lang="cs-CZ" err="1"/>
              <a:t>porttitor</a:t>
            </a:r>
            <a:r>
              <a:rPr lang="cs-CZ"/>
              <a:t> </a:t>
            </a:r>
            <a:r>
              <a:rPr lang="cs-CZ" err="1"/>
              <a:t>congue</a:t>
            </a:r>
            <a:r>
              <a:rPr lang="cs-CZ"/>
              <a:t> </a:t>
            </a:r>
            <a:r>
              <a:rPr lang="cs-CZ" err="1"/>
              <a:t>massa</a:t>
            </a:r>
            <a:r>
              <a:rPr lang="cs-CZ"/>
              <a:t>. </a:t>
            </a:r>
            <a:r>
              <a:rPr lang="cs-CZ" err="1"/>
              <a:t>Fusce</a:t>
            </a:r>
            <a:r>
              <a:rPr lang="cs-CZ"/>
              <a:t> </a:t>
            </a:r>
            <a:r>
              <a:rPr lang="cs-CZ" err="1"/>
              <a:t>posuere</a:t>
            </a:r>
            <a:r>
              <a:rPr lang="cs-CZ"/>
              <a:t>, </a:t>
            </a:r>
            <a:r>
              <a:rPr lang="cs-CZ" err="1"/>
              <a:t>magna</a:t>
            </a:r>
            <a:r>
              <a:rPr lang="cs-CZ"/>
              <a:t> sed </a:t>
            </a:r>
            <a:r>
              <a:rPr lang="cs-CZ" err="1"/>
              <a:t>pulvinar</a:t>
            </a:r>
            <a:r>
              <a:rPr lang="cs-CZ"/>
              <a:t> </a:t>
            </a:r>
            <a:r>
              <a:rPr lang="cs-CZ" err="1"/>
              <a:t>ultricies</a:t>
            </a:r>
            <a:r>
              <a:rPr lang="cs-CZ"/>
              <a:t>, </a:t>
            </a:r>
            <a:r>
              <a:rPr lang="cs-CZ" err="1"/>
              <a:t>purus</a:t>
            </a:r>
            <a:r>
              <a:rPr lang="cs-CZ"/>
              <a:t> </a:t>
            </a:r>
            <a:r>
              <a:rPr lang="cs-CZ" err="1"/>
              <a:t>lectus</a:t>
            </a:r>
            <a:r>
              <a:rPr lang="cs-CZ"/>
              <a:t> </a:t>
            </a:r>
            <a:r>
              <a:rPr lang="cs-CZ" err="1"/>
              <a:t>malesuada</a:t>
            </a:r>
            <a:r>
              <a:rPr lang="cs-CZ"/>
              <a:t> libero, </a:t>
            </a:r>
            <a:r>
              <a:rPr lang="cs-CZ" err="1"/>
              <a:t>sit</a:t>
            </a:r>
            <a:r>
              <a:rPr lang="cs-CZ"/>
              <a:t> </a:t>
            </a:r>
            <a:r>
              <a:rPr lang="cs-CZ" err="1"/>
              <a:t>amet</a:t>
            </a:r>
            <a:r>
              <a:rPr lang="cs-CZ"/>
              <a:t> </a:t>
            </a:r>
            <a:r>
              <a:rPr lang="cs-CZ" err="1"/>
              <a:t>commodo</a:t>
            </a:r>
            <a:r>
              <a:rPr lang="cs-CZ"/>
              <a:t> </a:t>
            </a:r>
            <a:r>
              <a:rPr lang="cs-CZ" err="1"/>
              <a:t>magna</a:t>
            </a:r>
            <a:r>
              <a:rPr lang="cs-CZ"/>
              <a:t> </a:t>
            </a:r>
            <a:r>
              <a:rPr lang="cs-CZ" err="1"/>
              <a:t>eros</a:t>
            </a:r>
            <a:r>
              <a:rPr lang="cs-CZ"/>
              <a:t> </a:t>
            </a:r>
            <a:r>
              <a:rPr lang="cs-CZ" err="1"/>
              <a:t>quis</a:t>
            </a:r>
            <a:r>
              <a:rPr lang="cs-CZ"/>
              <a:t> urna.</a:t>
            </a:r>
          </a:p>
        </p:txBody>
      </p:sp>
      <p:sp>
        <p:nvSpPr>
          <p:cNvPr id="46" name="Zástupný text 45">
            <a:extLst>
              <a:ext uri="{FF2B5EF4-FFF2-40B4-BE49-F238E27FC236}">
                <a16:creationId xmlns="" xmlns:a16="http://schemas.microsoft.com/office/drawing/2014/main" id="{8DAFA274-D30C-9E60-1BCF-9D2A74FFB13F}"/>
              </a:ext>
            </a:extLst>
          </p:cNvPr>
          <p:cNvSpPr>
            <a:spLocks noGrp="1"/>
          </p:cNvSpPr>
          <p:nvPr>
            <p:ph type="body" sz="quarter" idx="29" hasCustomPrompt="1"/>
          </p:nvPr>
        </p:nvSpPr>
        <p:spPr>
          <a:xfrm>
            <a:off x="229839" y="3075579"/>
            <a:ext cx="3671255" cy="295790"/>
          </a:xfrm>
          <a:prstGeom prst="rect">
            <a:avLst/>
          </a:prstGeom>
        </p:spPr>
        <p:txBody>
          <a:bodyPr lIns="0" tIns="0" rIns="0" bIns="0" anchor="ctr"/>
          <a:lstStyle>
            <a:lvl1pPr marL="0" indent="0">
              <a:spcBef>
                <a:spcPts val="0"/>
              </a:spcBef>
              <a:buNone/>
              <a:defRPr sz="1600" b="1">
                <a:solidFill>
                  <a:schemeClr val="tx2"/>
                </a:solidFill>
              </a:defRPr>
            </a:lvl1pPr>
            <a:lvl5pPr>
              <a:defRPr/>
            </a:lvl5pPr>
          </a:lstStyle>
          <a:p>
            <a:pPr lvl="0"/>
            <a:r>
              <a:rPr lang="cs-CZ"/>
              <a:t>NADPIS</a:t>
            </a:r>
          </a:p>
        </p:txBody>
      </p:sp>
      <p:sp>
        <p:nvSpPr>
          <p:cNvPr id="47" name="Zástupný text 45">
            <a:extLst>
              <a:ext uri="{FF2B5EF4-FFF2-40B4-BE49-F238E27FC236}">
                <a16:creationId xmlns="" xmlns:a16="http://schemas.microsoft.com/office/drawing/2014/main" id="{53B57AAA-552E-E352-A0D0-D56A527C290B}"/>
              </a:ext>
            </a:extLst>
          </p:cNvPr>
          <p:cNvSpPr>
            <a:spLocks noGrp="1"/>
          </p:cNvSpPr>
          <p:nvPr>
            <p:ph type="body" sz="quarter" idx="30" hasCustomPrompt="1"/>
          </p:nvPr>
        </p:nvSpPr>
        <p:spPr>
          <a:xfrm>
            <a:off x="4271550" y="3075579"/>
            <a:ext cx="3671255" cy="295790"/>
          </a:xfrm>
          <a:prstGeom prst="rect">
            <a:avLst/>
          </a:prstGeom>
        </p:spPr>
        <p:txBody>
          <a:bodyPr lIns="0" tIns="0" rIns="0" bIns="0" anchor="ctr"/>
          <a:lstStyle>
            <a:lvl1pPr marL="0" indent="0">
              <a:spcBef>
                <a:spcPts val="0"/>
              </a:spcBef>
              <a:buNone/>
              <a:defRPr sz="1600" b="1">
                <a:solidFill>
                  <a:schemeClr val="tx2"/>
                </a:solidFill>
              </a:defRPr>
            </a:lvl1pPr>
            <a:lvl5pPr>
              <a:defRPr/>
            </a:lvl5pPr>
          </a:lstStyle>
          <a:p>
            <a:pPr lvl="0"/>
            <a:r>
              <a:rPr lang="cs-CZ"/>
              <a:t>NADPIS</a:t>
            </a:r>
          </a:p>
        </p:txBody>
      </p:sp>
      <p:sp>
        <p:nvSpPr>
          <p:cNvPr id="48" name="Zástupný text 45">
            <a:extLst>
              <a:ext uri="{FF2B5EF4-FFF2-40B4-BE49-F238E27FC236}">
                <a16:creationId xmlns="" xmlns:a16="http://schemas.microsoft.com/office/drawing/2014/main" id="{D8619992-C1C2-2861-AB30-E82F352E6608}"/>
              </a:ext>
            </a:extLst>
          </p:cNvPr>
          <p:cNvSpPr>
            <a:spLocks noGrp="1"/>
          </p:cNvSpPr>
          <p:nvPr>
            <p:ph type="body" sz="quarter" idx="31" hasCustomPrompt="1"/>
          </p:nvPr>
        </p:nvSpPr>
        <p:spPr>
          <a:xfrm>
            <a:off x="8302084" y="3075579"/>
            <a:ext cx="3671255" cy="295790"/>
          </a:xfrm>
          <a:prstGeom prst="rect">
            <a:avLst/>
          </a:prstGeom>
        </p:spPr>
        <p:txBody>
          <a:bodyPr lIns="0" tIns="0" rIns="0" bIns="0" anchor="ctr"/>
          <a:lstStyle>
            <a:lvl1pPr marL="0" indent="0">
              <a:spcBef>
                <a:spcPts val="0"/>
              </a:spcBef>
              <a:buNone/>
              <a:defRPr sz="1600" b="1">
                <a:solidFill>
                  <a:schemeClr val="tx2"/>
                </a:solidFill>
              </a:defRPr>
            </a:lvl1pPr>
            <a:lvl5pPr>
              <a:defRPr/>
            </a:lvl5pPr>
          </a:lstStyle>
          <a:p>
            <a:pPr lvl="0"/>
            <a:r>
              <a:rPr lang="cs-CZ"/>
              <a:t>NADPIS</a:t>
            </a:r>
          </a:p>
        </p:txBody>
      </p:sp>
      <p:cxnSp>
        <p:nvCxnSpPr>
          <p:cNvPr id="9" name="Přímá spojnice 8">
            <a:extLst>
              <a:ext uri="{FF2B5EF4-FFF2-40B4-BE49-F238E27FC236}">
                <a16:creationId xmlns="" xmlns:a16="http://schemas.microsoft.com/office/drawing/2014/main" id="{30CB3F60-173A-DC9E-92C6-422406A7C126}"/>
              </a:ext>
            </a:extLst>
          </p:cNvPr>
          <p:cNvCxnSpPr>
            <a:cxnSpLocks/>
          </p:cNvCxnSpPr>
          <p:nvPr userDrawn="1"/>
        </p:nvCxnSpPr>
        <p:spPr>
          <a:xfrm>
            <a:off x="218661" y="3486631"/>
            <a:ext cx="1476000" cy="0"/>
          </a:xfrm>
          <a:prstGeom prst="line">
            <a:avLst/>
          </a:prstGeom>
          <a:ln w="254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0" name="Přímá spojnice 9">
            <a:extLst>
              <a:ext uri="{FF2B5EF4-FFF2-40B4-BE49-F238E27FC236}">
                <a16:creationId xmlns="" xmlns:a16="http://schemas.microsoft.com/office/drawing/2014/main" id="{94B498BC-0EBE-7DBF-E525-F1262747C47E}"/>
              </a:ext>
            </a:extLst>
          </p:cNvPr>
          <p:cNvCxnSpPr>
            <a:cxnSpLocks/>
          </p:cNvCxnSpPr>
          <p:nvPr userDrawn="1"/>
        </p:nvCxnSpPr>
        <p:spPr>
          <a:xfrm>
            <a:off x="4271550" y="3486631"/>
            <a:ext cx="1476000" cy="0"/>
          </a:xfrm>
          <a:prstGeom prst="line">
            <a:avLst/>
          </a:prstGeom>
          <a:ln w="254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1" name="Přímá spojnice 10">
            <a:extLst>
              <a:ext uri="{FF2B5EF4-FFF2-40B4-BE49-F238E27FC236}">
                <a16:creationId xmlns="" xmlns:a16="http://schemas.microsoft.com/office/drawing/2014/main" id="{E64B453D-76CB-ADC2-A165-18A777FA804B}"/>
              </a:ext>
            </a:extLst>
          </p:cNvPr>
          <p:cNvCxnSpPr>
            <a:cxnSpLocks/>
          </p:cNvCxnSpPr>
          <p:nvPr userDrawn="1"/>
        </p:nvCxnSpPr>
        <p:spPr>
          <a:xfrm>
            <a:off x="8302084" y="3486631"/>
            <a:ext cx="1476000" cy="0"/>
          </a:xfrm>
          <a:prstGeom prst="line">
            <a:avLst/>
          </a:prstGeom>
          <a:ln w="25400" cap="rnd">
            <a:solidFill>
              <a:schemeClr val="tx2"/>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43659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ayout 4 (with image)">
    <p:spTree>
      <p:nvGrpSpPr>
        <p:cNvPr id="1" name=""/>
        <p:cNvGrpSpPr/>
        <p:nvPr/>
      </p:nvGrpSpPr>
      <p:grpSpPr>
        <a:xfrm>
          <a:off x="0" y="0"/>
          <a:ext cx="0" cy="0"/>
          <a:chOff x="0" y="0"/>
          <a:chExt cx="0" cy="0"/>
        </a:xfrm>
      </p:grpSpPr>
      <p:sp>
        <p:nvSpPr>
          <p:cNvPr id="38" name="Zástupný text 37">
            <a:extLst>
              <a:ext uri="{FF2B5EF4-FFF2-40B4-BE49-F238E27FC236}">
                <a16:creationId xmlns="" xmlns:a16="http://schemas.microsoft.com/office/drawing/2014/main" id="{06EFFB64-E288-4EA4-53D4-CF32E45C2E83}"/>
              </a:ext>
            </a:extLst>
          </p:cNvPr>
          <p:cNvSpPr>
            <a:spLocks noGrp="1"/>
          </p:cNvSpPr>
          <p:nvPr>
            <p:ph type="body" sz="quarter" idx="22" hasCustomPrompt="1"/>
          </p:nvPr>
        </p:nvSpPr>
        <p:spPr>
          <a:xfrm>
            <a:off x="218661" y="3598173"/>
            <a:ext cx="2667600" cy="2238747"/>
          </a:xfrm>
          <a:prstGeom prst="rect">
            <a:avLst/>
          </a:prstGeom>
        </p:spPr>
        <p:txBody>
          <a:bodyPr lIns="0" tIns="0" rIns="0" bIns="0"/>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cs-CZ" err="1"/>
              <a:t>Lorem</a:t>
            </a:r>
            <a:r>
              <a:rPr lang="cs-CZ"/>
              <a:t> </a:t>
            </a:r>
            <a:r>
              <a:rPr lang="cs-CZ" err="1"/>
              <a:t>ipsum</a:t>
            </a:r>
            <a:r>
              <a:rPr lang="cs-CZ"/>
              <a:t> </a:t>
            </a:r>
            <a:r>
              <a:rPr lang="cs-CZ" err="1"/>
              <a:t>dolor</a:t>
            </a:r>
            <a:r>
              <a:rPr lang="cs-CZ"/>
              <a:t> </a:t>
            </a:r>
            <a:r>
              <a:rPr lang="cs-CZ" err="1"/>
              <a:t>sit</a:t>
            </a:r>
            <a:r>
              <a:rPr lang="cs-CZ"/>
              <a:t> </a:t>
            </a:r>
            <a:r>
              <a:rPr lang="cs-CZ" err="1"/>
              <a:t>amet</a:t>
            </a:r>
            <a:r>
              <a:rPr lang="cs-CZ"/>
              <a:t>, </a:t>
            </a:r>
            <a:r>
              <a:rPr lang="cs-CZ" err="1"/>
              <a:t>consectetuer</a:t>
            </a:r>
            <a:r>
              <a:rPr lang="cs-CZ"/>
              <a:t> </a:t>
            </a:r>
            <a:r>
              <a:rPr lang="cs-CZ" err="1"/>
              <a:t>adipiscing</a:t>
            </a:r>
            <a:r>
              <a:rPr lang="cs-CZ"/>
              <a:t> elit. </a:t>
            </a:r>
            <a:r>
              <a:rPr lang="cs-CZ" err="1"/>
              <a:t>Maecenas</a:t>
            </a:r>
            <a:r>
              <a:rPr lang="cs-CZ"/>
              <a:t> </a:t>
            </a:r>
            <a:r>
              <a:rPr lang="cs-CZ" err="1"/>
              <a:t>porttitor</a:t>
            </a:r>
            <a:r>
              <a:rPr lang="cs-CZ"/>
              <a:t> </a:t>
            </a:r>
            <a:r>
              <a:rPr lang="cs-CZ" err="1"/>
              <a:t>congue</a:t>
            </a:r>
            <a:r>
              <a:rPr lang="cs-CZ"/>
              <a:t> </a:t>
            </a:r>
            <a:r>
              <a:rPr lang="cs-CZ" err="1"/>
              <a:t>massa</a:t>
            </a:r>
            <a:r>
              <a:rPr lang="cs-CZ"/>
              <a:t>. </a:t>
            </a:r>
            <a:r>
              <a:rPr lang="cs-CZ" err="1"/>
              <a:t>Fusce</a:t>
            </a:r>
            <a:r>
              <a:rPr lang="cs-CZ"/>
              <a:t> </a:t>
            </a:r>
            <a:r>
              <a:rPr lang="cs-CZ" err="1"/>
              <a:t>posuere</a:t>
            </a:r>
            <a:r>
              <a:rPr lang="cs-CZ"/>
              <a:t>, </a:t>
            </a:r>
            <a:r>
              <a:rPr lang="cs-CZ" err="1"/>
              <a:t>magna</a:t>
            </a:r>
            <a:r>
              <a:rPr lang="cs-CZ"/>
              <a:t> sed </a:t>
            </a:r>
            <a:r>
              <a:rPr lang="cs-CZ" err="1"/>
              <a:t>pulvinar</a:t>
            </a:r>
            <a:r>
              <a:rPr lang="cs-CZ"/>
              <a:t> </a:t>
            </a:r>
            <a:r>
              <a:rPr lang="cs-CZ" err="1"/>
              <a:t>ultricies</a:t>
            </a:r>
            <a:r>
              <a:rPr lang="cs-CZ"/>
              <a:t>, </a:t>
            </a:r>
            <a:r>
              <a:rPr lang="cs-CZ" err="1"/>
              <a:t>purus</a:t>
            </a:r>
            <a:r>
              <a:rPr lang="cs-CZ"/>
              <a:t> </a:t>
            </a:r>
            <a:r>
              <a:rPr lang="cs-CZ" err="1"/>
              <a:t>lectus</a:t>
            </a:r>
            <a:r>
              <a:rPr lang="cs-CZ"/>
              <a:t> </a:t>
            </a:r>
            <a:r>
              <a:rPr lang="cs-CZ" err="1"/>
              <a:t>malesuada</a:t>
            </a:r>
            <a:r>
              <a:rPr lang="cs-CZ"/>
              <a:t> libero, </a:t>
            </a:r>
            <a:r>
              <a:rPr lang="cs-CZ" err="1"/>
              <a:t>sit</a:t>
            </a:r>
            <a:r>
              <a:rPr lang="cs-CZ"/>
              <a:t> </a:t>
            </a:r>
            <a:r>
              <a:rPr lang="cs-CZ" err="1"/>
              <a:t>amet</a:t>
            </a:r>
            <a:r>
              <a:rPr lang="cs-CZ"/>
              <a:t> </a:t>
            </a:r>
            <a:r>
              <a:rPr lang="cs-CZ" err="1"/>
              <a:t>commodo</a:t>
            </a:r>
            <a:r>
              <a:rPr lang="cs-CZ"/>
              <a:t> </a:t>
            </a:r>
            <a:r>
              <a:rPr lang="cs-CZ" err="1"/>
              <a:t>magna</a:t>
            </a:r>
            <a:r>
              <a:rPr lang="cs-CZ"/>
              <a:t> </a:t>
            </a:r>
            <a:r>
              <a:rPr lang="cs-CZ" err="1"/>
              <a:t>eros</a:t>
            </a:r>
            <a:r>
              <a:rPr lang="cs-CZ"/>
              <a:t> </a:t>
            </a:r>
            <a:r>
              <a:rPr lang="cs-CZ" err="1"/>
              <a:t>quis</a:t>
            </a:r>
            <a:r>
              <a:rPr lang="cs-CZ"/>
              <a:t> urna.</a:t>
            </a:r>
          </a:p>
        </p:txBody>
      </p:sp>
      <p:sp>
        <p:nvSpPr>
          <p:cNvPr id="3" name="Zástupný symbol pro číslo snímku 5">
            <a:extLst>
              <a:ext uri="{FF2B5EF4-FFF2-40B4-BE49-F238E27FC236}">
                <a16:creationId xmlns="" xmlns:a16="http://schemas.microsoft.com/office/drawing/2014/main" id="{40A193D3-90FD-C605-1F24-6028A538B317}"/>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a:solidFill>
                <a:schemeClr val="bg1">
                  <a:lumMod val="50000"/>
                </a:schemeClr>
              </a:solidFill>
              <a:latin typeface="+mn-lt"/>
            </a:endParaRPr>
          </a:p>
        </p:txBody>
      </p:sp>
      <p:sp>
        <p:nvSpPr>
          <p:cNvPr id="4" name="Text Placeholder 6">
            <a:extLst>
              <a:ext uri="{FF2B5EF4-FFF2-40B4-BE49-F238E27FC236}">
                <a16:creationId xmlns="" xmlns:a16="http://schemas.microsoft.com/office/drawing/2014/main" id="{548F3B16-475D-5EE7-1FE3-1971C44856F5}"/>
              </a:ext>
            </a:extLst>
          </p:cNvPr>
          <p:cNvSpPr>
            <a:spLocks noGrp="1"/>
          </p:cNvSpPr>
          <p:nvPr>
            <p:ph type="body" sz="quarter" idx="16" hasCustomPrompt="1"/>
          </p:nvPr>
        </p:nvSpPr>
        <p:spPr>
          <a:xfrm>
            <a:off x="517289" y="6025232"/>
            <a:ext cx="10692049" cy="138499"/>
          </a:xfrm>
          <a:prstGeom prst="rect">
            <a:avLst/>
          </a:prstGeom>
        </p:spPr>
        <p:txBody>
          <a:bodyPr wrap="square" lIns="0" tIns="0" rIns="0" bIns="0" anchor="t" anchorCtr="0">
            <a:spAutoFit/>
          </a:bodyPr>
          <a:lstStyle>
            <a:lvl1pPr marL="0" indent="0">
              <a:lnSpc>
                <a:spcPct val="100000"/>
              </a:lnSpc>
              <a:spcBef>
                <a:spcPts val="0"/>
              </a:spcBef>
              <a:buNone/>
              <a:defRPr sz="900" i="1">
                <a:solidFill>
                  <a:schemeClr val="bg1">
                    <a:lumMod val="50000"/>
                  </a:schemeClr>
                </a:solidFill>
                <a:latin typeface="Arial" panose="020B0604020202020204"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Click to edit Master text styles</a:t>
            </a:r>
          </a:p>
        </p:txBody>
      </p:sp>
      <p:sp>
        <p:nvSpPr>
          <p:cNvPr id="5" name="Nadpis 1">
            <a:extLst>
              <a:ext uri="{FF2B5EF4-FFF2-40B4-BE49-F238E27FC236}">
                <a16:creationId xmlns="" xmlns:a16="http://schemas.microsoft.com/office/drawing/2014/main" id="{0D050F06-2AA9-252F-C149-89BE2FD1559E}"/>
              </a:ext>
            </a:extLst>
          </p:cNvPr>
          <p:cNvSpPr>
            <a:spLocks noGrp="1"/>
          </p:cNvSpPr>
          <p:nvPr>
            <p:ph type="title" hasCustomPrompt="1"/>
          </p:nvPr>
        </p:nvSpPr>
        <p:spPr>
          <a:xfrm>
            <a:off x="218660" y="123841"/>
            <a:ext cx="11754542" cy="486000"/>
          </a:xfrm>
          <a:prstGeom prst="rect">
            <a:avLst/>
          </a:prstGeom>
        </p:spPr>
        <p:txBody>
          <a:bodyPr lIns="0" rIns="0"/>
          <a:lstStyle/>
          <a:p>
            <a:r>
              <a:rPr lang="cs-CZ"/>
              <a:t>SLIDE TITLE</a:t>
            </a:r>
          </a:p>
        </p:txBody>
      </p:sp>
      <p:sp>
        <p:nvSpPr>
          <p:cNvPr id="6" name="Zástupný text 11">
            <a:extLst>
              <a:ext uri="{FF2B5EF4-FFF2-40B4-BE49-F238E27FC236}">
                <a16:creationId xmlns="" xmlns:a16="http://schemas.microsoft.com/office/drawing/2014/main" id="{B3DD0AF6-39DD-666D-C58B-0E0D57868C24}"/>
              </a:ext>
            </a:extLst>
          </p:cNvPr>
          <p:cNvSpPr>
            <a:spLocks noGrp="1"/>
          </p:cNvSpPr>
          <p:nvPr>
            <p:ph type="body" sz="quarter" idx="10" hasCustomPrompt="1"/>
          </p:nvPr>
        </p:nvSpPr>
        <p:spPr>
          <a:xfrm>
            <a:off x="218661" y="626028"/>
            <a:ext cx="11754542" cy="642385"/>
          </a:xfrm>
          <a:prstGeom prst="rect">
            <a:avLst/>
          </a:prstGeom>
        </p:spPr>
        <p:txBody>
          <a:bodyPr vert="horz" lIns="0" tIns="46800" rIns="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a:t>Headline</a:t>
            </a:r>
          </a:p>
        </p:txBody>
      </p:sp>
      <p:sp>
        <p:nvSpPr>
          <p:cNvPr id="41" name="Zástupný text 37">
            <a:extLst>
              <a:ext uri="{FF2B5EF4-FFF2-40B4-BE49-F238E27FC236}">
                <a16:creationId xmlns="" xmlns:a16="http://schemas.microsoft.com/office/drawing/2014/main" id="{A4485D08-9602-D06D-B6F8-7B48D3F6BE41}"/>
              </a:ext>
            </a:extLst>
          </p:cNvPr>
          <p:cNvSpPr>
            <a:spLocks noGrp="1"/>
          </p:cNvSpPr>
          <p:nvPr>
            <p:ph type="body" sz="quarter" idx="25" hasCustomPrompt="1"/>
          </p:nvPr>
        </p:nvSpPr>
        <p:spPr>
          <a:xfrm>
            <a:off x="3248990" y="3598173"/>
            <a:ext cx="2667600" cy="2238748"/>
          </a:xfrm>
          <a:prstGeom prst="rect">
            <a:avLst/>
          </a:prstGeom>
        </p:spPr>
        <p:txBody>
          <a:bodyPr lIns="0" tIns="0" rIns="0" bIns="0"/>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cs-CZ" err="1"/>
              <a:t>Lorem</a:t>
            </a:r>
            <a:r>
              <a:rPr lang="cs-CZ"/>
              <a:t> </a:t>
            </a:r>
            <a:r>
              <a:rPr lang="cs-CZ" err="1"/>
              <a:t>ipsum</a:t>
            </a:r>
            <a:r>
              <a:rPr lang="cs-CZ"/>
              <a:t> </a:t>
            </a:r>
            <a:r>
              <a:rPr lang="cs-CZ" err="1"/>
              <a:t>dolor</a:t>
            </a:r>
            <a:r>
              <a:rPr lang="cs-CZ"/>
              <a:t> </a:t>
            </a:r>
            <a:r>
              <a:rPr lang="cs-CZ" err="1"/>
              <a:t>sit</a:t>
            </a:r>
            <a:r>
              <a:rPr lang="cs-CZ"/>
              <a:t> </a:t>
            </a:r>
            <a:r>
              <a:rPr lang="cs-CZ" err="1"/>
              <a:t>amet</a:t>
            </a:r>
            <a:r>
              <a:rPr lang="cs-CZ"/>
              <a:t>, </a:t>
            </a:r>
            <a:r>
              <a:rPr lang="cs-CZ" err="1"/>
              <a:t>consectetuer</a:t>
            </a:r>
            <a:r>
              <a:rPr lang="cs-CZ"/>
              <a:t> </a:t>
            </a:r>
            <a:r>
              <a:rPr lang="cs-CZ" err="1"/>
              <a:t>adipiscing</a:t>
            </a:r>
            <a:r>
              <a:rPr lang="cs-CZ"/>
              <a:t> elit. </a:t>
            </a:r>
            <a:r>
              <a:rPr lang="cs-CZ" err="1"/>
              <a:t>Maecenas</a:t>
            </a:r>
            <a:r>
              <a:rPr lang="cs-CZ"/>
              <a:t> </a:t>
            </a:r>
            <a:r>
              <a:rPr lang="cs-CZ" err="1"/>
              <a:t>porttitor</a:t>
            </a:r>
            <a:r>
              <a:rPr lang="cs-CZ"/>
              <a:t> </a:t>
            </a:r>
            <a:r>
              <a:rPr lang="cs-CZ" err="1"/>
              <a:t>congue</a:t>
            </a:r>
            <a:r>
              <a:rPr lang="cs-CZ"/>
              <a:t> </a:t>
            </a:r>
            <a:r>
              <a:rPr lang="cs-CZ" err="1"/>
              <a:t>massa</a:t>
            </a:r>
            <a:r>
              <a:rPr lang="cs-CZ"/>
              <a:t>. </a:t>
            </a:r>
            <a:r>
              <a:rPr lang="cs-CZ" err="1"/>
              <a:t>Fusce</a:t>
            </a:r>
            <a:r>
              <a:rPr lang="cs-CZ"/>
              <a:t> </a:t>
            </a:r>
            <a:r>
              <a:rPr lang="cs-CZ" err="1"/>
              <a:t>posuere</a:t>
            </a:r>
            <a:r>
              <a:rPr lang="cs-CZ"/>
              <a:t>, </a:t>
            </a:r>
            <a:r>
              <a:rPr lang="cs-CZ" err="1"/>
              <a:t>magna</a:t>
            </a:r>
            <a:r>
              <a:rPr lang="cs-CZ"/>
              <a:t> sed </a:t>
            </a:r>
            <a:r>
              <a:rPr lang="cs-CZ" err="1"/>
              <a:t>pulvinar</a:t>
            </a:r>
            <a:r>
              <a:rPr lang="cs-CZ"/>
              <a:t> </a:t>
            </a:r>
            <a:r>
              <a:rPr lang="cs-CZ" err="1"/>
              <a:t>ultricies</a:t>
            </a:r>
            <a:r>
              <a:rPr lang="cs-CZ"/>
              <a:t>, </a:t>
            </a:r>
            <a:r>
              <a:rPr lang="cs-CZ" err="1"/>
              <a:t>purus</a:t>
            </a:r>
            <a:r>
              <a:rPr lang="cs-CZ"/>
              <a:t> </a:t>
            </a:r>
            <a:r>
              <a:rPr lang="cs-CZ" err="1"/>
              <a:t>lectus</a:t>
            </a:r>
            <a:r>
              <a:rPr lang="cs-CZ"/>
              <a:t> </a:t>
            </a:r>
            <a:r>
              <a:rPr lang="cs-CZ" err="1"/>
              <a:t>malesuada</a:t>
            </a:r>
            <a:r>
              <a:rPr lang="cs-CZ"/>
              <a:t> libero, </a:t>
            </a:r>
            <a:r>
              <a:rPr lang="cs-CZ" err="1"/>
              <a:t>sit</a:t>
            </a:r>
            <a:r>
              <a:rPr lang="cs-CZ"/>
              <a:t> </a:t>
            </a:r>
            <a:r>
              <a:rPr lang="cs-CZ" err="1"/>
              <a:t>amet</a:t>
            </a:r>
            <a:r>
              <a:rPr lang="cs-CZ"/>
              <a:t> </a:t>
            </a:r>
            <a:r>
              <a:rPr lang="cs-CZ" err="1"/>
              <a:t>commodo</a:t>
            </a:r>
            <a:r>
              <a:rPr lang="cs-CZ"/>
              <a:t> </a:t>
            </a:r>
            <a:r>
              <a:rPr lang="cs-CZ" err="1"/>
              <a:t>magna</a:t>
            </a:r>
            <a:r>
              <a:rPr lang="cs-CZ"/>
              <a:t> </a:t>
            </a:r>
            <a:r>
              <a:rPr lang="cs-CZ" err="1"/>
              <a:t>eros</a:t>
            </a:r>
            <a:r>
              <a:rPr lang="cs-CZ"/>
              <a:t> </a:t>
            </a:r>
            <a:r>
              <a:rPr lang="cs-CZ" err="1"/>
              <a:t>quis</a:t>
            </a:r>
            <a:r>
              <a:rPr lang="cs-CZ"/>
              <a:t> urna.</a:t>
            </a:r>
          </a:p>
        </p:txBody>
      </p:sp>
      <p:sp>
        <p:nvSpPr>
          <p:cNvPr id="42" name="Zástupný text 37">
            <a:extLst>
              <a:ext uri="{FF2B5EF4-FFF2-40B4-BE49-F238E27FC236}">
                <a16:creationId xmlns="" xmlns:a16="http://schemas.microsoft.com/office/drawing/2014/main" id="{2432C45D-3DA9-DD3B-E02B-51513276C75B}"/>
              </a:ext>
            </a:extLst>
          </p:cNvPr>
          <p:cNvSpPr>
            <a:spLocks noGrp="1"/>
          </p:cNvSpPr>
          <p:nvPr>
            <p:ph type="body" sz="quarter" idx="26" hasCustomPrompt="1"/>
          </p:nvPr>
        </p:nvSpPr>
        <p:spPr>
          <a:xfrm>
            <a:off x="6277364" y="3598171"/>
            <a:ext cx="2667600" cy="2238749"/>
          </a:xfrm>
          <a:prstGeom prst="rect">
            <a:avLst/>
          </a:prstGeom>
        </p:spPr>
        <p:txBody>
          <a:bodyPr lIns="0" tIns="0" rIns="0" bIns="0"/>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cs-CZ" err="1"/>
              <a:t>Lorem</a:t>
            </a:r>
            <a:r>
              <a:rPr lang="cs-CZ"/>
              <a:t> </a:t>
            </a:r>
            <a:r>
              <a:rPr lang="cs-CZ" err="1"/>
              <a:t>ipsum</a:t>
            </a:r>
            <a:r>
              <a:rPr lang="cs-CZ"/>
              <a:t> </a:t>
            </a:r>
            <a:r>
              <a:rPr lang="cs-CZ" err="1"/>
              <a:t>dolor</a:t>
            </a:r>
            <a:r>
              <a:rPr lang="cs-CZ"/>
              <a:t> </a:t>
            </a:r>
            <a:r>
              <a:rPr lang="cs-CZ" err="1"/>
              <a:t>sit</a:t>
            </a:r>
            <a:r>
              <a:rPr lang="cs-CZ"/>
              <a:t> </a:t>
            </a:r>
            <a:r>
              <a:rPr lang="cs-CZ" err="1"/>
              <a:t>amet</a:t>
            </a:r>
            <a:r>
              <a:rPr lang="cs-CZ"/>
              <a:t>, </a:t>
            </a:r>
            <a:r>
              <a:rPr lang="cs-CZ" err="1"/>
              <a:t>consectetuer</a:t>
            </a:r>
            <a:r>
              <a:rPr lang="cs-CZ"/>
              <a:t> </a:t>
            </a:r>
            <a:r>
              <a:rPr lang="cs-CZ" err="1"/>
              <a:t>adipiscing</a:t>
            </a:r>
            <a:r>
              <a:rPr lang="cs-CZ"/>
              <a:t> elit. </a:t>
            </a:r>
            <a:r>
              <a:rPr lang="cs-CZ" err="1"/>
              <a:t>Maecenas</a:t>
            </a:r>
            <a:r>
              <a:rPr lang="cs-CZ"/>
              <a:t> </a:t>
            </a:r>
            <a:r>
              <a:rPr lang="cs-CZ" err="1"/>
              <a:t>porttitor</a:t>
            </a:r>
            <a:r>
              <a:rPr lang="cs-CZ"/>
              <a:t> </a:t>
            </a:r>
            <a:r>
              <a:rPr lang="cs-CZ" err="1"/>
              <a:t>congue</a:t>
            </a:r>
            <a:r>
              <a:rPr lang="cs-CZ"/>
              <a:t> </a:t>
            </a:r>
            <a:r>
              <a:rPr lang="cs-CZ" err="1"/>
              <a:t>massa</a:t>
            </a:r>
            <a:r>
              <a:rPr lang="cs-CZ"/>
              <a:t>. </a:t>
            </a:r>
            <a:r>
              <a:rPr lang="cs-CZ" err="1"/>
              <a:t>Fusce</a:t>
            </a:r>
            <a:r>
              <a:rPr lang="cs-CZ"/>
              <a:t> </a:t>
            </a:r>
            <a:r>
              <a:rPr lang="cs-CZ" err="1"/>
              <a:t>posuere</a:t>
            </a:r>
            <a:r>
              <a:rPr lang="cs-CZ"/>
              <a:t>, </a:t>
            </a:r>
            <a:r>
              <a:rPr lang="cs-CZ" err="1"/>
              <a:t>magna</a:t>
            </a:r>
            <a:r>
              <a:rPr lang="cs-CZ"/>
              <a:t> sed </a:t>
            </a:r>
            <a:r>
              <a:rPr lang="cs-CZ" err="1"/>
              <a:t>pulvinar</a:t>
            </a:r>
            <a:r>
              <a:rPr lang="cs-CZ"/>
              <a:t> </a:t>
            </a:r>
            <a:r>
              <a:rPr lang="cs-CZ" err="1"/>
              <a:t>ultricies</a:t>
            </a:r>
            <a:r>
              <a:rPr lang="cs-CZ"/>
              <a:t>, </a:t>
            </a:r>
            <a:r>
              <a:rPr lang="cs-CZ" err="1"/>
              <a:t>purus</a:t>
            </a:r>
            <a:r>
              <a:rPr lang="cs-CZ"/>
              <a:t> </a:t>
            </a:r>
            <a:r>
              <a:rPr lang="cs-CZ" err="1"/>
              <a:t>lectus</a:t>
            </a:r>
            <a:r>
              <a:rPr lang="cs-CZ"/>
              <a:t> </a:t>
            </a:r>
            <a:r>
              <a:rPr lang="cs-CZ" err="1"/>
              <a:t>malesuada</a:t>
            </a:r>
            <a:r>
              <a:rPr lang="cs-CZ"/>
              <a:t> libero, </a:t>
            </a:r>
            <a:r>
              <a:rPr lang="cs-CZ" err="1"/>
              <a:t>sit</a:t>
            </a:r>
            <a:r>
              <a:rPr lang="cs-CZ"/>
              <a:t> </a:t>
            </a:r>
            <a:r>
              <a:rPr lang="cs-CZ" err="1"/>
              <a:t>amet</a:t>
            </a:r>
            <a:r>
              <a:rPr lang="cs-CZ"/>
              <a:t> </a:t>
            </a:r>
            <a:r>
              <a:rPr lang="cs-CZ" err="1"/>
              <a:t>commodo</a:t>
            </a:r>
            <a:r>
              <a:rPr lang="cs-CZ"/>
              <a:t> </a:t>
            </a:r>
            <a:r>
              <a:rPr lang="cs-CZ" err="1"/>
              <a:t>magna</a:t>
            </a:r>
            <a:r>
              <a:rPr lang="cs-CZ"/>
              <a:t> </a:t>
            </a:r>
            <a:r>
              <a:rPr lang="cs-CZ" err="1"/>
              <a:t>eros</a:t>
            </a:r>
            <a:r>
              <a:rPr lang="cs-CZ"/>
              <a:t> </a:t>
            </a:r>
            <a:r>
              <a:rPr lang="cs-CZ" err="1"/>
              <a:t>quis</a:t>
            </a:r>
            <a:r>
              <a:rPr lang="cs-CZ"/>
              <a:t> urna.</a:t>
            </a:r>
          </a:p>
        </p:txBody>
      </p:sp>
      <p:sp>
        <p:nvSpPr>
          <p:cNvPr id="43" name="Zástupný text 37">
            <a:extLst>
              <a:ext uri="{FF2B5EF4-FFF2-40B4-BE49-F238E27FC236}">
                <a16:creationId xmlns="" xmlns:a16="http://schemas.microsoft.com/office/drawing/2014/main" id="{2DCF25B3-2EA7-D068-AB58-70EA9E1B822B}"/>
              </a:ext>
            </a:extLst>
          </p:cNvPr>
          <p:cNvSpPr>
            <a:spLocks noGrp="1"/>
          </p:cNvSpPr>
          <p:nvPr>
            <p:ph type="body" sz="quarter" idx="27" hasCustomPrompt="1"/>
          </p:nvPr>
        </p:nvSpPr>
        <p:spPr>
          <a:xfrm>
            <a:off x="9304669" y="3598171"/>
            <a:ext cx="2667600" cy="2238749"/>
          </a:xfrm>
          <a:prstGeom prst="rect">
            <a:avLst/>
          </a:prstGeom>
        </p:spPr>
        <p:txBody>
          <a:bodyPr lIns="0" tIns="0" rIns="0" bIns="0"/>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cs-CZ" err="1"/>
              <a:t>Lorem</a:t>
            </a:r>
            <a:r>
              <a:rPr lang="cs-CZ"/>
              <a:t> </a:t>
            </a:r>
            <a:r>
              <a:rPr lang="cs-CZ" err="1"/>
              <a:t>ipsum</a:t>
            </a:r>
            <a:r>
              <a:rPr lang="cs-CZ"/>
              <a:t> </a:t>
            </a:r>
            <a:r>
              <a:rPr lang="cs-CZ" err="1"/>
              <a:t>dolor</a:t>
            </a:r>
            <a:r>
              <a:rPr lang="cs-CZ"/>
              <a:t> </a:t>
            </a:r>
            <a:r>
              <a:rPr lang="cs-CZ" err="1"/>
              <a:t>sit</a:t>
            </a:r>
            <a:r>
              <a:rPr lang="cs-CZ"/>
              <a:t> </a:t>
            </a:r>
            <a:r>
              <a:rPr lang="cs-CZ" err="1"/>
              <a:t>amet</a:t>
            </a:r>
            <a:r>
              <a:rPr lang="cs-CZ"/>
              <a:t>, </a:t>
            </a:r>
            <a:r>
              <a:rPr lang="cs-CZ" err="1"/>
              <a:t>consectetuer</a:t>
            </a:r>
            <a:r>
              <a:rPr lang="cs-CZ"/>
              <a:t> </a:t>
            </a:r>
            <a:r>
              <a:rPr lang="cs-CZ" err="1"/>
              <a:t>adipiscing</a:t>
            </a:r>
            <a:r>
              <a:rPr lang="cs-CZ"/>
              <a:t> elit. </a:t>
            </a:r>
            <a:r>
              <a:rPr lang="cs-CZ" err="1"/>
              <a:t>Maecenas</a:t>
            </a:r>
            <a:r>
              <a:rPr lang="cs-CZ"/>
              <a:t> </a:t>
            </a:r>
            <a:r>
              <a:rPr lang="cs-CZ" err="1"/>
              <a:t>porttitor</a:t>
            </a:r>
            <a:r>
              <a:rPr lang="cs-CZ"/>
              <a:t> </a:t>
            </a:r>
            <a:r>
              <a:rPr lang="cs-CZ" err="1"/>
              <a:t>congue</a:t>
            </a:r>
            <a:r>
              <a:rPr lang="cs-CZ"/>
              <a:t> </a:t>
            </a:r>
            <a:r>
              <a:rPr lang="cs-CZ" err="1"/>
              <a:t>massa</a:t>
            </a:r>
            <a:r>
              <a:rPr lang="cs-CZ"/>
              <a:t>. </a:t>
            </a:r>
            <a:r>
              <a:rPr lang="cs-CZ" err="1"/>
              <a:t>Fusce</a:t>
            </a:r>
            <a:r>
              <a:rPr lang="cs-CZ"/>
              <a:t> </a:t>
            </a:r>
            <a:r>
              <a:rPr lang="cs-CZ" err="1"/>
              <a:t>posuere</a:t>
            </a:r>
            <a:r>
              <a:rPr lang="cs-CZ"/>
              <a:t>, </a:t>
            </a:r>
            <a:r>
              <a:rPr lang="cs-CZ" err="1"/>
              <a:t>magna</a:t>
            </a:r>
            <a:r>
              <a:rPr lang="cs-CZ"/>
              <a:t> sed </a:t>
            </a:r>
            <a:r>
              <a:rPr lang="cs-CZ" err="1"/>
              <a:t>pulvinar</a:t>
            </a:r>
            <a:r>
              <a:rPr lang="cs-CZ"/>
              <a:t> </a:t>
            </a:r>
            <a:r>
              <a:rPr lang="cs-CZ" err="1"/>
              <a:t>ultricies</a:t>
            </a:r>
            <a:r>
              <a:rPr lang="cs-CZ"/>
              <a:t>, </a:t>
            </a:r>
            <a:r>
              <a:rPr lang="cs-CZ" err="1"/>
              <a:t>purus</a:t>
            </a:r>
            <a:r>
              <a:rPr lang="cs-CZ"/>
              <a:t> </a:t>
            </a:r>
            <a:r>
              <a:rPr lang="cs-CZ" err="1"/>
              <a:t>lectus</a:t>
            </a:r>
            <a:r>
              <a:rPr lang="cs-CZ"/>
              <a:t> </a:t>
            </a:r>
            <a:r>
              <a:rPr lang="cs-CZ" err="1"/>
              <a:t>malesuada</a:t>
            </a:r>
            <a:r>
              <a:rPr lang="cs-CZ"/>
              <a:t> libero, </a:t>
            </a:r>
            <a:r>
              <a:rPr lang="cs-CZ" err="1"/>
              <a:t>sit</a:t>
            </a:r>
            <a:r>
              <a:rPr lang="cs-CZ"/>
              <a:t> </a:t>
            </a:r>
            <a:r>
              <a:rPr lang="cs-CZ" err="1"/>
              <a:t>amet</a:t>
            </a:r>
            <a:r>
              <a:rPr lang="cs-CZ"/>
              <a:t> </a:t>
            </a:r>
            <a:r>
              <a:rPr lang="cs-CZ" err="1"/>
              <a:t>commodo</a:t>
            </a:r>
            <a:r>
              <a:rPr lang="cs-CZ"/>
              <a:t> </a:t>
            </a:r>
            <a:r>
              <a:rPr lang="cs-CZ" err="1"/>
              <a:t>magna</a:t>
            </a:r>
            <a:r>
              <a:rPr lang="cs-CZ"/>
              <a:t> </a:t>
            </a:r>
            <a:r>
              <a:rPr lang="cs-CZ" err="1"/>
              <a:t>eros</a:t>
            </a:r>
            <a:r>
              <a:rPr lang="cs-CZ"/>
              <a:t> </a:t>
            </a:r>
            <a:r>
              <a:rPr lang="cs-CZ" err="1"/>
              <a:t>quis</a:t>
            </a:r>
            <a:r>
              <a:rPr lang="cs-CZ"/>
              <a:t> urna.</a:t>
            </a:r>
          </a:p>
        </p:txBody>
      </p:sp>
      <p:sp>
        <p:nvSpPr>
          <p:cNvPr id="2" name="Espace réservé pour une image  3">
            <a:extLst>
              <a:ext uri="{FF2B5EF4-FFF2-40B4-BE49-F238E27FC236}">
                <a16:creationId xmlns="" xmlns:a16="http://schemas.microsoft.com/office/drawing/2014/main" id="{15097992-20C0-E03D-12DD-0A9C610355FB}"/>
              </a:ext>
            </a:extLst>
          </p:cNvPr>
          <p:cNvSpPr>
            <a:spLocks noGrp="1"/>
          </p:cNvSpPr>
          <p:nvPr>
            <p:ph type="pic" sz="quarter" idx="21"/>
          </p:nvPr>
        </p:nvSpPr>
        <p:spPr>
          <a:xfrm>
            <a:off x="229839" y="1412776"/>
            <a:ext cx="2667600" cy="1547541"/>
          </a:xfrm>
          <a:prstGeom prst="rect">
            <a:avLst/>
          </a:prstGeom>
          <a:solidFill>
            <a:schemeClr val="bg1">
              <a:lumMod val="95000"/>
            </a:schemeClr>
          </a:solidFill>
        </p:spPr>
        <p:txBody>
          <a:bodyPr/>
          <a:lstStyle>
            <a:lvl1pPr marL="0" indent="0">
              <a:buNone/>
              <a:defRPr sz="1600"/>
            </a:lvl1pPr>
          </a:lstStyle>
          <a:p>
            <a:endParaRPr lang="en-GB"/>
          </a:p>
        </p:txBody>
      </p:sp>
      <p:sp>
        <p:nvSpPr>
          <p:cNvPr id="7" name="Zástupný text 45">
            <a:extLst>
              <a:ext uri="{FF2B5EF4-FFF2-40B4-BE49-F238E27FC236}">
                <a16:creationId xmlns="" xmlns:a16="http://schemas.microsoft.com/office/drawing/2014/main" id="{4892D686-BCA3-7831-E085-834592E8C0DF}"/>
              </a:ext>
            </a:extLst>
          </p:cNvPr>
          <p:cNvSpPr>
            <a:spLocks noGrp="1"/>
          </p:cNvSpPr>
          <p:nvPr>
            <p:ph type="body" sz="quarter" idx="29" hasCustomPrompt="1"/>
          </p:nvPr>
        </p:nvSpPr>
        <p:spPr>
          <a:xfrm>
            <a:off x="229839" y="3074339"/>
            <a:ext cx="2667059" cy="295790"/>
          </a:xfrm>
          <a:prstGeom prst="rect">
            <a:avLst/>
          </a:prstGeom>
        </p:spPr>
        <p:txBody>
          <a:bodyPr lIns="0" tIns="0" rIns="0" bIns="0" anchor="ctr"/>
          <a:lstStyle>
            <a:lvl1pPr marL="0" indent="0">
              <a:spcBef>
                <a:spcPts val="0"/>
              </a:spcBef>
              <a:buNone/>
              <a:defRPr sz="1600" b="1">
                <a:solidFill>
                  <a:schemeClr val="tx2"/>
                </a:solidFill>
              </a:defRPr>
            </a:lvl1pPr>
            <a:lvl5pPr>
              <a:defRPr/>
            </a:lvl5pPr>
          </a:lstStyle>
          <a:p>
            <a:pPr lvl="0"/>
            <a:r>
              <a:rPr lang="cs-CZ"/>
              <a:t>NADPIS</a:t>
            </a:r>
          </a:p>
        </p:txBody>
      </p:sp>
      <p:sp>
        <p:nvSpPr>
          <p:cNvPr id="8" name="Espace réservé pour une image  3">
            <a:extLst>
              <a:ext uri="{FF2B5EF4-FFF2-40B4-BE49-F238E27FC236}">
                <a16:creationId xmlns="" xmlns:a16="http://schemas.microsoft.com/office/drawing/2014/main" id="{AD97B49E-2B54-1A17-89BB-16243B5A32D4}"/>
              </a:ext>
            </a:extLst>
          </p:cNvPr>
          <p:cNvSpPr>
            <a:spLocks noGrp="1"/>
          </p:cNvSpPr>
          <p:nvPr>
            <p:ph type="pic" sz="quarter" idx="30"/>
          </p:nvPr>
        </p:nvSpPr>
        <p:spPr>
          <a:xfrm>
            <a:off x="3248990" y="1412776"/>
            <a:ext cx="2667600" cy="1547541"/>
          </a:xfrm>
          <a:prstGeom prst="rect">
            <a:avLst/>
          </a:prstGeom>
          <a:solidFill>
            <a:schemeClr val="bg1">
              <a:lumMod val="95000"/>
            </a:schemeClr>
          </a:solidFill>
        </p:spPr>
        <p:txBody>
          <a:bodyPr/>
          <a:lstStyle>
            <a:lvl1pPr marL="0" indent="0">
              <a:buNone/>
              <a:defRPr sz="1600"/>
            </a:lvl1pPr>
          </a:lstStyle>
          <a:p>
            <a:endParaRPr lang="en-GB"/>
          </a:p>
        </p:txBody>
      </p:sp>
      <p:sp>
        <p:nvSpPr>
          <p:cNvPr id="9" name="Zástupný text 45">
            <a:extLst>
              <a:ext uri="{FF2B5EF4-FFF2-40B4-BE49-F238E27FC236}">
                <a16:creationId xmlns="" xmlns:a16="http://schemas.microsoft.com/office/drawing/2014/main" id="{05047DF3-6268-A0E1-8A61-309337928F5C}"/>
              </a:ext>
            </a:extLst>
          </p:cNvPr>
          <p:cNvSpPr>
            <a:spLocks noGrp="1"/>
          </p:cNvSpPr>
          <p:nvPr>
            <p:ph type="body" sz="quarter" idx="31" hasCustomPrompt="1"/>
          </p:nvPr>
        </p:nvSpPr>
        <p:spPr>
          <a:xfrm>
            <a:off x="3248990" y="3074339"/>
            <a:ext cx="2667059" cy="295790"/>
          </a:xfrm>
          <a:prstGeom prst="rect">
            <a:avLst/>
          </a:prstGeom>
        </p:spPr>
        <p:txBody>
          <a:bodyPr lIns="0" tIns="0" rIns="0" bIns="0" anchor="ctr"/>
          <a:lstStyle>
            <a:lvl1pPr marL="0" indent="0">
              <a:spcBef>
                <a:spcPts val="0"/>
              </a:spcBef>
              <a:buNone/>
              <a:defRPr sz="1600" b="1">
                <a:solidFill>
                  <a:schemeClr val="tx2"/>
                </a:solidFill>
              </a:defRPr>
            </a:lvl1pPr>
            <a:lvl5pPr>
              <a:defRPr/>
            </a:lvl5pPr>
          </a:lstStyle>
          <a:p>
            <a:pPr lvl="0"/>
            <a:r>
              <a:rPr lang="cs-CZ"/>
              <a:t>NADPIS</a:t>
            </a:r>
          </a:p>
        </p:txBody>
      </p:sp>
      <p:sp>
        <p:nvSpPr>
          <p:cNvPr id="10" name="Espace réservé pour une image  3">
            <a:extLst>
              <a:ext uri="{FF2B5EF4-FFF2-40B4-BE49-F238E27FC236}">
                <a16:creationId xmlns="" xmlns:a16="http://schemas.microsoft.com/office/drawing/2014/main" id="{AECB8C06-B2D4-ABEF-B6E5-4E8CA2FE9AAB}"/>
              </a:ext>
            </a:extLst>
          </p:cNvPr>
          <p:cNvSpPr>
            <a:spLocks noGrp="1"/>
          </p:cNvSpPr>
          <p:nvPr>
            <p:ph type="pic" sz="quarter" idx="32"/>
          </p:nvPr>
        </p:nvSpPr>
        <p:spPr>
          <a:xfrm>
            <a:off x="6277364" y="1412776"/>
            <a:ext cx="2667600" cy="1547541"/>
          </a:xfrm>
          <a:prstGeom prst="rect">
            <a:avLst/>
          </a:prstGeom>
          <a:solidFill>
            <a:schemeClr val="bg1">
              <a:lumMod val="95000"/>
            </a:schemeClr>
          </a:solidFill>
        </p:spPr>
        <p:txBody>
          <a:bodyPr/>
          <a:lstStyle>
            <a:lvl1pPr marL="0" indent="0">
              <a:buNone/>
              <a:defRPr sz="1600"/>
            </a:lvl1pPr>
          </a:lstStyle>
          <a:p>
            <a:endParaRPr lang="en-GB"/>
          </a:p>
        </p:txBody>
      </p:sp>
      <p:sp>
        <p:nvSpPr>
          <p:cNvPr id="11" name="Zástupný text 45">
            <a:extLst>
              <a:ext uri="{FF2B5EF4-FFF2-40B4-BE49-F238E27FC236}">
                <a16:creationId xmlns="" xmlns:a16="http://schemas.microsoft.com/office/drawing/2014/main" id="{73690CCE-F34D-B27F-714C-ECC3A97929A7}"/>
              </a:ext>
            </a:extLst>
          </p:cNvPr>
          <p:cNvSpPr>
            <a:spLocks noGrp="1"/>
          </p:cNvSpPr>
          <p:nvPr>
            <p:ph type="body" sz="quarter" idx="33" hasCustomPrompt="1"/>
          </p:nvPr>
        </p:nvSpPr>
        <p:spPr>
          <a:xfrm>
            <a:off x="6277364" y="3074339"/>
            <a:ext cx="2667059" cy="295790"/>
          </a:xfrm>
          <a:prstGeom prst="rect">
            <a:avLst/>
          </a:prstGeom>
        </p:spPr>
        <p:txBody>
          <a:bodyPr lIns="0" tIns="0" rIns="0" bIns="0" anchor="ctr"/>
          <a:lstStyle>
            <a:lvl1pPr marL="0" indent="0">
              <a:spcBef>
                <a:spcPts val="0"/>
              </a:spcBef>
              <a:buNone/>
              <a:defRPr sz="1600" b="1">
                <a:solidFill>
                  <a:schemeClr val="tx2"/>
                </a:solidFill>
              </a:defRPr>
            </a:lvl1pPr>
            <a:lvl5pPr>
              <a:defRPr/>
            </a:lvl5pPr>
          </a:lstStyle>
          <a:p>
            <a:pPr lvl="0"/>
            <a:r>
              <a:rPr lang="cs-CZ"/>
              <a:t>NADPIS</a:t>
            </a:r>
          </a:p>
        </p:txBody>
      </p:sp>
      <p:sp>
        <p:nvSpPr>
          <p:cNvPr id="12" name="Espace réservé pour une image  3">
            <a:extLst>
              <a:ext uri="{FF2B5EF4-FFF2-40B4-BE49-F238E27FC236}">
                <a16:creationId xmlns="" xmlns:a16="http://schemas.microsoft.com/office/drawing/2014/main" id="{4FB455B7-37EF-1D33-0A0F-1733D23E5928}"/>
              </a:ext>
            </a:extLst>
          </p:cNvPr>
          <p:cNvSpPr>
            <a:spLocks noGrp="1"/>
          </p:cNvSpPr>
          <p:nvPr>
            <p:ph type="pic" sz="quarter" idx="34"/>
          </p:nvPr>
        </p:nvSpPr>
        <p:spPr>
          <a:xfrm>
            <a:off x="9304669" y="1412776"/>
            <a:ext cx="2667600" cy="1547541"/>
          </a:xfrm>
          <a:prstGeom prst="rect">
            <a:avLst/>
          </a:prstGeom>
          <a:solidFill>
            <a:schemeClr val="bg1">
              <a:lumMod val="95000"/>
            </a:schemeClr>
          </a:solidFill>
        </p:spPr>
        <p:txBody>
          <a:bodyPr/>
          <a:lstStyle>
            <a:lvl1pPr marL="0" indent="0">
              <a:buNone/>
              <a:defRPr sz="1600"/>
            </a:lvl1pPr>
          </a:lstStyle>
          <a:p>
            <a:endParaRPr lang="en-GB"/>
          </a:p>
        </p:txBody>
      </p:sp>
      <p:sp>
        <p:nvSpPr>
          <p:cNvPr id="13" name="Zástupný text 45">
            <a:extLst>
              <a:ext uri="{FF2B5EF4-FFF2-40B4-BE49-F238E27FC236}">
                <a16:creationId xmlns="" xmlns:a16="http://schemas.microsoft.com/office/drawing/2014/main" id="{6A5040CC-420D-AA8C-754A-A54F86ED1178}"/>
              </a:ext>
            </a:extLst>
          </p:cNvPr>
          <p:cNvSpPr>
            <a:spLocks noGrp="1"/>
          </p:cNvSpPr>
          <p:nvPr>
            <p:ph type="body" sz="quarter" idx="35" hasCustomPrompt="1"/>
          </p:nvPr>
        </p:nvSpPr>
        <p:spPr>
          <a:xfrm>
            <a:off x="9304669" y="3074339"/>
            <a:ext cx="2667059" cy="295790"/>
          </a:xfrm>
          <a:prstGeom prst="rect">
            <a:avLst/>
          </a:prstGeom>
        </p:spPr>
        <p:txBody>
          <a:bodyPr lIns="0" tIns="0" rIns="0" bIns="0" anchor="ctr"/>
          <a:lstStyle>
            <a:lvl1pPr marL="0" indent="0">
              <a:spcBef>
                <a:spcPts val="0"/>
              </a:spcBef>
              <a:buNone/>
              <a:defRPr sz="1600" b="1">
                <a:solidFill>
                  <a:schemeClr val="tx2"/>
                </a:solidFill>
              </a:defRPr>
            </a:lvl1pPr>
            <a:lvl5pPr>
              <a:defRPr/>
            </a:lvl5pPr>
          </a:lstStyle>
          <a:p>
            <a:pPr lvl="0"/>
            <a:r>
              <a:rPr lang="cs-CZ"/>
              <a:t>NADPIS</a:t>
            </a:r>
          </a:p>
        </p:txBody>
      </p:sp>
      <p:cxnSp>
        <p:nvCxnSpPr>
          <p:cNvPr id="14" name="Přímá spojnice 13">
            <a:extLst>
              <a:ext uri="{FF2B5EF4-FFF2-40B4-BE49-F238E27FC236}">
                <a16:creationId xmlns="" xmlns:a16="http://schemas.microsoft.com/office/drawing/2014/main" id="{3377A4DA-B4DB-795B-D256-B53544EFD4C4}"/>
              </a:ext>
            </a:extLst>
          </p:cNvPr>
          <p:cNvCxnSpPr>
            <a:cxnSpLocks/>
          </p:cNvCxnSpPr>
          <p:nvPr userDrawn="1"/>
        </p:nvCxnSpPr>
        <p:spPr>
          <a:xfrm>
            <a:off x="218661" y="3484151"/>
            <a:ext cx="1476000" cy="0"/>
          </a:xfrm>
          <a:prstGeom prst="line">
            <a:avLst/>
          </a:prstGeom>
          <a:ln w="254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5" name="Přímá spojnice 14">
            <a:extLst>
              <a:ext uri="{FF2B5EF4-FFF2-40B4-BE49-F238E27FC236}">
                <a16:creationId xmlns="" xmlns:a16="http://schemas.microsoft.com/office/drawing/2014/main" id="{14498C7F-558D-4717-C216-812C1F695397}"/>
              </a:ext>
            </a:extLst>
          </p:cNvPr>
          <p:cNvCxnSpPr>
            <a:cxnSpLocks/>
          </p:cNvCxnSpPr>
          <p:nvPr userDrawn="1"/>
        </p:nvCxnSpPr>
        <p:spPr>
          <a:xfrm>
            <a:off x="3248990" y="3484151"/>
            <a:ext cx="1476000" cy="0"/>
          </a:xfrm>
          <a:prstGeom prst="line">
            <a:avLst/>
          </a:prstGeom>
          <a:ln w="254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6" name="Přímá spojnice 15">
            <a:extLst>
              <a:ext uri="{FF2B5EF4-FFF2-40B4-BE49-F238E27FC236}">
                <a16:creationId xmlns="" xmlns:a16="http://schemas.microsoft.com/office/drawing/2014/main" id="{E9724690-3F9B-97D1-6DC9-C2A9E0F292F4}"/>
              </a:ext>
            </a:extLst>
          </p:cNvPr>
          <p:cNvCxnSpPr>
            <a:cxnSpLocks/>
          </p:cNvCxnSpPr>
          <p:nvPr userDrawn="1"/>
        </p:nvCxnSpPr>
        <p:spPr>
          <a:xfrm>
            <a:off x="6277364" y="3484151"/>
            <a:ext cx="1476000" cy="0"/>
          </a:xfrm>
          <a:prstGeom prst="line">
            <a:avLst/>
          </a:prstGeom>
          <a:ln w="254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7" name="Přímá spojnice 16">
            <a:extLst>
              <a:ext uri="{FF2B5EF4-FFF2-40B4-BE49-F238E27FC236}">
                <a16:creationId xmlns="" xmlns:a16="http://schemas.microsoft.com/office/drawing/2014/main" id="{1196E5D0-4434-2641-A4F4-74FC9EEA03EF}"/>
              </a:ext>
            </a:extLst>
          </p:cNvPr>
          <p:cNvCxnSpPr>
            <a:cxnSpLocks/>
          </p:cNvCxnSpPr>
          <p:nvPr userDrawn="1"/>
        </p:nvCxnSpPr>
        <p:spPr>
          <a:xfrm>
            <a:off x="9304669" y="3484151"/>
            <a:ext cx="1476000" cy="0"/>
          </a:xfrm>
          <a:prstGeom prst="line">
            <a:avLst/>
          </a:prstGeom>
          <a:ln w="25400" cap="rnd">
            <a:solidFill>
              <a:schemeClr val="tx2"/>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9221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text_white">
    <p:spTree>
      <p:nvGrpSpPr>
        <p:cNvPr id="1" name=""/>
        <p:cNvGrpSpPr/>
        <p:nvPr/>
      </p:nvGrpSpPr>
      <p:grpSpPr>
        <a:xfrm>
          <a:off x="0" y="0"/>
          <a:ext cx="0" cy="0"/>
          <a:chOff x="0" y="0"/>
          <a:chExt cx="0" cy="0"/>
        </a:xfrm>
      </p:grpSpPr>
      <p:sp>
        <p:nvSpPr>
          <p:cNvPr id="7" name="Zástupný symbol pro číslo snímku 5">
            <a:extLst>
              <a:ext uri="{FF2B5EF4-FFF2-40B4-BE49-F238E27FC236}">
                <a16:creationId xmlns="" xmlns:a16="http://schemas.microsoft.com/office/drawing/2014/main" id="{FD5E860C-4B49-49F8-BDBA-E5820723608D}"/>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a:solidFill>
                <a:schemeClr val="bg1">
                  <a:lumMod val="50000"/>
                </a:schemeClr>
              </a:solidFill>
              <a:latin typeface="+mn-lt"/>
            </a:endParaRPr>
          </a:p>
        </p:txBody>
      </p:sp>
      <p:sp>
        <p:nvSpPr>
          <p:cNvPr id="31" name="Nadpis 1">
            <a:extLst>
              <a:ext uri="{FF2B5EF4-FFF2-40B4-BE49-F238E27FC236}">
                <a16:creationId xmlns="" xmlns:a16="http://schemas.microsoft.com/office/drawing/2014/main" id="{7C40A8A0-7900-42C5-D033-5FB428883C36}"/>
              </a:ext>
            </a:extLst>
          </p:cNvPr>
          <p:cNvSpPr>
            <a:spLocks noGrp="1"/>
          </p:cNvSpPr>
          <p:nvPr>
            <p:ph type="title" hasCustomPrompt="1"/>
          </p:nvPr>
        </p:nvSpPr>
        <p:spPr>
          <a:xfrm>
            <a:off x="218660" y="123841"/>
            <a:ext cx="11754542" cy="486000"/>
          </a:xfrm>
          <a:prstGeom prst="rect">
            <a:avLst/>
          </a:prstGeom>
        </p:spPr>
        <p:txBody>
          <a:bodyPr lIns="0" rIns="0"/>
          <a:lstStyle/>
          <a:p>
            <a:r>
              <a:rPr lang="cs-CZ"/>
              <a:t>SLIDE TITLE</a:t>
            </a:r>
          </a:p>
        </p:txBody>
      </p:sp>
      <p:sp>
        <p:nvSpPr>
          <p:cNvPr id="34" name="Zástupný text 11">
            <a:extLst>
              <a:ext uri="{FF2B5EF4-FFF2-40B4-BE49-F238E27FC236}">
                <a16:creationId xmlns="" xmlns:a16="http://schemas.microsoft.com/office/drawing/2014/main" id="{0C8EAB7B-8FAE-649D-0ED3-6C38EBA35D15}"/>
              </a:ext>
            </a:extLst>
          </p:cNvPr>
          <p:cNvSpPr>
            <a:spLocks noGrp="1"/>
          </p:cNvSpPr>
          <p:nvPr>
            <p:ph type="body" sz="quarter" idx="10" hasCustomPrompt="1"/>
          </p:nvPr>
        </p:nvSpPr>
        <p:spPr>
          <a:xfrm>
            <a:off x="218661" y="626028"/>
            <a:ext cx="11754542" cy="642385"/>
          </a:xfrm>
          <a:prstGeom prst="rect">
            <a:avLst/>
          </a:prstGeom>
        </p:spPr>
        <p:txBody>
          <a:bodyPr vert="horz" lIns="0" tIns="46800" rIns="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a:t>Headline</a:t>
            </a:r>
          </a:p>
        </p:txBody>
      </p:sp>
    </p:spTree>
    <p:extLst>
      <p:ext uri="{BB962C8B-B14F-4D97-AF65-F5344CB8AC3E}">
        <p14:creationId xmlns:p14="http://schemas.microsoft.com/office/powerpoint/2010/main" val="1187821451"/>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ayout 5 (with image)">
    <p:spTree>
      <p:nvGrpSpPr>
        <p:cNvPr id="1" name=""/>
        <p:cNvGrpSpPr/>
        <p:nvPr/>
      </p:nvGrpSpPr>
      <p:grpSpPr>
        <a:xfrm>
          <a:off x="0" y="0"/>
          <a:ext cx="0" cy="0"/>
          <a:chOff x="0" y="0"/>
          <a:chExt cx="0" cy="0"/>
        </a:xfrm>
      </p:grpSpPr>
      <p:sp>
        <p:nvSpPr>
          <p:cNvPr id="38" name="Zástupný text 37">
            <a:extLst>
              <a:ext uri="{FF2B5EF4-FFF2-40B4-BE49-F238E27FC236}">
                <a16:creationId xmlns="" xmlns:a16="http://schemas.microsoft.com/office/drawing/2014/main" id="{06EFFB64-E288-4EA4-53D4-CF32E45C2E83}"/>
              </a:ext>
            </a:extLst>
          </p:cNvPr>
          <p:cNvSpPr>
            <a:spLocks noGrp="1"/>
          </p:cNvSpPr>
          <p:nvPr>
            <p:ph type="body" sz="quarter" idx="22" hasCustomPrompt="1"/>
          </p:nvPr>
        </p:nvSpPr>
        <p:spPr>
          <a:xfrm>
            <a:off x="218661" y="3734422"/>
            <a:ext cx="2062800" cy="2102498"/>
          </a:xfrm>
          <a:prstGeom prst="rect">
            <a:avLst/>
          </a:prstGeom>
        </p:spPr>
        <p:txBody>
          <a:bodyPr lIns="0" tIns="0" rIns="0" bIns="0"/>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cs-CZ" err="1"/>
              <a:t>Lorem</a:t>
            </a:r>
            <a:r>
              <a:rPr lang="cs-CZ"/>
              <a:t> </a:t>
            </a:r>
            <a:r>
              <a:rPr lang="cs-CZ" err="1"/>
              <a:t>ipsum</a:t>
            </a:r>
            <a:r>
              <a:rPr lang="cs-CZ"/>
              <a:t> </a:t>
            </a:r>
            <a:r>
              <a:rPr lang="cs-CZ" err="1"/>
              <a:t>dolor</a:t>
            </a:r>
            <a:r>
              <a:rPr lang="cs-CZ"/>
              <a:t> </a:t>
            </a:r>
            <a:r>
              <a:rPr lang="cs-CZ" err="1"/>
              <a:t>sit</a:t>
            </a:r>
            <a:r>
              <a:rPr lang="cs-CZ"/>
              <a:t> </a:t>
            </a:r>
            <a:r>
              <a:rPr lang="cs-CZ" err="1"/>
              <a:t>amet</a:t>
            </a:r>
            <a:r>
              <a:rPr lang="cs-CZ"/>
              <a:t>, </a:t>
            </a:r>
            <a:r>
              <a:rPr lang="cs-CZ" err="1"/>
              <a:t>consectetuer</a:t>
            </a:r>
            <a:r>
              <a:rPr lang="cs-CZ"/>
              <a:t> </a:t>
            </a:r>
            <a:r>
              <a:rPr lang="cs-CZ" err="1"/>
              <a:t>adipiscing</a:t>
            </a:r>
            <a:r>
              <a:rPr lang="cs-CZ"/>
              <a:t> elit. </a:t>
            </a:r>
            <a:r>
              <a:rPr lang="cs-CZ" err="1"/>
              <a:t>Maecenas</a:t>
            </a:r>
            <a:r>
              <a:rPr lang="cs-CZ"/>
              <a:t> </a:t>
            </a:r>
            <a:r>
              <a:rPr lang="cs-CZ" err="1"/>
              <a:t>porttitor</a:t>
            </a:r>
            <a:r>
              <a:rPr lang="cs-CZ"/>
              <a:t> </a:t>
            </a:r>
            <a:r>
              <a:rPr lang="cs-CZ" err="1"/>
              <a:t>congue</a:t>
            </a:r>
            <a:r>
              <a:rPr lang="cs-CZ"/>
              <a:t> </a:t>
            </a:r>
            <a:r>
              <a:rPr lang="cs-CZ" err="1"/>
              <a:t>massa</a:t>
            </a:r>
            <a:r>
              <a:rPr lang="cs-CZ"/>
              <a:t>. </a:t>
            </a:r>
            <a:r>
              <a:rPr lang="cs-CZ" err="1"/>
              <a:t>Fusce</a:t>
            </a:r>
            <a:r>
              <a:rPr lang="cs-CZ"/>
              <a:t> </a:t>
            </a:r>
            <a:r>
              <a:rPr lang="cs-CZ" err="1"/>
              <a:t>posuere</a:t>
            </a:r>
            <a:r>
              <a:rPr lang="cs-CZ"/>
              <a:t>, </a:t>
            </a:r>
            <a:r>
              <a:rPr lang="cs-CZ" err="1"/>
              <a:t>magna</a:t>
            </a:r>
            <a:r>
              <a:rPr lang="cs-CZ"/>
              <a:t> sed </a:t>
            </a:r>
            <a:r>
              <a:rPr lang="cs-CZ" err="1"/>
              <a:t>pulvinar</a:t>
            </a:r>
            <a:r>
              <a:rPr lang="cs-CZ"/>
              <a:t> </a:t>
            </a:r>
            <a:r>
              <a:rPr lang="cs-CZ" err="1"/>
              <a:t>ultricies</a:t>
            </a:r>
            <a:r>
              <a:rPr lang="cs-CZ"/>
              <a:t>, </a:t>
            </a:r>
            <a:r>
              <a:rPr lang="cs-CZ" err="1"/>
              <a:t>purus</a:t>
            </a:r>
            <a:r>
              <a:rPr lang="cs-CZ"/>
              <a:t> </a:t>
            </a:r>
            <a:r>
              <a:rPr lang="cs-CZ" err="1"/>
              <a:t>lectus</a:t>
            </a:r>
            <a:r>
              <a:rPr lang="cs-CZ"/>
              <a:t> </a:t>
            </a:r>
            <a:r>
              <a:rPr lang="cs-CZ" err="1"/>
              <a:t>malesuada</a:t>
            </a:r>
            <a:r>
              <a:rPr lang="cs-CZ"/>
              <a:t> libero, </a:t>
            </a:r>
            <a:r>
              <a:rPr lang="cs-CZ" err="1"/>
              <a:t>sit</a:t>
            </a:r>
            <a:r>
              <a:rPr lang="cs-CZ"/>
              <a:t> </a:t>
            </a:r>
            <a:r>
              <a:rPr lang="cs-CZ" err="1"/>
              <a:t>amet</a:t>
            </a:r>
            <a:r>
              <a:rPr lang="cs-CZ"/>
              <a:t> </a:t>
            </a:r>
            <a:r>
              <a:rPr lang="cs-CZ" err="1"/>
              <a:t>commodo</a:t>
            </a:r>
            <a:r>
              <a:rPr lang="cs-CZ"/>
              <a:t> </a:t>
            </a:r>
            <a:r>
              <a:rPr lang="cs-CZ" err="1"/>
              <a:t>magna</a:t>
            </a:r>
            <a:r>
              <a:rPr lang="cs-CZ"/>
              <a:t> </a:t>
            </a:r>
            <a:r>
              <a:rPr lang="cs-CZ" err="1"/>
              <a:t>eros</a:t>
            </a:r>
            <a:r>
              <a:rPr lang="cs-CZ"/>
              <a:t> </a:t>
            </a:r>
            <a:r>
              <a:rPr lang="cs-CZ" err="1"/>
              <a:t>quis</a:t>
            </a:r>
            <a:r>
              <a:rPr lang="cs-CZ"/>
              <a:t> urna.</a:t>
            </a:r>
          </a:p>
        </p:txBody>
      </p:sp>
      <p:sp>
        <p:nvSpPr>
          <p:cNvPr id="3" name="Zástupný symbol pro číslo snímku 5">
            <a:extLst>
              <a:ext uri="{FF2B5EF4-FFF2-40B4-BE49-F238E27FC236}">
                <a16:creationId xmlns="" xmlns:a16="http://schemas.microsoft.com/office/drawing/2014/main" id="{40A193D3-90FD-C605-1F24-6028A538B317}"/>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a:solidFill>
                <a:schemeClr val="bg1">
                  <a:lumMod val="50000"/>
                </a:schemeClr>
              </a:solidFill>
              <a:latin typeface="+mn-lt"/>
            </a:endParaRPr>
          </a:p>
        </p:txBody>
      </p:sp>
      <p:sp>
        <p:nvSpPr>
          <p:cNvPr id="4" name="Text Placeholder 6">
            <a:extLst>
              <a:ext uri="{FF2B5EF4-FFF2-40B4-BE49-F238E27FC236}">
                <a16:creationId xmlns="" xmlns:a16="http://schemas.microsoft.com/office/drawing/2014/main" id="{548F3B16-475D-5EE7-1FE3-1971C44856F5}"/>
              </a:ext>
            </a:extLst>
          </p:cNvPr>
          <p:cNvSpPr>
            <a:spLocks noGrp="1"/>
          </p:cNvSpPr>
          <p:nvPr>
            <p:ph type="body" sz="quarter" idx="16" hasCustomPrompt="1"/>
          </p:nvPr>
        </p:nvSpPr>
        <p:spPr>
          <a:xfrm>
            <a:off x="517289" y="6025232"/>
            <a:ext cx="10692049" cy="138499"/>
          </a:xfrm>
          <a:prstGeom prst="rect">
            <a:avLst/>
          </a:prstGeom>
        </p:spPr>
        <p:txBody>
          <a:bodyPr wrap="square" lIns="0" tIns="0" rIns="0" bIns="0" anchor="t" anchorCtr="0">
            <a:spAutoFit/>
          </a:bodyPr>
          <a:lstStyle>
            <a:lvl1pPr marL="0" indent="0">
              <a:lnSpc>
                <a:spcPct val="100000"/>
              </a:lnSpc>
              <a:spcBef>
                <a:spcPts val="0"/>
              </a:spcBef>
              <a:buNone/>
              <a:defRPr sz="900" i="1">
                <a:solidFill>
                  <a:schemeClr val="bg1">
                    <a:lumMod val="50000"/>
                  </a:schemeClr>
                </a:solidFill>
                <a:latin typeface="Arial" panose="020B0604020202020204"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Click to edit Master text styles</a:t>
            </a:r>
          </a:p>
        </p:txBody>
      </p:sp>
      <p:sp>
        <p:nvSpPr>
          <p:cNvPr id="5" name="Nadpis 1">
            <a:extLst>
              <a:ext uri="{FF2B5EF4-FFF2-40B4-BE49-F238E27FC236}">
                <a16:creationId xmlns="" xmlns:a16="http://schemas.microsoft.com/office/drawing/2014/main" id="{0D050F06-2AA9-252F-C149-89BE2FD1559E}"/>
              </a:ext>
            </a:extLst>
          </p:cNvPr>
          <p:cNvSpPr>
            <a:spLocks noGrp="1"/>
          </p:cNvSpPr>
          <p:nvPr>
            <p:ph type="title" hasCustomPrompt="1"/>
          </p:nvPr>
        </p:nvSpPr>
        <p:spPr>
          <a:xfrm>
            <a:off x="218660" y="123841"/>
            <a:ext cx="11754542" cy="486000"/>
          </a:xfrm>
          <a:prstGeom prst="rect">
            <a:avLst/>
          </a:prstGeom>
        </p:spPr>
        <p:txBody>
          <a:bodyPr lIns="0" rIns="0"/>
          <a:lstStyle/>
          <a:p>
            <a:r>
              <a:rPr lang="cs-CZ"/>
              <a:t>SLIDE TITLE</a:t>
            </a:r>
          </a:p>
        </p:txBody>
      </p:sp>
      <p:sp>
        <p:nvSpPr>
          <p:cNvPr id="6" name="Zástupný text 11">
            <a:extLst>
              <a:ext uri="{FF2B5EF4-FFF2-40B4-BE49-F238E27FC236}">
                <a16:creationId xmlns="" xmlns:a16="http://schemas.microsoft.com/office/drawing/2014/main" id="{B3DD0AF6-39DD-666D-C58B-0E0D57868C24}"/>
              </a:ext>
            </a:extLst>
          </p:cNvPr>
          <p:cNvSpPr>
            <a:spLocks noGrp="1"/>
          </p:cNvSpPr>
          <p:nvPr>
            <p:ph type="body" sz="quarter" idx="10" hasCustomPrompt="1"/>
          </p:nvPr>
        </p:nvSpPr>
        <p:spPr>
          <a:xfrm>
            <a:off x="218661" y="626028"/>
            <a:ext cx="11754542" cy="642385"/>
          </a:xfrm>
          <a:prstGeom prst="rect">
            <a:avLst/>
          </a:prstGeom>
        </p:spPr>
        <p:txBody>
          <a:bodyPr vert="horz" lIns="0" tIns="46800" rIns="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a:t>Headline</a:t>
            </a:r>
          </a:p>
        </p:txBody>
      </p:sp>
      <p:sp>
        <p:nvSpPr>
          <p:cNvPr id="41" name="Zástupný text 37">
            <a:extLst>
              <a:ext uri="{FF2B5EF4-FFF2-40B4-BE49-F238E27FC236}">
                <a16:creationId xmlns="" xmlns:a16="http://schemas.microsoft.com/office/drawing/2014/main" id="{A4485D08-9602-D06D-B6F8-7B48D3F6BE41}"/>
              </a:ext>
            </a:extLst>
          </p:cNvPr>
          <p:cNvSpPr>
            <a:spLocks noGrp="1"/>
          </p:cNvSpPr>
          <p:nvPr>
            <p:ph type="body" sz="quarter" idx="25" hasCustomPrompt="1"/>
          </p:nvPr>
        </p:nvSpPr>
        <p:spPr>
          <a:xfrm>
            <a:off x="2641665" y="3734422"/>
            <a:ext cx="2062800" cy="2102498"/>
          </a:xfrm>
          <a:prstGeom prst="rect">
            <a:avLst/>
          </a:prstGeom>
        </p:spPr>
        <p:txBody>
          <a:bodyPr lIns="0" tIns="0" rIns="0" bIns="0"/>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cs-CZ" err="1"/>
              <a:t>Lorem</a:t>
            </a:r>
            <a:r>
              <a:rPr lang="cs-CZ"/>
              <a:t> </a:t>
            </a:r>
            <a:r>
              <a:rPr lang="cs-CZ" err="1"/>
              <a:t>ipsum</a:t>
            </a:r>
            <a:r>
              <a:rPr lang="cs-CZ"/>
              <a:t> </a:t>
            </a:r>
            <a:r>
              <a:rPr lang="cs-CZ" err="1"/>
              <a:t>dolor</a:t>
            </a:r>
            <a:r>
              <a:rPr lang="cs-CZ"/>
              <a:t> </a:t>
            </a:r>
            <a:r>
              <a:rPr lang="cs-CZ" err="1"/>
              <a:t>sit</a:t>
            </a:r>
            <a:r>
              <a:rPr lang="cs-CZ"/>
              <a:t> </a:t>
            </a:r>
            <a:r>
              <a:rPr lang="cs-CZ" err="1"/>
              <a:t>amet</a:t>
            </a:r>
            <a:r>
              <a:rPr lang="cs-CZ"/>
              <a:t>, </a:t>
            </a:r>
            <a:r>
              <a:rPr lang="cs-CZ" err="1"/>
              <a:t>consectetuer</a:t>
            </a:r>
            <a:r>
              <a:rPr lang="cs-CZ"/>
              <a:t> </a:t>
            </a:r>
            <a:r>
              <a:rPr lang="cs-CZ" err="1"/>
              <a:t>adipiscing</a:t>
            </a:r>
            <a:r>
              <a:rPr lang="cs-CZ"/>
              <a:t> elit. </a:t>
            </a:r>
            <a:r>
              <a:rPr lang="cs-CZ" err="1"/>
              <a:t>Maecenas</a:t>
            </a:r>
            <a:r>
              <a:rPr lang="cs-CZ"/>
              <a:t> </a:t>
            </a:r>
            <a:r>
              <a:rPr lang="cs-CZ" err="1"/>
              <a:t>porttitor</a:t>
            </a:r>
            <a:r>
              <a:rPr lang="cs-CZ"/>
              <a:t> </a:t>
            </a:r>
            <a:r>
              <a:rPr lang="cs-CZ" err="1"/>
              <a:t>congue</a:t>
            </a:r>
            <a:r>
              <a:rPr lang="cs-CZ"/>
              <a:t> </a:t>
            </a:r>
            <a:r>
              <a:rPr lang="cs-CZ" err="1"/>
              <a:t>massa</a:t>
            </a:r>
            <a:r>
              <a:rPr lang="cs-CZ"/>
              <a:t>. </a:t>
            </a:r>
            <a:r>
              <a:rPr lang="cs-CZ" err="1"/>
              <a:t>Fusce</a:t>
            </a:r>
            <a:r>
              <a:rPr lang="cs-CZ"/>
              <a:t> </a:t>
            </a:r>
            <a:r>
              <a:rPr lang="cs-CZ" err="1"/>
              <a:t>posuere</a:t>
            </a:r>
            <a:r>
              <a:rPr lang="cs-CZ"/>
              <a:t>, </a:t>
            </a:r>
            <a:r>
              <a:rPr lang="cs-CZ" err="1"/>
              <a:t>magna</a:t>
            </a:r>
            <a:r>
              <a:rPr lang="cs-CZ"/>
              <a:t> sed </a:t>
            </a:r>
            <a:r>
              <a:rPr lang="cs-CZ" err="1"/>
              <a:t>pulvinar</a:t>
            </a:r>
            <a:r>
              <a:rPr lang="cs-CZ"/>
              <a:t> </a:t>
            </a:r>
            <a:r>
              <a:rPr lang="cs-CZ" err="1"/>
              <a:t>ultricies</a:t>
            </a:r>
            <a:r>
              <a:rPr lang="cs-CZ"/>
              <a:t>, </a:t>
            </a:r>
            <a:r>
              <a:rPr lang="cs-CZ" err="1"/>
              <a:t>purus</a:t>
            </a:r>
            <a:r>
              <a:rPr lang="cs-CZ"/>
              <a:t> </a:t>
            </a:r>
            <a:r>
              <a:rPr lang="cs-CZ" err="1"/>
              <a:t>lectus</a:t>
            </a:r>
            <a:r>
              <a:rPr lang="cs-CZ"/>
              <a:t> </a:t>
            </a:r>
            <a:r>
              <a:rPr lang="cs-CZ" err="1"/>
              <a:t>malesuada</a:t>
            </a:r>
            <a:r>
              <a:rPr lang="cs-CZ"/>
              <a:t> libero, </a:t>
            </a:r>
            <a:r>
              <a:rPr lang="cs-CZ" err="1"/>
              <a:t>sit</a:t>
            </a:r>
            <a:r>
              <a:rPr lang="cs-CZ"/>
              <a:t> </a:t>
            </a:r>
            <a:r>
              <a:rPr lang="cs-CZ" err="1"/>
              <a:t>amet</a:t>
            </a:r>
            <a:r>
              <a:rPr lang="cs-CZ"/>
              <a:t> </a:t>
            </a:r>
            <a:r>
              <a:rPr lang="cs-CZ" err="1"/>
              <a:t>commodo</a:t>
            </a:r>
            <a:r>
              <a:rPr lang="cs-CZ"/>
              <a:t> </a:t>
            </a:r>
            <a:r>
              <a:rPr lang="cs-CZ" err="1"/>
              <a:t>magna</a:t>
            </a:r>
            <a:r>
              <a:rPr lang="cs-CZ"/>
              <a:t> </a:t>
            </a:r>
            <a:r>
              <a:rPr lang="cs-CZ" err="1"/>
              <a:t>eros</a:t>
            </a:r>
            <a:r>
              <a:rPr lang="cs-CZ"/>
              <a:t> </a:t>
            </a:r>
            <a:r>
              <a:rPr lang="cs-CZ" err="1"/>
              <a:t>quis</a:t>
            </a:r>
            <a:r>
              <a:rPr lang="cs-CZ"/>
              <a:t> urna.</a:t>
            </a:r>
          </a:p>
        </p:txBody>
      </p:sp>
      <p:sp>
        <p:nvSpPr>
          <p:cNvPr id="42" name="Zástupný text 37">
            <a:extLst>
              <a:ext uri="{FF2B5EF4-FFF2-40B4-BE49-F238E27FC236}">
                <a16:creationId xmlns="" xmlns:a16="http://schemas.microsoft.com/office/drawing/2014/main" id="{2432C45D-3DA9-DD3B-E02B-51513276C75B}"/>
              </a:ext>
            </a:extLst>
          </p:cNvPr>
          <p:cNvSpPr>
            <a:spLocks noGrp="1"/>
          </p:cNvSpPr>
          <p:nvPr>
            <p:ph type="body" sz="quarter" idx="26" hasCustomPrompt="1"/>
          </p:nvPr>
        </p:nvSpPr>
        <p:spPr>
          <a:xfrm>
            <a:off x="5064600" y="3734422"/>
            <a:ext cx="2062800" cy="2102498"/>
          </a:xfrm>
          <a:prstGeom prst="rect">
            <a:avLst/>
          </a:prstGeom>
        </p:spPr>
        <p:txBody>
          <a:bodyPr lIns="0" tIns="0" rIns="0" bIns="0"/>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cs-CZ" err="1"/>
              <a:t>Lorem</a:t>
            </a:r>
            <a:r>
              <a:rPr lang="cs-CZ"/>
              <a:t> </a:t>
            </a:r>
            <a:r>
              <a:rPr lang="cs-CZ" err="1"/>
              <a:t>ipsum</a:t>
            </a:r>
            <a:r>
              <a:rPr lang="cs-CZ"/>
              <a:t> </a:t>
            </a:r>
            <a:r>
              <a:rPr lang="cs-CZ" err="1"/>
              <a:t>dolor</a:t>
            </a:r>
            <a:r>
              <a:rPr lang="cs-CZ"/>
              <a:t> </a:t>
            </a:r>
            <a:r>
              <a:rPr lang="cs-CZ" err="1"/>
              <a:t>sit</a:t>
            </a:r>
            <a:r>
              <a:rPr lang="cs-CZ"/>
              <a:t> </a:t>
            </a:r>
            <a:r>
              <a:rPr lang="cs-CZ" err="1"/>
              <a:t>amet</a:t>
            </a:r>
            <a:r>
              <a:rPr lang="cs-CZ"/>
              <a:t>, </a:t>
            </a:r>
            <a:r>
              <a:rPr lang="cs-CZ" err="1"/>
              <a:t>consectetuer</a:t>
            </a:r>
            <a:r>
              <a:rPr lang="cs-CZ"/>
              <a:t> </a:t>
            </a:r>
            <a:r>
              <a:rPr lang="cs-CZ" err="1"/>
              <a:t>adipiscing</a:t>
            </a:r>
            <a:r>
              <a:rPr lang="cs-CZ"/>
              <a:t> elit. </a:t>
            </a:r>
            <a:r>
              <a:rPr lang="cs-CZ" err="1"/>
              <a:t>Maecenas</a:t>
            </a:r>
            <a:r>
              <a:rPr lang="cs-CZ"/>
              <a:t> </a:t>
            </a:r>
            <a:r>
              <a:rPr lang="cs-CZ" err="1"/>
              <a:t>porttitor</a:t>
            </a:r>
            <a:r>
              <a:rPr lang="cs-CZ"/>
              <a:t> </a:t>
            </a:r>
            <a:r>
              <a:rPr lang="cs-CZ" err="1"/>
              <a:t>congue</a:t>
            </a:r>
            <a:r>
              <a:rPr lang="cs-CZ"/>
              <a:t> </a:t>
            </a:r>
            <a:r>
              <a:rPr lang="cs-CZ" err="1"/>
              <a:t>massa</a:t>
            </a:r>
            <a:r>
              <a:rPr lang="cs-CZ"/>
              <a:t>. </a:t>
            </a:r>
            <a:r>
              <a:rPr lang="cs-CZ" err="1"/>
              <a:t>Fusce</a:t>
            </a:r>
            <a:r>
              <a:rPr lang="cs-CZ"/>
              <a:t> </a:t>
            </a:r>
            <a:r>
              <a:rPr lang="cs-CZ" err="1"/>
              <a:t>posuere</a:t>
            </a:r>
            <a:r>
              <a:rPr lang="cs-CZ"/>
              <a:t>, </a:t>
            </a:r>
            <a:r>
              <a:rPr lang="cs-CZ" err="1"/>
              <a:t>magna</a:t>
            </a:r>
            <a:r>
              <a:rPr lang="cs-CZ"/>
              <a:t> sed </a:t>
            </a:r>
            <a:r>
              <a:rPr lang="cs-CZ" err="1"/>
              <a:t>pulvinar</a:t>
            </a:r>
            <a:r>
              <a:rPr lang="cs-CZ"/>
              <a:t> </a:t>
            </a:r>
            <a:r>
              <a:rPr lang="cs-CZ" err="1"/>
              <a:t>ultricies</a:t>
            </a:r>
            <a:r>
              <a:rPr lang="cs-CZ"/>
              <a:t>, </a:t>
            </a:r>
            <a:r>
              <a:rPr lang="cs-CZ" err="1"/>
              <a:t>purus</a:t>
            </a:r>
            <a:r>
              <a:rPr lang="cs-CZ"/>
              <a:t> </a:t>
            </a:r>
            <a:r>
              <a:rPr lang="cs-CZ" err="1"/>
              <a:t>lectus</a:t>
            </a:r>
            <a:r>
              <a:rPr lang="cs-CZ"/>
              <a:t> </a:t>
            </a:r>
            <a:r>
              <a:rPr lang="cs-CZ" err="1"/>
              <a:t>malesuada</a:t>
            </a:r>
            <a:r>
              <a:rPr lang="cs-CZ"/>
              <a:t> libero, </a:t>
            </a:r>
            <a:r>
              <a:rPr lang="cs-CZ" err="1"/>
              <a:t>sit</a:t>
            </a:r>
            <a:r>
              <a:rPr lang="cs-CZ"/>
              <a:t> </a:t>
            </a:r>
            <a:r>
              <a:rPr lang="cs-CZ" err="1"/>
              <a:t>amet</a:t>
            </a:r>
            <a:r>
              <a:rPr lang="cs-CZ"/>
              <a:t> </a:t>
            </a:r>
            <a:r>
              <a:rPr lang="cs-CZ" err="1"/>
              <a:t>commodo</a:t>
            </a:r>
            <a:r>
              <a:rPr lang="cs-CZ"/>
              <a:t> </a:t>
            </a:r>
            <a:r>
              <a:rPr lang="cs-CZ" err="1"/>
              <a:t>magna</a:t>
            </a:r>
            <a:r>
              <a:rPr lang="cs-CZ"/>
              <a:t> </a:t>
            </a:r>
            <a:r>
              <a:rPr lang="cs-CZ" err="1"/>
              <a:t>eros</a:t>
            </a:r>
            <a:r>
              <a:rPr lang="cs-CZ"/>
              <a:t> </a:t>
            </a:r>
            <a:r>
              <a:rPr lang="cs-CZ" err="1"/>
              <a:t>quis</a:t>
            </a:r>
            <a:r>
              <a:rPr lang="cs-CZ"/>
              <a:t> urna.</a:t>
            </a:r>
          </a:p>
        </p:txBody>
      </p:sp>
      <p:sp>
        <p:nvSpPr>
          <p:cNvPr id="43" name="Zástupný text 37">
            <a:extLst>
              <a:ext uri="{FF2B5EF4-FFF2-40B4-BE49-F238E27FC236}">
                <a16:creationId xmlns="" xmlns:a16="http://schemas.microsoft.com/office/drawing/2014/main" id="{2DCF25B3-2EA7-D068-AB58-70EA9E1B822B}"/>
              </a:ext>
            </a:extLst>
          </p:cNvPr>
          <p:cNvSpPr>
            <a:spLocks noGrp="1"/>
          </p:cNvSpPr>
          <p:nvPr>
            <p:ph type="body" sz="quarter" idx="27" hasCustomPrompt="1"/>
          </p:nvPr>
        </p:nvSpPr>
        <p:spPr>
          <a:xfrm>
            <a:off x="7493864" y="3734422"/>
            <a:ext cx="2062800" cy="2102498"/>
          </a:xfrm>
          <a:prstGeom prst="rect">
            <a:avLst/>
          </a:prstGeom>
        </p:spPr>
        <p:txBody>
          <a:bodyPr lIns="0" tIns="0" rIns="0" bIns="0"/>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cs-CZ" err="1"/>
              <a:t>Lorem</a:t>
            </a:r>
            <a:r>
              <a:rPr lang="cs-CZ"/>
              <a:t> </a:t>
            </a:r>
            <a:r>
              <a:rPr lang="cs-CZ" err="1"/>
              <a:t>ipsum</a:t>
            </a:r>
            <a:r>
              <a:rPr lang="cs-CZ"/>
              <a:t> </a:t>
            </a:r>
            <a:r>
              <a:rPr lang="cs-CZ" err="1"/>
              <a:t>dolor</a:t>
            </a:r>
            <a:r>
              <a:rPr lang="cs-CZ"/>
              <a:t> </a:t>
            </a:r>
            <a:r>
              <a:rPr lang="cs-CZ" err="1"/>
              <a:t>sit</a:t>
            </a:r>
            <a:r>
              <a:rPr lang="cs-CZ"/>
              <a:t> </a:t>
            </a:r>
            <a:r>
              <a:rPr lang="cs-CZ" err="1"/>
              <a:t>amet</a:t>
            </a:r>
            <a:r>
              <a:rPr lang="cs-CZ"/>
              <a:t>, </a:t>
            </a:r>
            <a:r>
              <a:rPr lang="cs-CZ" err="1"/>
              <a:t>consectetuer</a:t>
            </a:r>
            <a:r>
              <a:rPr lang="cs-CZ"/>
              <a:t> </a:t>
            </a:r>
            <a:r>
              <a:rPr lang="cs-CZ" err="1"/>
              <a:t>adipiscing</a:t>
            </a:r>
            <a:r>
              <a:rPr lang="cs-CZ"/>
              <a:t> elit. </a:t>
            </a:r>
            <a:r>
              <a:rPr lang="cs-CZ" err="1"/>
              <a:t>Maecenas</a:t>
            </a:r>
            <a:r>
              <a:rPr lang="cs-CZ"/>
              <a:t> </a:t>
            </a:r>
            <a:r>
              <a:rPr lang="cs-CZ" err="1"/>
              <a:t>porttitor</a:t>
            </a:r>
            <a:r>
              <a:rPr lang="cs-CZ"/>
              <a:t> </a:t>
            </a:r>
            <a:r>
              <a:rPr lang="cs-CZ" err="1"/>
              <a:t>congue</a:t>
            </a:r>
            <a:r>
              <a:rPr lang="cs-CZ"/>
              <a:t> </a:t>
            </a:r>
            <a:r>
              <a:rPr lang="cs-CZ" err="1"/>
              <a:t>massa</a:t>
            </a:r>
            <a:r>
              <a:rPr lang="cs-CZ"/>
              <a:t>. </a:t>
            </a:r>
            <a:r>
              <a:rPr lang="cs-CZ" err="1"/>
              <a:t>Fusce</a:t>
            </a:r>
            <a:r>
              <a:rPr lang="cs-CZ"/>
              <a:t> </a:t>
            </a:r>
            <a:r>
              <a:rPr lang="cs-CZ" err="1"/>
              <a:t>posuere</a:t>
            </a:r>
            <a:r>
              <a:rPr lang="cs-CZ"/>
              <a:t>, </a:t>
            </a:r>
            <a:r>
              <a:rPr lang="cs-CZ" err="1"/>
              <a:t>magna</a:t>
            </a:r>
            <a:r>
              <a:rPr lang="cs-CZ"/>
              <a:t> sed </a:t>
            </a:r>
            <a:r>
              <a:rPr lang="cs-CZ" err="1"/>
              <a:t>pulvinar</a:t>
            </a:r>
            <a:r>
              <a:rPr lang="cs-CZ"/>
              <a:t> </a:t>
            </a:r>
            <a:r>
              <a:rPr lang="cs-CZ" err="1"/>
              <a:t>ultricies</a:t>
            </a:r>
            <a:r>
              <a:rPr lang="cs-CZ"/>
              <a:t>, </a:t>
            </a:r>
            <a:r>
              <a:rPr lang="cs-CZ" err="1"/>
              <a:t>purus</a:t>
            </a:r>
            <a:r>
              <a:rPr lang="cs-CZ"/>
              <a:t> </a:t>
            </a:r>
            <a:r>
              <a:rPr lang="cs-CZ" err="1"/>
              <a:t>lectus</a:t>
            </a:r>
            <a:r>
              <a:rPr lang="cs-CZ"/>
              <a:t> </a:t>
            </a:r>
            <a:r>
              <a:rPr lang="cs-CZ" err="1"/>
              <a:t>malesuada</a:t>
            </a:r>
            <a:r>
              <a:rPr lang="cs-CZ"/>
              <a:t> libero, </a:t>
            </a:r>
            <a:r>
              <a:rPr lang="cs-CZ" err="1"/>
              <a:t>sit</a:t>
            </a:r>
            <a:r>
              <a:rPr lang="cs-CZ"/>
              <a:t> </a:t>
            </a:r>
            <a:r>
              <a:rPr lang="cs-CZ" err="1"/>
              <a:t>amet</a:t>
            </a:r>
            <a:r>
              <a:rPr lang="cs-CZ"/>
              <a:t> </a:t>
            </a:r>
            <a:r>
              <a:rPr lang="cs-CZ" err="1"/>
              <a:t>commodo</a:t>
            </a:r>
            <a:r>
              <a:rPr lang="cs-CZ"/>
              <a:t> </a:t>
            </a:r>
            <a:r>
              <a:rPr lang="cs-CZ" err="1"/>
              <a:t>magna</a:t>
            </a:r>
            <a:r>
              <a:rPr lang="cs-CZ"/>
              <a:t> </a:t>
            </a:r>
            <a:r>
              <a:rPr lang="cs-CZ" err="1"/>
              <a:t>eros</a:t>
            </a:r>
            <a:r>
              <a:rPr lang="cs-CZ"/>
              <a:t> </a:t>
            </a:r>
            <a:r>
              <a:rPr lang="cs-CZ" err="1"/>
              <a:t>quis</a:t>
            </a:r>
            <a:r>
              <a:rPr lang="cs-CZ"/>
              <a:t> urna.</a:t>
            </a:r>
          </a:p>
        </p:txBody>
      </p:sp>
      <p:sp>
        <p:nvSpPr>
          <p:cNvPr id="44" name="Zástupný text 37">
            <a:extLst>
              <a:ext uri="{FF2B5EF4-FFF2-40B4-BE49-F238E27FC236}">
                <a16:creationId xmlns="" xmlns:a16="http://schemas.microsoft.com/office/drawing/2014/main" id="{075153AE-D1CD-BA9C-FC37-DBCB0A5A8931}"/>
              </a:ext>
            </a:extLst>
          </p:cNvPr>
          <p:cNvSpPr>
            <a:spLocks noGrp="1"/>
          </p:cNvSpPr>
          <p:nvPr>
            <p:ph type="body" sz="quarter" idx="28" hasCustomPrompt="1"/>
          </p:nvPr>
        </p:nvSpPr>
        <p:spPr>
          <a:xfrm>
            <a:off x="9909963" y="3734422"/>
            <a:ext cx="2062800" cy="2102498"/>
          </a:xfrm>
          <a:prstGeom prst="rect">
            <a:avLst/>
          </a:prstGeom>
        </p:spPr>
        <p:txBody>
          <a:bodyPr lIns="0" tIns="0" rIns="0" bIns="0"/>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cs-CZ" err="1"/>
              <a:t>Lorem</a:t>
            </a:r>
            <a:r>
              <a:rPr lang="cs-CZ"/>
              <a:t> </a:t>
            </a:r>
            <a:r>
              <a:rPr lang="cs-CZ" err="1"/>
              <a:t>ipsum</a:t>
            </a:r>
            <a:r>
              <a:rPr lang="cs-CZ"/>
              <a:t> </a:t>
            </a:r>
            <a:r>
              <a:rPr lang="cs-CZ" err="1"/>
              <a:t>dolor</a:t>
            </a:r>
            <a:r>
              <a:rPr lang="cs-CZ"/>
              <a:t> </a:t>
            </a:r>
            <a:r>
              <a:rPr lang="cs-CZ" err="1"/>
              <a:t>sit</a:t>
            </a:r>
            <a:r>
              <a:rPr lang="cs-CZ"/>
              <a:t> </a:t>
            </a:r>
            <a:r>
              <a:rPr lang="cs-CZ" err="1"/>
              <a:t>amet</a:t>
            </a:r>
            <a:r>
              <a:rPr lang="cs-CZ"/>
              <a:t>, </a:t>
            </a:r>
            <a:r>
              <a:rPr lang="cs-CZ" err="1"/>
              <a:t>consectetuer</a:t>
            </a:r>
            <a:r>
              <a:rPr lang="cs-CZ"/>
              <a:t> </a:t>
            </a:r>
            <a:r>
              <a:rPr lang="cs-CZ" err="1"/>
              <a:t>adipiscing</a:t>
            </a:r>
            <a:r>
              <a:rPr lang="cs-CZ"/>
              <a:t> elit. </a:t>
            </a:r>
            <a:r>
              <a:rPr lang="cs-CZ" err="1"/>
              <a:t>Maecenas</a:t>
            </a:r>
            <a:r>
              <a:rPr lang="cs-CZ"/>
              <a:t> </a:t>
            </a:r>
            <a:r>
              <a:rPr lang="cs-CZ" err="1"/>
              <a:t>porttitor</a:t>
            </a:r>
            <a:r>
              <a:rPr lang="cs-CZ"/>
              <a:t> </a:t>
            </a:r>
            <a:r>
              <a:rPr lang="cs-CZ" err="1"/>
              <a:t>congue</a:t>
            </a:r>
            <a:r>
              <a:rPr lang="cs-CZ"/>
              <a:t> </a:t>
            </a:r>
            <a:r>
              <a:rPr lang="cs-CZ" err="1"/>
              <a:t>massa</a:t>
            </a:r>
            <a:r>
              <a:rPr lang="cs-CZ"/>
              <a:t>. </a:t>
            </a:r>
            <a:r>
              <a:rPr lang="cs-CZ" err="1"/>
              <a:t>Fusce</a:t>
            </a:r>
            <a:r>
              <a:rPr lang="cs-CZ"/>
              <a:t> </a:t>
            </a:r>
            <a:r>
              <a:rPr lang="cs-CZ" err="1"/>
              <a:t>posuere</a:t>
            </a:r>
            <a:r>
              <a:rPr lang="cs-CZ"/>
              <a:t>, </a:t>
            </a:r>
            <a:r>
              <a:rPr lang="cs-CZ" err="1"/>
              <a:t>magna</a:t>
            </a:r>
            <a:r>
              <a:rPr lang="cs-CZ"/>
              <a:t> sed </a:t>
            </a:r>
            <a:r>
              <a:rPr lang="cs-CZ" err="1"/>
              <a:t>pulvinar</a:t>
            </a:r>
            <a:r>
              <a:rPr lang="cs-CZ"/>
              <a:t> </a:t>
            </a:r>
            <a:r>
              <a:rPr lang="cs-CZ" err="1"/>
              <a:t>ultricies</a:t>
            </a:r>
            <a:r>
              <a:rPr lang="cs-CZ"/>
              <a:t>, </a:t>
            </a:r>
            <a:r>
              <a:rPr lang="cs-CZ" err="1"/>
              <a:t>purus</a:t>
            </a:r>
            <a:r>
              <a:rPr lang="cs-CZ"/>
              <a:t> </a:t>
            </a:r>
            <a:r>
              <a:rPr lang="cs-CZ" err="1"/>
              <a:t>lectus</a:t>
            </a:r>
            <a:r>
              <a:rPr lang="cs-CZ"/>
              <a:t> </a:t>
            </a:r>
            <a:r>
              <a:rPr lang="cs-CZ" err="1"/>
              <a:t>malesuada</a:t>
            </a:r>
            <a:r>
              <a:rPr lang="cs-CZ"/>
              <a:t> libero, </a:t>
            </a:r>
            <a:r>
              <a:rPr lang="cs-CZ" err="1"/>
              <a:t>sit</a:t>
            </a:r>
            <a:r>
              <a:rPr lang="cs-CZ"/>
              <a:t> </a:t>
            </a:r>
            <a:r>
              <a:rPr lang="cs-CZ" err="1"/>
              <a:t>amet</a:t>
            </a:r>
            <a:r>
              <a:rPr lang="cs-CZ"/>
              <a:t> </a:t>
            </a:r>
            <a:r>
              <a:rPr lang="cs-CZ" err="1"/>
              <a:t>commodo</a:t>
            </a:r>
            <a:r>
              <a:rPr lang="cs-CZ"/>
              <a:t> </a:t>
            </a:r>
            <a:r>
              <a:rPr lang="cs-CZ" err="1"/>
              <a:t>magna</a:t>
            </a:r>
            <a:r>
              <a:rPr lang="cs-CZ"/>
              <a:t> </a:t>
            </a:r>
            <a:r>
              <a:rPr lang="cs-CZ" err="1"/>
              <a:t>eros</a:t>
            </a:r>
            <a:r>
              <a:rPr lang="cs-CZ"/>
              <a:t> </a:t>
            </a:r>
            <a:r>
              <a:rPr lang="cs-CZ" err="1"/>
              <a:t>quis</a:t>
            </a:r>
            <a:r>
              <a:rPr lang="cs-CZ"/>
              <a:t> urna.</a:t>
            </a:r>
          </a:p>
        </p:txBody>
      </p:sp>
      <p:sp>
        <p:nvSpPr>
          <p:cNvPr id="2" name="Espace réservé pour une image  3">
            <a:extLst>
              <a:ext uri="{FF2B5EF4-FFF2-40B4-BE49-F238E27FC236}">
                <a16:creationId xmlns="" xmlns:a16="http://schemas.microsoft.com/office/drawing/2014/main" id="{57B0E83E-1BFA-EFA5-6972-B1D1DF7D718C}"/>
              </a:ext>
            </a:extLst>
          </p:cNvPr>
          <p:cNvSpPr>
            <a:spLocks noGrp="1"/>
          </p:cNvSpPr>
          <p:nvPr>
            <p:ph type="pic" sz="quarter" idx="21"/>
          </p:nvPr>
        </p:nvSpPr>
        <p:spPr>
          <a:xfrm>
            <a:off x="229839" y="1412776"/>
            <a:ext cx="2051622" cy="1547541"/>
          </a:xfrm>
          <a:prstGeom prst="rect">
            <a:avLst/>
          </a:prstGeom>
          <a:solidFill>
            <a:schemeClr val="bg1">
              <a:lumMod val="95000"/>
            </a:schemeClr>
          </a:solidFill>
        </p:spPr>
        <p:txBody>
          <a:bodyPr/>
          <a:lstStyle>
            <a:lvl1pPr marL="0" indent="0">
              <a:buNone/>
              <a:defRPr sz="1600"/>
            </a:lvl1pPr>
          </a:lstStyle>
          <a:p>
            <a:endParaRPr lang="en-GB"/>
          </a:p>
        </p:txBody>
      </p:sp>
      <p:sp>
        <p:nvSpPr>
          <p:cNvPr id="7" name="Espace réservé pour une image  3">
            <a:extLst>
              <a:ext uri="{FF2B5EF4-FFF2-40B4-BE49-F238E27FC236}">
                <a16:creationId xmlns="" xmlns:a16="http://schemas.microsoft.com/office/drawing/2014/main" id="{B67619D4-3FD8-CA3F-BCF0-2A0466ED5B04}"/>
              </a:ext>
            </a:extLst>
          </p:cNvPr>
          <p:cNvSpPr>
            <a:spLocks noGrp="1"/>
          </p:cNvSpPr>
          <p:nvPr>
            <p:ph type="pic" sz="quarter" idx="30"/>
          </p:nvPr>
        </p:nvSpPr>
        <p:spPr>
          <a:xfrm>
            <a:off x="2641665" y="1412776"/>
            <a:ext cx="2051622" cy="1547541"/>
          </a:xfrm>
          <a:prstGeom prst="rect">
            <a:avLst/>
          </a:prstGeom>
          <a:solidFill>
            <a:schemeClr val="bg1">
              <a:lumMod val="95000"/>
            </a:schemeClr>
          </a:solidFill>
        </p:spPr>
        <p:txBody>
          <a:bodyPr/>
          <a:lstStyle>
            <a:lvl1pPr marL="0" indent="0">
              <a:buNone/>
              <a:defRPr sz="1600"/>
            </a:lvl1pPr>
          </a:lstStyle>
          <a:p>
            <a:endParaRPr lang="en-GB"/>
          </a:p>
        </p:txBody>
      </p:sp>
      <p:sp>
        <p:nvSpPr>
          <p:cNvPr id="9" name="Espace réservé pour une image  3">
            <a:extLst>
              <a:ext uri="{FF2B5EF4-FFF2-40B4-BE49-F238E27FC236}">
                <a16:creationId xmlns="" xmlns:a16="http://schemas.microsoft.com/office/drawing/2014/main" id="{2ACD8A7C-7302-1AB9-83D2-89AA5EC5066C}"/>
              </a:ext>
            </a:extLst>
          </p:cNvPr>
          <p:cNvSpPr>
            <a:spLocks noGrp="1"/>
          </p:cNvSpPr>
          <p:nvPr>
            <p:ph type="pic" sz="quarter" idx="31"/>
          </p:nvPr>
        </p:nvSpPr>
        <p:spPr>
          <a:xfrm>
            <a:off x="5064600" y="1412776"/>
            <a:ext cx="2051622" cy="1547541"/>
          </a:xfrm>
          <a:prstGeom prst="rect">
            <a:avLst/>
          </a:prstGeom>
          <a:solidFill>
            <a:schemeClr val="bg1">
              <a:lumMod val="95000"/>
            </a:schemeClr>
          </a:solidFill>
        </p:spPr>
        <p:txBody>
          <a:bodyPr/>
          <a:lstStyle>
            <a:lvl1pPr marL="0" indent="0">
              <a:buNone/>
              <a:defRPr sz="1600"/>
            </a:lvl1pPr>
          </a:lstStyle>
          <a:p>
            <a:endParaRPr lang="en-GB"/>
          </a:p>
        </p:txBody>
      </p:sp>
      <p:sp>
        <p:nvSpPr>
          <p:cNvPr id="12" name="Espace réservé pour une image  3">
            <a:extLst>
              <a:ext uri="{FF2B5EF4-FFF2-40B4-BE49-F238E27FC236}">
                <a16:creationId xmlns="" xmlns:a16="http://schemas.microsoft.com/office/drawing/2014/main" id="{8FA0F27E-A483-EB2E-E62E-CE5D1BE4EAE9}"/>
              </a:ext>
            </a:extLst>
          </p:cNvPr>
          <p:cNvSpPr>
            <a:spLocks noGrp="1"/>
          </p:cNvSpPr>
          <p:nvPr>
            <p:ph type="pic" sz="quarter" idx="32"/>
          </p:nvPr>
        </p:nvSpPr>
        <p:spPr>
          <a:xfrm>
            <a:off x="7493864" y="1412776"/>
            <a:ext cx="2051622" cy="1547541"/>
          </a:xfrm>
          <a:prstGeom prst="rect">
            <a:avLst/>
          </a:prstGeom>
          <a:solidFill>
            <a:schemeClr val="bg1">
              <a:lumMod val="95000"/>
            </a:schemeClr>
          </a:solidFill>
        </p:spPr>
        <p:txBody>
          <a:bodyPr/>
          <a:lstStyle>
            <a:lvl1pPr marL="0" indent="0">
              <a:buNone/>
              <a:defRPr sz="1600"/>
            </a:lvl1pPr>
          </a:lstStyle>
          <a:p>
            <a:endParaRPr lang="en-GB"/>
          </a:p>
        </p:txBody>
      </p:sp>
      <p:sp>
        <p:nvSpPr>
          <p:cNvPr id="13" name="Espace réservé pour une image  3">
            <a:extLst>
              <a:ext uri="{FF2B5EF4-FFF2-40B4-BE49-F238E27FC236}">
                <a16:creationId xmlns="" xmlns:a16="http://schemas.microsoft.com/office/drawing/2014/main" id="{F27EEBF8-B636-6C23-4856-353CF142F1F8}"/>
              </a:ext>
            </a:extLst>
          </p:cNvPr>
          <p:cNvSpPr>
            <a:spLocks noGrp="1"/>
          </p:cNvSpPr>
          <p:nvPr>
            <p:ph type="pic" sz="quarter" idx="33"/>
          </p:nvPr>
        </p:nvSpPr>
        <p:spPr>
          <a:xfrm>
            <a:off x="9909963" y="1412776"/>
            <a:ext cx="2051622" cy="1547541"/>
          </a:xfrm>
          <a:prstGeom prst="rect">
            <a:avLst/>
          </a:prstGeom>
          <a:solidFill>
            <a:schemeClr val="bg1">
              <a:lumMod val="95000"/>
            </a:schemeClr>
          </a:solidFill>
        </p:spPr>
        <p:txBody>
          <a:bodyPr/>
          <a:lstStyle>
            <a:lvl1pPr marL="0" indent="0">
              <a:buNone/>
              <a:defRPr sz="1600"/>
            </a:lvl1pPr>
          </a:lstStyle>
          <a:p>
            <a:endParaRPr lang="en-GB"/>
          </a:p>
        </p:txBody>
      </p:sp>
      <p:sp>
        <p:nvSpPr>
          <p:cNvPr id="14" name="Zástupný text 45">
            <a:extLst>
              <a:ext uri="{FF2B5EF4-FFF2-40B4-BE49-F238E27FC236}">
                <a16:creationId xmlns="" xmlns:a16="http://schemas.microsoft.com/office/drawing/2014/main" id="{508DC028-7608-61FD-A247-9135C48BD2E6}"/>
              </a:ext>
            </a:extLst>
          </p:cNvPr>
          <p:cNvSpPr>
            <a:spLocks noGrp="1"/>
          </p:cNvSpPr>
          <p:nvPr>
            <p:ph type="body" sz="quarter" idx="29" hasCustomPrompt="1"/>
          </p:nvPr>
        </p:nvSpPr>
        <p:spPr>
          <a:xfrm>
            <a:off x="218661" y="3044352"/>
            <a:ext cx="2062800" cy="522000"/>
          </a:xfrm>
          <a:prstGeom prst="rect">
            <a:avLst/>
          </a:prstGeom>
        </p:spPr>
        <p:txBody>
          <a:bodyPr lIns="0" tIns="0" rIns="0" bIns="0" anchor="b"/>
          <a:lstStyle>
            <a:lvl1pPr marL="0" indent="0">
              <a:spcBef>
                <a:spcPts val="0"/>
              </a:spcBef>
              <a:buNone/>
              <a:defRPr sz="1600" b="1">
                <a:solidFill>
                  <a:schemeClr val="tx2"/>
                </a:solidFill>
              </a:defRPr>
            </a:lvl1pPr>
            <a:lvl5pPr>
              <a:defRPr/>
            </a:lvl5pPr>
          </a:lstStyle>
          <a:p>
            <a:pPr lvl="0"/>
            <a:r>
              <a:rPr lang="cs-CZ"/>
              <a:t>NADPIS NA </a:t>
            </a:r>
            <a:br>
              <a:rPr lang="cs-CZ"/>
            </a:br>
            <a:r>
              <a:rPr lang="cs-CZ"/>
              <a:t>DVA ŘÁDKY</a:t>
            </a:r>
          </a:p>
        </p:txBody>
      </p:sp>
      <p:sp>
        <p:nvSpPr>
          <p:cNvPr id="15" name="Zástupný text 45">
            <a:extLst>
              <a:ext uri="{FF2B5EF4-FFF2-40B4-BE49-F238E27FC236}">
                <a16:creationId xmlns="" xmlns:a16="http://schemas.microsoft.com/office/drawing/2014/main" id="{247CAB31-6290-3686-019A-00B68E56DCA2}"/>
              </a:ext>
            </a:extLst>
          </p:cNvPr>
          <p:cNvSpPr>
            <a:spLocks noGrp="1"/>
          </p:cNvSpPr>
          <p:nvPr>
            <p:ph type="body" sz="quarter" idx="34" hasCustomPrompt="1"/>
          </p:nvPr>
        </p:nvSpPr>
        <p:spPr>
          <a:xfrm>
            <a:off x="2641665" y="3044352"/>
            <a:ext cx="2062800" cy="522000"/>
          </a:xfrm>
          <a:prstGeom prst="rect">
            <a:avLst/>
          </a:prstGeom>
        </p:spPr>
        <p:txBody>
          <a:bodyPr lIns="0" tIns="0" rIns="0" bIns="0" anchor="b"/>
          <a:lstStyle>
            <a:lvl1pPr marL="0" indent="0">
              <a:spcBef>
                <a:spcPts val="0"/>
              </a:spcBef>
              <a:buNone/>
              <a:defRPr sz="1600" b="1">
                <a:solidFill>
                  <a:schemeClr val="tx2"/>
                </a:solidFill>
              </a:defRPr>
            </a:lvl1pPr>
            <a:lvl5pPr>
              <a:defRPr/>
            </a:lvl5pPr>
          </a:lstStyle>
          <a:p>
            <a:pPr lvl="0"/>
            <a:r>
              <a:rPr lang="cs-CZ"/>
              <a:t>NADPIS NA </a:t>
            </a:r>
            <a:br>
              <a:rPr lang="cs-CZ"/>
            </a:br>
            <a:r>
              <a:rPr lang="cs-CZ"/>
              <a:t>DVA ŘÁDKY</a:t>
            </a:r>
          </a:p>
        </p:txBody>
      </p:sp>
      <p:sp>
        <p:nvSpPr>
          <p:cNvPr id="16" name="Zástupný text 45">
            <a:extLst>
              <a:ext uri="{FF2B5EF4-FFF2-40B4-BE49-F238E27FC236}">
                <a16:creationId xmlns="" xmlns:a16="http://schemas.microsoft.com/office/drawing/2014/main" id="{F5932827-A9D9-79E7-CAC2-FC6BA7B0299F}"/>
              </a:ext>
            </a:extLst>
          </p:cNvPr>
          <p:cNvSpPr>
            <a:spLocks noGrp="1"/>
          </p:cNvSpPr>
          <p:nvPr>
            <p:ph type="body" sz="quarter" idx="35" hasCustomPrompt="1"/>
          </p:nvPr>
        </p:nvSpPr>
        <p:spPr>
          <a:xfrm>
            <a:off x="5064600" y="3044352"/>
            <a:ext cx="2062800" cy="522000"/>
          </a:xfrm>
          <a:prstGeom prst="rect">
            <a:avLst/>
          </a:prstGeom>
        </p:spPr>
        <p:txBody>
          <a:bodyPr lIns="0" tIns="0" rIns="0" bIns="0" anchor="b"/>
          <a:lstStyle>
            <a:lvl1pPr marL="0" indent="0">
              <a:spcBef>
                <a:spcPts val="0"/>
              </a:spcBef>
              <a:buNone/>
              <a:defRPr sz="1600" b="1">
                <a:solidFill>
                  <a:schemeClr val="tx2"/>
                </a:solidFill>
              </a:defRPr>
            </a:lvl1pPr>
            <a:lvl5pPr>
              <a:defRPr/>
            </a:lvl5pPr>
          </a:lstStyle>
          <a:p>
            <a:pPr lvl="0"/>
            <a:r>
              <a:rPr lang="cs-CZ"/>
              <a:t>NADPIS NA </a:t>
            </a:r>
            <a:br>
              <a:rPr lang="cs-CZ"/>
            </a:br>
            <a:r>
              <a:rPr lang="cs-CZ"/>
              <a:t>DVA ŘÁDKY</a:t>
            </a:r>
          </a:p>
        </p:txBody>
      </p:sp>
      <p:sp>
        <p:nvSpPr>
          <p:cNvPr id="17" name="Zástupný text 45">
            <a:extLst>
              <a:ext uri="{FF2B5EF4-FFF2-40B4-BE49-F238E27FC236}">
                <a16:creationId xmlns="" xmlns:a16="http://schemas.microsoft.com/office/drawing/2014/main" id="{DCF8B022-795B-4322-564C-AF89C5C35639}"/>
              </a:ext>
            </a:extLst>
          </p:cNvPr>
          <p:cNvSpPr>
            <a:spLocks noGrp="1"/>
          </p:cNvSpPr>
          <p:nvPr>
            <p:ph type="body" sz="quarter" idx="36" hasCustomPrompt="1"/>
          </p:nvPr>
        </p:nvSpPr>
        <p:spPr>
          <a:xfrm>
            <a:off x="9909963" y="3044352"/>
            <a:ext cx="2062800" cy="522000"/>
          </a:xfrm>
          <a:prstGeom prst="rect">
            <a:avLst/>
          </a:prstGeom>
        </p:spPr>
        <p:txBody>
          <a:bodyPr lIns="0" tIns="0" rIns="0" bIns="0" anchor="b"/>
          <a:lstStyle>
            <a:lvl1pPr marL="0" indent="0">
              <a:spcBef>
                <a:spcPts val="0"/>
              </a:spcBef>
              <a:buNone/>
              <a:defRPr sz="1600" b="1">
                <a:solidFill>
                  <a:schemeClr val="tx2"/>
                </a:solidFill>
              </a:defRPr>
            </a:lvl1pPr>
            <a:lvl5pPr>
              <a:defRPr/>
            </a:lvl5pPr>
          </a:lstStyle>
          <a:p>
            <a:pPr lvl="0"/>
            <a:r>
              <a:rPr lang="cs-CZ"/>
              <a:t>NADPIS NA </a:t>
            </a:r>
            <a:br>
              <a:rPr lang="cs-CZ"/>
            </a:br>
            <a:r>
              <a:rPr lang="cs-CZ"/>
              <a:t>DVA ŘÁDKY</a:t>
            </a:r>
          </a:p>
        </p:txBody>
      </p:sp>
      <p:sp>
        <p:nvSpPr>
          <p:cNvPr id="18" name="Zástupný text 45">
            <a:extLst>
              <a:ext uri="{FF2B5EF4-FFF2-40B4-BE49-F238E27FC236}">
                <a16:creationId xmlns="" xmlns:a16="http://schemas.microsoft.com/office/drawing/2014/main" id="{D492E9E1-A3B3-A105-C605-DAE223AC0E4C}"/>
              </a:ext>
            </a:extLst>
          </p:cNvPr>
          <p:cNvSpPr>
            <a:spLocks noGrp="1"/>
          </p:cNvSpPr>
          <p:nvPr>
            <p:ph type="body" sz="quarter" idx="37" hasCustomPrompt="1"/>
          </p:nvPr>
        </p:nvSpPr>
        <p:spPr>
          <a:xfrm>
            <a:off x="7493864" y="3044352"/>
            <a:ext cx="2062800" cy="522000"/>
          </a:xfrm>
          <a:prstGeom prst="rect">
            <a:avLst/>
          </a:prstGeom>
        </p:spPr>
        <p:txBody>
          <a:bodyPr lIns="0" tIns="0" rIns="0" bIns="0" anchor="b"/>
          <a:lstStyle>
            <a:lvl1pPr marL="0" indent="0">
              <a:spcBef>
                <a:spcPts val="0"/>
              </a:spcBef>
              <a:buNone/>
              <a:defRPr sz="1600" b="1">
                <a:solidFill>
                  <a:schemeClr val="tx2"/>
                </a:solidFill>
              </a:defRPr>
            </a:lvl1pPr>
            <a:lvl5pPr>
              <a:defRPr/>
            </a:lvl5pPr>
          </a:lstStyle>
          <a:p>
            <a:pPr lvl="0"/>
            <a:r>
              <a:rPr lang="cs-CZ"/>
              <a:t>NADPIS NA </a:t>
            </a:r>
            <a:br>
              <a:rPr lang="cs-CZ"/>
            </a:br>
            <a:r>
              <a:rPr lang="cs-CZ"/>
              <a:t>DVA ŘÁDKY</a:t>
            </a:r>
          </a:p>
        </p:txBody>
      </p:sp>
      <p:cxnSp>
        <p:nvCxnSpPr>
          <p:cNvPr id="8" name="Přímá spojnice 7">
            <a:extLst>
              <a:ext uri="{FF2B5EF4-FFF2-40B4-BE49-F238E27FC236}">
                <a16:creationId xmlns="" xmlns:a16="http://schemas.microsoft.com/office/drawing/2014/main" id="{3CA6283C-D8C7-A49E-2FE0-F507BD45ECF6}"/>
              </a:ext>
            </a:extLst>
          </p:cNvPr>
          <p:cNvCxnSpPr>
            <a:cxnSpLocks/>
          </p:cNvCxnSpPr>
          <p:nvPr userDrawn="1"/>
        </p:nvCxnSpPr>
        <p:spPr>
          <a:xfrm>
            <a:off x="218661" y="3650387"/>
            <a:ext cx="1476000" cy="0"/>
          </a:xfrm>
          <a:prstGeom prst="line">
            <a:avLst/>
          </a:prstGeom>
          <a:ln w="254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0" name="Přímá spojnice 9">
            <a:extLst>
              <a:ext uri="{FF2B5EF4-FFF2-40B4-BE49-F238E27FC236}">
                <a16:creationId xmlns="" xmlns:a16="http://schemas.microsoft.com/office/drawing/2014/main" id="{5A02257E-4568-CE94-D841-0BA8EE32CF7D}"/>
              </a:ext>
            </a:extLst>
          </p:cNvPr>
          <p:cNvCxnSpPr>
            <a:cxnSpLocks/>
          </p:cNvCxnSpPr>
          <p:nvPr userDrawn="1"/>
        </p:nvCxnSpPr>
        <p:spPr>
          <a:xfrm>
            <a:off x="2641665" y="3650387"/>
            <a:ext cx="1476000" cy="0"/>
          </a:xfrm>
          <a:prstGeom prst="line">
            <a:avLst/>
          </a:prstGeom>
          <a:ln w="254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1" name="Přímá spojnice 10">
            <a:extLst>
              <a:ext uri="{FF2B5EF4-FFF2-40B4-BE49-F238E27FC236}">
                <a16:creationId xmlns="" xmlns:a16="http://schemas.microsoft.com/office/drawing/2014/main" id="{B4FC1B54-D0EB-8C63-AC1F-736D5E91287D}"/>
              </a:ext>
            </a:extLst>
          </p:cNvPr>
          <p:cNvCxnSpPr>
            <a:cxnSpLocks/>
          </p:cNvCxnSpPr>
          <p:nvPr userDrawn="1"/>
        </p:nvCxnSpPr>
        <p:spPr>
          <a:xfrm>
            <a:off x="5064600" y="3650387"/>
            <a:ext cx="1476000" cy="0"/>
          </a:xfrm>
          <a:prstGeom prst="line">
            <a:avLst/>
          </a:prstGeom>
          <a:ln w="254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9" name="Přímá spojnice 18">
            <a:extLst>
              <a:ext uri="{FF2B5EF4-FFF2-40B4-BE49-F238E27FC236}">
                <a16:creationId xmlns="" xmlns:a16="http://schemas.microsoft.com/office/drawing/2014/main" id="{94DFB8BF-B4B7-42A1-8CFF-DE5445283BCF}"/>
              </a:ext>
            </a:extLst>
          </p:cNvPr>
          <p:cNvCxnSpPr>
            <a:cxnSpLocks/>
          </p:cNvCxnSpPr>
          <p:nvPr userDrawn="1"/>
        </p:nvCxnSpPr>
        <p:spPr>
          <a:xfrm>
            <a:off x="7493864" y="3650387"/>
            <a:ext cx="1476000" cy="0"/>
          </a:xfrm>
          <a:prstGeom prst="line">
            <a:avLst/>
          </a:prstGeom>
          <a:ln w="254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20" name="Přímá spojnice 19">
            <a:extLst>
              <a:ext uri="{FF2B5EF4-FFF2-40B4-BE49-F238E27FC236}">
                <a16:creationId xmlns="" xmlns:a16="http://schemas.microsoft.com/office/drawing/2014/main" id="{EED534AB-F777-85F4-4F1D-2B01EB80DE5B}"/>
              </a:ext>
            </a:extLst>
          </p:cNvPr>
          <p:cNvCxnSpPr>
            <a:cxnSpLocks/>
          </p:cNvCxnSpPr>
          <p:nvPr userDrawn="1"/>
        </p:nvCxnSpPr>
        <p:spPr>
          <a:xfrm>
            <a:off x="9909963" y="3650387"/>
            <a:ext cx="1476000" cy="0"/>
          </a:xfrm>
          <a:prstGeom prst="line">
            <a:avLst/>
          </a:prstGeom>
          <a:ln w="25400" cap="rnd">
            <a:solidFill>
              <a:schemeClr val="tx2"/>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9627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 big number">
    <p:spTree>
      <p:nvGrpSpPr>
        <p:cNvPr id="1" name=""/>
        <p:cNvGrpSpPr/>
        <p:nvPr/>
      </p:nvGrpSpPr>
      <p:grpSpPr>
        <a:xfrm>
          <a:off x="0" y="0"/>
          <a:ext cx="0" cy="0"/>
          <a:chOff x="0" y="0"/>
          <a:chExt cx="0" cy="0"/>
        </a:xfrm>
      </p:grpSpPr>
      <p:sp>
        <p:nvSpPr>
          <p:cNvPr id="3" name="Zástupný symbol pro číslo snímku 5">
            <a:extLst>
              <a:ext uri="{FF2B5EF4-FFF2-40B4-BE49-F238E27FC236}">
                <a16:creationId xmlns="" xmlns:a16="http://schemas.microsoft.com/office/drawing/2014/main" id="{40A193D3-90FD-C605-1F24-6028A538B317}"/>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a:solidFill>
                <a:schemeClr val="bg1">
                  <a:lumMod val="50000"/>
                </a:schemeClr>
              </a:solidFill>
              <a:latin typeface="+mn-lt"/>
            </a:endParaRPr>
          </a:p>
        </p:txBody>
      </p:sp>
      <p:sp>
        <p:nvSpPr>
          <p:cNvPr id="4" name="Text Placeholder 6">
            <a:extLst>
              <a:ext uri="{FF2B5EF4-FFF2-40B4-BE49-F238E27FC236}">
                <a16:creationId xmlns="" xmlns:a16="http://schemas.microsoft.com/office/drawing/2014/main" id="{548F3B16-475D-5EE7-1FE3-1971C44856F5}"/>
              </a:ext>
            </a:extLst>
          </p:cNvPr>
          <p:cNvSpPr>
            <a:spLocks noGrp="1"/>
          </p:cNvSpPr>
          <p:nvPr>
            <p:ph type="body" sz="quarter" idx="16" hasCustomPrompt="1"/>
          </p:nvPr>
        </p:nvSpPr>
        <p:spPr>
          <a:xfrm>
            <a:off x="517289" y="6025232"/>
            <a:ext cx="10692049" cy="138499"/>
          </a:xfrm>
          <a:prstGeom prst="rect">
            <a:avLst/>
          </a:prstGeom>
        </p:spPr>
        <p:txBody>
          <a:bodyPr wrap="square" lIns="0" tIns="0" rIns="0" bIns="0" anchor="t" anchorCtr="0">
            <a:spAutoFit/>
          </a:bodyPr>
          <a:lstStyle>
            <a:lvl1pPr marL="0" indent="0">
              <a:lnSpc>
                <a:spcPct val="100000"/>
              </a:lnSpc>
              <a:spcBef>
                <a:spcPts val="0"/>
              </a:spcBef>
              <a:buNone/>
              <a:defRPr sz="900" i="1">
                <a:solidFill>
                  <a:schemeClr val="bg1">
                    <a:lumMod val="50000"/>
                  </a:schemeClr>
                </a:solidFill>
                <a:latin typeface="Arial" panose="020B0604020202020204"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Click to edit Master text styles</a:t>
            </a:r>
          </a:p>
        </p:txBody>
      </p:sp>
      <p:sp>
        <p:nvSpPr>
          <p:cNvPr id="5" name="Nadpis 1">
            <a:extLst>
              <a:ext uri="{FF2B5EF4-FFF2-40B4-BE49-F238E27FC236}">
                <a16:creationId xmlns="" xmlns:a16="http://schemas.microsoft.com/office/drawing/2014/main" id="{0D050F06-2AA9-252F-C149-89BE2FD1559E}"/>
              </a:ext>
            </a:extLst>
          </p:cNvPr>
          <p:cNvSpPr>
            <a:spLocks noGrp="1"/>
          </p:cNvSpPr>
          <p:nvPr>
            <p:ph type="title" hasCustomPrompt="1"/>
          </p:nvPr>
        </p:nvSpPr>
        <p:spPr>
          <a:xfrm>
            <a:off x="218660" y="123841"/>
            <a:ext cx="11754542" cy="486000"/>
          </a:xfrm>
          <a:prstGeom prst="rect">
            <a:avLst/>
          </a:prstGeom>
        </p:spPr>
        <p:txBody>
          <a:bodyPr lIns="0" rIns="0"/>
          <a:lstStyle/>
          <a:p>
            <a:r>
              <a:rPr lang="cs-CZ"/>
              <a:t>SLIDE TITLE</a:t>
            </a:r>
          </a:p>
        </p:txBody>
      </p:sp>
      <p:sp>
        <p:nvSpPr>
          <p:cNvPr id="6" name="Zástupný text 11">
            <a:extLst>
              <a:ext uri="{FF2B5EF4-FFF2-40B4-BE49-F238E27FC236}">
                <a16:creationId xmlns="" xmlns:a16="http://schemas.microsoft.com/office/drawing/2014/main" id="{B3DD0AF6-39DD-666D-C58B-0E0D57868C24}"/>
              </a:ext>
            </a:extLst>
          </p:cNvPr>
          <p:cNvSpPr>
            <a:spLocks noGrp="1"/>
          </p:cNvSpPr>
          <p:nvPr>
            <p:ph type="body" sz="quarter" idx="10" hasCustomPrompt="1"/>
          </p:nvPr>
        </p:nvSpPr>
        <p:spPr>
          <a:xfrm>
            <a:off x="218661" y="626028"/>
            <a:ext cx="11754542" cy="642385"/>
          </a:xfrm>
          <a:prstGeom prst="rect">
            <a:avLst/>
          </a:prstGeom>
        </p:spPr>
        <p:txBody>
          <a:bodyPr vert="horz" lIns="0" tIns="46800" rIns="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a:t>Headline</a:t>
            </a:r>
          </a:p>
        </p:txBody>
      </p:sp>
      <p:cxnSp>
        <p:nvCxnSpPr>
          <p:cNvPr id="23" name="Přímá spojnice 22">
            <a:extLst>
              <a:ext uri="{FF2B5EF4-FFF2-40B4-BE49-F238E27FC236}">
                <a16:creationId xmlns="" xmlns:a16="http://schemas.microsoft.com/office/drawing/2014/main" id="{17C92D48-B261-69ED-4924-5785C48648BA}"/>
              </a:ext>
            </a:extLst>
          </p:cNvPr>
          <p:cNvCxnSpPr>
            <a:cxnSpLocks/>
          </p:cNvCxnSpPr>
          <p:nvPr userDrawn="1"/>
        </p:nvCxnSpPr>
        <p:spPr>
          <a:xfrm>
            <a:off x="1009487" y="3067499"/>
            <a:ext cx="1476000" cy="0"/>
          </a:xfrm>
          <a:prstGeom prst="line">
            <a:avLst/>
          </a:prstGeom>
          <a:ln w="254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46" name="Zástupný text 45">
            <a:extLst>
              <a:ext uri="{FF2B5EF4-FFF2-40B4-BE49-F238E27FC236}">
                <a16:creationId xmlns="" xmlns:a16="http://schemas.microsoft.com/office/drawing/2014/main" id="{8DAFA274-D30C-9E60-1BCF-9D2A74FFB13F}"/>
              </a:ext>
            </a:extLst>
          </p:cNvPr>
          <p:cNvSpPr>
            <a:spLocks noGrp="1"/>
          </p:cNvSpPr>
          <p:nvPr>
            <p:ph type="body" sz="quarter" idx="29" hasCustomPrompt="1"/>
          </p:nvPr>
        </p:nvSpPr>
        <p:spPr>
          <a:xfrm>
            <a:off x="1009487" y="1501080"/>
            <a:ext cx="3086339" cy="1329595"/>
          </a:xfrm>
          <a:prstGeom prst="rect">
            <a:avLst/>
          </a:prstGeom>
        </p:spPr>
        <p:txBody>
          <a:bodyPr wrap="square" lIns="0" tIns="0" rIns="0" bIns="0" anchor="b">
            <a:spAutoFit/>
          </a:bodyPr>
          <a:lstStyle>
            <a:lvl1pPr marL="0" indent="0">
              <a:spcBef>
                <a:spcPts val="0"/>
              </a:spcBef>
              <a:buNone/>
              <a:defRPr sz="9600" b="1">
                <a:solidFill>
                  <a:schemeClr val="bg2"/>
                </a:solidFill>
              </a:defRPr>
            </a:lvl1pPr>
            <a:lvl5pPr>
              <a:defRPr/>
            </a:lvl5pPr>
          </a:lstStyle>
          <a:p>
            <a:pPr lvl="0"/>
            <a:r>
              <a:rPr lang="cs-CZ"/>
              <a:t>XY %</a:t>
            </a:r>
          </a:p>
        </p:txBody>
      </p:sp>
      <p:sp>
        <p:nvSpPr>
          <p:cNvPr id="19" name="Zástupný text 37">
            <a:extLst>
              <a:ext uri="{FF2B5EF4-FFF2-40B4-BE49-F238E27FC236}">
                <a16:creationId xmlns="" xmlns:a16="http://schemas.microsoft.com/office/drawing/2014/main" id="{D9A1EFB9-58D5-75E3-F04B-E3D3777E1B6A}"/>
              </a:ext>
            </a:extLst>
          </p:cNvPr>
          <p:cNvSpPr>
            <a:spLocks noGrp="1"/>
          </p:cNvSpPr>
          <p:nvPr>
            <p:ph type="body" sz="quarter" idx="22" hasCustomPrompt="1"/>
          </p:nvPr>
        </p:nvSpPr>
        <p:spPr>
          <a:xfrm>
            <a:off x="1009487" y="3304324"/>
            <a:ext cx="3086338" cy="2102498"/>
          </a:xfrm>
          <a:prstGeom prst="rect">
            <a:avLst/>
          </a:prstGeom>
        </p:spPr>
        <p:txBody>
          <a:bodyPr lIns="0" tIns="0" rIns="0" bIns="0"/>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cs-CZ" err="1"/>
              <a:t>Lorem</a:t>
            </a:r>
            <a:r>
              <a:rPr lang="cs-CZ"/>
              <a:t> </a:t>
            </a:r>
            <a:r>
              <a:rPr lang="cs-CZ" err="1"/>
              <a:t>ipsum</a:t>
            </a:r>
            <a:r>
              <a:rPr lang="cs-CZ"/>
              <a:t> </a:t>
            </a:r>
            <a:r>
              <a:rPr lang="cs-CZ" err="1"/>
              <a:t>dolor</a:t>
            </a:r>
            <a:r>
              <a:rPr lang="cs-CZ"/>
              <a:t> </a:t>
            </a:r>
            <a:r>
              <a:rPr lang="cs-CZ" err="1"/>
              <a:t>sit</a:t>
            </a:r>
            <a:r>
              <a:rPr lang="cs-CZ"/>
              <a:t> </a:t>
            </a:r>
            <a:r>
              <a:rPr lang="cs-CZ" err="1"/>
              <a:t>amet</a:t>
            </a:r>
            <a:r>
              <a:rPr lang="cs-CZ"/>
              <a:t>, </a:t>
            </a:r>
            <a:r>
              <a:rPr lang="cs-CZ" err="1"/>
              <a:t>consectetuer</a:t>
            </a:r>
            <a:r>
              <a:rPr lang="cs-CZ"/>
              <a:t> </a:t>
            </a:r>
            <a:r>
              <a:rPr lang="cs-CZ" err="1"/>
              <a:t>adipiscing</a:t>
            </a:r>
            <a:r>
              <a:rPr lang="cs-CZ"/>
              <a:t> elit. </a:t>
            </a:r>
            <a:r>
              <a:rPr lang="cs-CZ" err="1"/>
              <a:t>Maecenas</a:t>
            </a:r>
            <a:r>
              <a:rPr lang="cs-CZ"/>
              <a:t> </a:t>
            </a:r>
            <a:r>
              <a:rPr lang="cs-CZ" err="1"/>
              <a:t>porttitor</a:t>
            </a:r>
            <a:r>
              <a:rPr lang="cs-CZ"/>
              <a:t> </a:t>
            </a:r>
            <a:r>
              <a:rPr lang="cs-CZ" err="1"/>
              <a:t>congue</a:t>
            </a:r>
            <a:r>
              <a:rPr lang="cs-CZ"/>
              <a:t> </a:t>
            </a:r>
            <a:r>
              <a:rPr lang="cs-CZ" err="1"/>
              <a:t>massa</a:t>
            </a:r>
            <a:r>
              <a:rPr lang="cs-CZ"/>
              <a:t>. </a:t>
            </a:r>
            <a:r>
              <a:rPr lang="cs-CZ" err="1"/>
              <a:t>Fusce</a:t>
            </a:r>
            <a:r>
              <a:rPr lang="cs-CZ"/>
              <a:t> </a:t>
            </a:r>
            <a:r>
              <a:rPr lang="cs-CZ" err="1"/>
              <a:t>posuere</a:t>
            </a:r>
            <a:r>
              <a:rPr lang="cs-CZ"/>
              <a:t>, </a:t>
            </a:r>
            <a:r>
              <a:rPr lang="cs-CZ" err="1"/>
              <a:t>magna</a:t>
            </a:r>
            <a:r>
              <a:rPr lang="cs-CZ"/>
              <a:t> sed </a:t>
            </a:r>
            <a:r>
              <a:rPr lang="cs-CZ" err="1"/>
              <a:t>pulvinar</a:t>
            </a:r>
            <a:r>
              <a:rPr lang="cs-CZ"/>
              <a:t> </a:t>
            </a:r>
            <a:r>
              <a:rPr lang="cs-CZ" err="1"/>
              <a:t>ultricies</a:t>
            </a:r>
            <a:r>
              <a:rPr lang="cs-CZ"/>
              <a:t>, </a:t>
            </a:r>
            <a:r>
              <a:rPr lang="cs-CZ" err="1"/>
              <a:t>purus</a:t>
            </a:r>
            <a:r>
              <a:rPr lang="cs-CZ"/>
              <a:t> </a:t>
            </a:r>
            <a:r>
              <a:rPr lang="cs-CZ" err="1"/>
              <a:t>lectus</a:t>
            </a:r>
            <a:r>
              <a:rPr lang="cs-CZ"/>
              <a:t> </a:t>
            </a:r>
            <a:r>
              <a:rPr lang="cs-CZ" err="1"/>
              <a:t>malesuada</a:t>
            </a:r>
            <a:r>
              <a:rPr lang="cs-CZ"/>
              <a:t> libero, </a:t>
            </a:r>
            <a:r>
              <a:rPr lang="cs-CZ" err="1"/>
              <a:t>sit</a:t>
            </a:r>
            <a:r>
              <a:rPr lang="cs-CZ"/>
              <a:t> </a:t>
            </a:r>
            <a:r>
              <a:rPr lang="cs-CZ" err="1"/>
              <a:t>amet</a:t>
            </a:r>
            <a:r>
              <a:rPr lang="cs-CZ"/>
              <a:t> </a:t>
            </a:r>
            <a:r>
              <a:rPr lang="cs-CZ" err="1"/>
              <a:t>commodo</a:t>
            </a:r>
            <a:r>
              <a:rPr lang="cs-CZ"/>
              <a:t> </a:t>
            </a:r>
            <a:r>
              <a:rPr lang="cs-CZ" err="1"/>
              <a:t>magna</a:t>
            </a:r>
            <a:r>
              <a:rPr lang="cs-CZ"/>
              <a:t> </a:t>
            </a:r>
            <a:r>
              <a:rPr lang="cs-CZ" err="1"/>
              <a:t>eros</a:t>
            </a:r>
            <a:r>
              <a:rPr lang="cs-CZ"/>
              <a:t> </a:t>
            </a:r>
            <a:r>
              <a:rPr lang="cs-CZ" err="1"/>
              <a:t>quis</a:t>
            </a:r>
            <a:r>
              <a:rPr lang="cs-CZ"/>
              <a:t> urna.</a:t>
            </a:r>
          </a:p>
        </p:txBody>
      </p:sp>
      <p:sp>
        <p:nvSpPr>
          <p:cNvPr id="7" name="Espace réservé pour une image  3">
            <a:extLst>
              <a:ext uri="{FF2B5EF4-FFF2-40B4-BE49-F238E27FC236}">
                <a16:creationId xmlns="" xmlns:a16="http://schemas.microsoft.com/office/drawing/2014/main" id="{54430042-EEB3-6BA7-5527-4C54534E8B69}"/>
              </a:ext>
            </a:extLst>
          </p:cNvPr>
          <p:cNvSpPr>
            <a:spLocks noGrp="1"/>
          </p:cNvSpPr>
          <p:nvPr>
            <p:ph type="pic" sz="quarter" idx="23"/>
          </p:nvPr>
        </p:nvSpPr>
        <p:spPr>
          <a:xfrm>
            <a:off x="5064531" y="1412776"/>
            <a:ext cx="6909553" cy="4424144"/>
          </a:xfrm>
          <a:prstGeom prst="rect">
            <a:avLst/>
          </a:prstGeom>
          <a:solidFill>
            <a:schemeClr val="bg1">
              <a:lumMod val="95000"/>
            </a:schemeClr>
          </a:solidFill>
        </p:spPr>
        <p:txBody>
          <a:bodyPr/>
          <a:lstStyle>
            <a:lvl1pPr marL="0" indent="0">
              <a:buNone/>
              <a:defRPr sz="1600"/>
            </a:lvl1pPr>
          </a:lstStyle>
          <a:p>
            <a:endParaRPr lang="en-GB"/>
          </a:p>
        </p:txBody>
      </p:sp>
    </p:spTree>
    <p:extLst>
      <p:ext uri="{BB962C8B-B14F-4D97-AF65-F5344CB8AC3E}">
        <p14:creationId xmlns:p14="http://schemas.microsoft.com/office/powerpoint/2010/main" val="10638488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big numbers">
    <p:spTree>
      <p:nvGrpSpPr>
        <p:cNvPr id="1" name=""/>
        <p:cNvGrpSpPr/>
        <p:nvPr/>
      </p:nvGrpSpPr>
      <p:grpSpPr>
        <a:xfrm>
          <a:off x="0" y="0"/>
          <a:ext cx="0" cy="0"/>
          <a:chOff x="0" y="0"/>
          <a:chExt cx="0" cy="0"/>
        </a:xfrm>
      </p:grpSpPr>
      <p:sp>
        <p:nvSpPr>
          <p:cNvPr id="3" name="Zástupný symbol pro číslo snímku 5">
            <a:extLst>
              <a:ext uri="{FF2B5EF4-FFF2-40B4-BE49-F238E27FC236}">
                <a16:creationId xmlns="" xmlns:a16="http://schemas.microsoft.com/office/drawing/2014/main" id="{40A193D3-90FD-C605-1F24-6028A538B317}"/>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a:solidFill>
                <a:schemeClr val="bg1">
                  <a:lumMod val="50000"/>
                </a:schemeClr>
              </a:solidFill>
              <a:latin typeface="+mn-lt"/>
            </a:endParaRPr>
          </a:p>
        </p:txBody>
      </p:sp>
      <p:sp>
        <p:nvSpPr>
          <p:cNvPr id="4" name="Text Placeholder 6">
            <a:extLst>
              <a:ext uri="{FF2B5EF4-FFF2-40B4-BE49-F238E27FC236}">
                <a16:creationId xmlns="" xmlns:a16="http://schemas.microsoft.com/office/drawing/2014/main" id="{548F3B16-475D-5EE7-1FE3-1971C44856F5}"/>
              </a:ext>
            </a:extLst>
          </p:cNvPr>
          <p:cNvSpPr>
            <a:spLocks noGrp="1"/>
          </p:cNvSpPr>
          <p:nvPr>
            <p:ph type="body" sz="quarter" idx="16" hasCustomPrompt="1"/>
          </p:nvPr>
        </p:nvSpPr>
        <p:spPr>
          <a:xfrm>
            <a:off x="517289" y="6025232"/>
            <a:ext cx="10692049" cy="138499"/>
          </a:xfrm>
          <a:prstGeom prst="rect">
            <a:avLst/>
          </a:prstGeom>
        </p:spPr>
        <p:txBody>
          <a:bodyPr wrap="square" lIns="0" tIns="0" rIns="0" bIns="0" anchor="t" anchorCtr="0">
            <a:spAutoFit/>
          </a:bodyPr>
          <a:lstStyle>
            <a:lvl1pPr marL="0" indent="0">
              <a:lnSpc>
                <a:spcPct val="100000"/>
              </a:lnSpc>
              <a:spcBef>
                <a:spcPts val="0"/>
              </a:spcBef>
              <a:buNone/>
              <a:defRPr sz="900" i="1">
                <a:solidFill>
                  <a:schemeClr val="bg1">
                    <a:lumMod val="50000"/>
                  </a:schemeClr>
                </a:solidFill>
                <a:latin typeface="Arial" panose="020B0604020202020204"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Click to edit Master text styles</a:t>
            </a:r>
          </a:p>
        </p:txBody>
      </p:sp>
      <p:sp>
        <p:nvSpPr>
          <p:cNvPr id="5" name="Nadpis 1">
            <a:extLst>
              <a:ext uri="{FF2B5EF4-FFF2-40B4-BE49-F238E27FC236}">
                <a16:creationId xmlns="" xmlns:a16="http://schemas.microsoft.com/office/drawing/2014/main" id="{0D050F06-2AA9-252F-C149-89BE2FD1559E}"/>
              </a:ext>
            </a:extLst>
          </p:cNvPr>
          <p:cNvSpPr>
            <a:spLocks noGrp="1"/>
          </p:cNvSpPr>
          <p:nvPr>
            <p:ph type="title" hasCustomPrompt="1"/>
          </p:nvPr>
        </p:nvSpPr>
        <p:spPr>
          <a:xfrm>
            <a:off x="218660" y="123841"/>
            <a:ext cx="11754542" cy="486000"/>
          </a:xfrm>
          <a:prstGeom prst="rect">
            <a:avLst/>
          </a:prstGeom>
        </p:spPr>
        <p:txBody>
          <a:bodyPr lIns="0" rIns="0"/>
          <a:lstStyle/>
          <a:p>
            <a:r>
              <a:rPr lang="cs-CZ"/>
              <a:t>SLIDE TITLE</a:t>
            </a:r>
          </a:p>
        </p:txBody>
      </p:sp>
      <p:sp>
        <p:nvSpPr>
          <p:cNvPr id="6" name="Zástupný text 11">
            <a:extLst>
              <a:ext uri="{FF2B5EF4-FFF2-40B4-BE49-F238E27FC236}">
                <a16:creationId xmlns="" xmlns:a16="http://schemas.microsoft.com/office/drawing/2014/main" id="{B3DD0AF6-39DD-666D-C58B-0E0D57868C24}"/>
              </a:ext>
            </a:extLst>
          </p:cNvPr>
          <p:cNvSpPr>
            <a:spLocks noGrp="1"/>
          </p:cNvSpPr>
          <p:nvPr>
            <p:ph type="body" sz="quarter" idx="10" hasCustomPrompt="1"/>
          </p:nvPr>
        </p:nvSpPr>
        <p:spPr>
          <a:xfrm>
            <a:off x="218661" y="626028"/>
            <a:ext cx="11754542" cy="642385"/>
          </a:xfrm>
          <a:prstGeom prst="rect">
            <a:avLst/>
          </a:prstGeom>
        </p:spPr>
        <p:txBody>
          <a:bodyPr vert="horz" lIns="0" tIns="46800" rIns="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a:t>Headline</a:t>
            </a:r>
          </a:p>
        </p:txBody>
      </p:sp>
      <p:cxnSp>
        <p:nvCxnSpPr>
          <p:cNvPr id="23" name="Přímá spojnice 22">
            <a:extLst>
              <a:ext uri="{FF2B5EF4-FFF2-40B4-BE49-F238E27FC236}">
                <a16:creationId xmlns="" xmlns:a16="http://schemas.microsoft.com/office/drawing/2014/main" id="{17C92D48-B261-69ED-4924-5785C48648BA}"/>
              </a:ext>
            </a:extLst>
          </p:cNvPr>
          <p:cNvCxnSpPr>
            <a:cxnSpLocks/>
          </p:cNvCxnSpPr>
          <p:nvPr userDrawn="1"/>
        </p:nvCxnSpPr>
        <p:spPr>
          <a:xfrm>
            <a:off x="217916" y="2276872"/>
            <a:ext cx="1476000" cy="0"/>
          </a:xfrm>
          <a:prstGeom prst="line">
            <a:avLst/>
          </a:prstGeom>
          <a:ln w="254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46" name="Zástupný text 45">
            <a:extLst>
              <a:ext uri="{FF2B5EF4-FFF2-40B4-BE49-F238E27FC236}">
                <a16:creationId xmlns="" xmlns:a16="http://schemas.microsoft.com/office/drawing/2014/main" id="{8DAFA274-D30C-9E60-1BCF-9D2A74FFB13F}"/>
              </a:ext>
            </a:extLst>
          </p:cNvPr>
          <p:cNvSpPr>
            <a:spLocks noGrp="1"/>
          </p:cNvSpPr>
          <p:nvPr>
            <p:ph type="body" sz="quarter" idx="29" hasCustomPrompt="1"/>
          </p:nvPr>
        </p:nvSpPr>
        <p:spPr>
          <a:xfrm>
            <a:off x="217916" y="1313090"/>
            <a:ext cx="4486616" cy="830997"/>
          </a:xfrm>
          <a:prstGeom prst="rect">
            <a:avLst/>
          </a:prstGeom>
        </p:spPr>
        <p:txBody>
          <a:bodyPr wrap="square" lIns="0" tIns="0" rIns="0" bIns="0" anchor="b">
            <a:spAutoFit/>
          </a:bodyPr>
          <a:lstStyle>
            <a:lvl1pPr marL="0" indent="0">
              <a:spcBef>
                <a:spcPts val="0"/>
              </a:spcBef>
              <a:buNone/>
              <a:defRPr sz="6000" b="1">
                <a:solidFill>
                  <a:schemeClr val="tx2"/>
                </a:solidFill>
              </a:defRPr>
            </a:lvl1pPr>
            <a:lvl5pPr>
              <a:defRPr/>
            </a:lvl5pPr>
          </a:lstStyle>
          <a:p>
            <a:pPr lvl="0"/>
            <a:r>
              <a:rPr lang="cs-CZ"/>
              <a:t>XY %</a:t>
            </a:r>
          </a:p>
        </p:txBody>
      </p:sp>
      <p:sp>
        <p:nvSpPr>
          <p:cNvPr id="19" name="Zástupný text 37">
            <a:extLst>
              <a:ext uri="{FF2B5EF4-FFF2-40B4-BE49-F238E27FC236}">
                <a16:creationId xmlns="" xmlns:a16="http://schemas.microsoft.com/office/drawing/2014/main" id="{D9A1EFB9-58D5-75E3-F04B-E3D3777E1B6A}"/>
              </a:ext>
            </a:extLst>
          </p:cNvPr>
          <p:cNvSpPr>
            <a:spLocks noGrp="1"/>
          </p:cNvSpPr>
          <p:nvPr>
            <p:ph type="body" sz="quarter" idx="22" hasCustomPrompt="1"/>
          </p:nvPr>
        </p:nvSpPr>
        <p:spPr>
          <a:xfrm>
            <a:off x="217916" y="2397688"/>
            <a:ext cx="4486616" cy="1031310"/>
          </a:xfrm>
          <a:prstGeom prst="rect">
            <a:avLst/>
          </a:prstGeom>
        </p:spPr>
        <p:txBody>
          <a:bodyPr lIns="0" tIns="0" rIns="0" bIns="0"/>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cs-CZ" err="1"/>
              <a:t>Lorem</a:t>
            </a:r>
            <a:r>
              <a:rPr lang="cs-CZ"/>
              <a:t> </a:t>
            </a:r>
            <a:r>
              <a:rPr lang="cs-CZ" err="1"/>
              <a:t>ipsum</a:t>
            </a:r>
            <a:r>
              <a:rPr lang="cs-CZ"/>
              <a:t> </a:t>
            </a:r>
            <a:r>
              <a:rPr lang="cs-CZ" err="1"/>
              <a:t>dolor</a:t>
            </a:r>
            <a:r>
              <a:rPr lang="cs-CZ"/>
              <a:t> </a:t>
            </a:r>
            <a:r>
              <a:rPr lang="cs-CZ" err="1"/>
              <a:t>sit</a:t>
            </a:r>
            <a:r>
              <a:rPr lang="cs-CZ"/>
              <a:t> </a:t>
            </a:r>
            <a:r>
              <a:rPr lang="cs-CZ" err="1"/>
              <a:t>amet</a:t>
            </a:r>
            <a:r>
              <a:rPr lang="cs-CZ"/>
              <a:t>, </a:t>
            </a:r>
            <a:r>
              <a:rPr lang="cs-CZ" err="1"/>
              <a:t>consectetuer</a:t>
            </a:r>
            <a:r>
              <a:rPr lang="cs-CZ"/>
              <a:t> </a:t>
            </a:r>
            <a:r>
              <a:rPr lang="cs-CZ" err="1"/>
              <a:t>adipiscing</a:t>
            </a:r>
            <a:r>
              <a:rPr lang="cs-CZ"/>
              <a:t> elit. </a:t>
            </a:r>
            <a:r>
              <a:rPr lang="cs-CZ" err="1"/>
              <a:t>Maecenas</a:t>
            </a:r>
            <a:r>
              <a:rPr lang="cs-CZ"/>
              <a:t> </a:t>
            </a:r>
            <a:r>
              <a:rPr lang="cs-CZ" err="1"/>
              <a:t>porttitor</a:t>
            </a:r>
            <a:r>
              <a:rPr lang="cs-CZ"/>
              <a:t> </a:t>
            </a:r>
            <a:r>
              <a:rPr lang="cs-CZ" err="1"/>
              <a:t>congue</a:t>
            </a:r>
            <a:r>
              <a:rPr lang="cs-CZ"/>
              <a:t> </a:t>
            </a:r>
            <a:r>
              <a:rPr lang="cs-CZ" err="1"/>
              <a:t>massa</a:t>
            </a:r>
            <a:r>
              <a:rPr lang="cs-CZ"/>
              <a:t>. </a:t>
            </a:r>
            <a:r>
              <a:rPr lang="cs-CZ" err="1"/>
              <a:t>Fusce</a:t>
            </a:r>
            <a:r>
              <a:rPr lang="cs-CZ"/>
              <a:t> </a:t>
            </a:r>
            <a:r>
              <a:rPr lang="cs-CZ" err="1"/>
              <a:t>posuere</a:t>
            </a:r>
            <a:r>
              <a:rPr lang="cs-CZ"/>
              <a:t>, </a:t>
            </a:r>
            <a:r>
              <a:rPr lang="cs-CZ" err="1"/>
              <a:t>magna</a:t>
            </a:r>
            <a:r>
              <a:rPr lang="cs-CZ"/>
              <a:t> sed </a:t>
            </a:r>
            <a:r>
              <a:rPr lang="cs-CZ" err="1"/>
              <a:t>pulvinar</a:t>
            </a:r>
            <a:r>
              <a:rPr lang="cs-CZ"/>
              <a:t> </a:t>
            </a:r>
            <a:r>
              <a:rPr lang="cs-CZ" err="1"/>
              <a:t>ultricies</a:t>
            </a:r>
            <a:r>
              <a:rPr lang="cs-CZ"/>
              <a:t>, </a:t>
            </a:r>
            <a:r>
              <a:rPr lang="cs-CZ" err="1"/>
              <a:t>purus</a:t>
            </a:r>
            <a:r>
              <a:rPr lang="cs-CZ"/>
              <a:t> </a:t>
            </a:r>
            <a:r>
              <a:rPr lang="cs-CZ" err="1"/>
              <a:t>lectus</a:t>
            </a:r>
            <a:r>
              <a:rPr lang="cs-CZ"/>
              <a:t> </a:t>
            </a:r>
            <a:r>
              <a:rPr lang="cs-CZ" err="1"/>
              <a:t>malesuada</a:t>
            </a:r>
            <a:r>
              <a:rPr lang="cs-CZ"/>
              <a:t> libero, </a:t>
            </a:r>
            <a:r>
              <a:rPr lang="cs-CZ" err="1"/>
              <a:t>sit</a:t>
            </a:r>
            <a:r>
              <a:rPr lang="cs-CZ"/>
              <a:t> </a:t>
            </a:r>
            <a:r>
              <a:rPr lang="cs-CZ" err="1"/>
              <a:t>amet</a:t>
            </a:r>
            <a:r>
              <a:rPr lang="cs-CZ"/>
              <a:t> </a:t>
            </a:r>
            <a:r>
              <a:rPr lang="cs-CZ" err="1"/>
              <a:t>commodo</a:t>
            </a:r>
            <a:r>
              <a:rPr lang="cs-CZ"/>
              <a:t> </a:t>
            </a:r>
            <a:r>
              <a:rPr lang="cs-CZ" err="1"/>
              <a:t>magna</a:t>
            </a:r>
            <a:r>
              <a:rPr lang="cs-CZ"/>
              <a:t> </a:t>
            </a:r>
            <a:r>
              <a:rPr lang="cs-CZ" err="1"/>
              <a:t>eros</a:t>
            </a:r>
            <a:r>
              <a:rPr lang="cs-CZ"/>
              <a:t> </a:t>
            </a:r>
            <a:r>
              <a:rPr lang="cs-CZ" err="1"/>
              <a:t>quis</a:t>
            </a:r>
            <a:r>
              <a:rPr lang="cs-CZ"/>
              <a:t> urna.</a:t>
            </a:r>
          </a:p>
        </p:txBody>
      </p:sp>
      <p:cxnSp>
        <p:nvCxnSpPr>
          <p:cNvPr id="27" name="Přímá spojnice 26">
            <a:extLst>
              <a:ext uri="{FF2B5EF4-FFF2-40B4-BE49-F238E27FC236}">
                <a16:creationId xmlns="" xmlns:a16="http://schemas.microsoft.com/office/drawing/2014/main" id="{FE944DEF-BB15-F374-5A5C-5BDEA75A2612}"/>
              </a:ext>
            </a:extLst>
          </p:cNvPr>
          <p:cNvCxnSpPr>
            <a:cxnSpLocks/>
          </p:cNvCxnSpPr>
          <p:nvPr userDrawn="1"/>
        </p:nvCxnSpPr>
        <p:spPr>
          <a:xfrm>
            <a:off x="217916" y="4540059"/>
            <a:ext cx="1476000" cy="0"/>
          </a:xfrm>
          <a:prstGeom prst="line">
            <a:avLst/>
          </a:prstGeom>
          <a:ln w="25400"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28" name="Zástupný text 45">
            <a:extLst>
              <a:ext uri="{FF2B5EF4-FFF2-40B4-BE49-F238E27FC236}">
                <a16:creationId xmlns="" xmlns:a16="http://schemas.microsoft.com/office/drawing/2014/main" id="{A7D84FB1-A3B0-89F6-2483-6B62A26E1603}"/>
              </a:ext>
            </a:extLst>
          </p:cNvPr>
          <p:cNvSpPr>
            <a:spLocks noGrp="1"/>
          </p:cNvSpPr>
          <p:nvPr>
            <p:ph type="body" sz="quarter" idx="30" hasCustomPrompt="1"/>
          </p:nvPr>
        </p:nvSpPr>
        <p:spPr>
          <a:xfrm>
            <a:off x="217916" y="3576277"/>
            <a:ext cx="4486616" cy="830997"/>
          </a:xfrm>
          <a:prstGeom prst="rect">
            <a:avLst/>
          </a:prstGeom>
        </p:spPr>
        <p:txBody>
          <a:bodyPr wrap="square" lIns="0" tIns="0" rIns="0" bIns="0" anchor="b">
            <a:spAutoFit/>
          </a:bodyPr>
          <a:lstStyle>
            <a:lvl1pPr marL="0" indent="0">
              <a:spcBef>
                <a:spcPts val="0"/>
              </a:spcBef>
              <a:buNone/>
              <a:defRPr sz="6000" b="1">
                <a:solidFill>
                  <a:schemeClr val="bg2"/>
                </a:solidFill>
              </a:defRPr>
            </a:lvl1pPr>
            <a:lvl5pPr>
              <a:defRPr/>
            </a:lvl5pPr>
          </a:lstStyle>
          <a:p>
            <a:pPr lvl="0"/>
            <a:r>
              <a:rPr lang="cs-CZ"/>
              <a:t>XY %</a:t>
            </a:r>
          </a:p>
        </p:txBody>
      </p:sp>
      <p:sp>
        <p:nvSpPr>
          <p:cNvPr id="29" name="Zástupný text 37">
            <a:extLst>
              <a:ext uri="{FF2B5EF4-FFF2-40B4-BE49-F238E27FC236}">
                <a16:creationId xmlns="" xmlns:a16="http://schemas.microsoft.com/office/drawing/2014/main" id="{2817E276-163E-76B6-2770-75DC0B83D6B1}"/>
              </a:ext>
            </a:extLst>
          </p:cNvPr>
          <p:cNvSpPr>
            <a:spLocks noGrp="1"/>
          </p:cNvSpPr>
          <p:nvPr>
            <p:ph type="body" sz="quarter" idx="31" hasCustomPrompt="1"/>
          </p:nvPr>
        </p:nvSpPr>
        <p:spPr>
          <a:xfrm>
            <a:off x="217916" y="4660875"/>
            <a:ext cx="4486616" cy="1176045"/>
          </a:xfrm>
          <a:prstGeom prst="rect">
            <a:avLst/>
          </a:prstGeom>
        </p:spPr>
        <p:txBody>
          <a:bodyPr lIns="0" tIns="0" rIns="0" bIns="0"/>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cs-CZ" err="1"/>
              <a:t>Lorem</a:t>
            </a:r>
            <a:r>
              <a:rPr lang="cs-CZ"/>
              <a:t> </a:t>
            </a:r>
            <a:r>
              <a:rPr lang="cs-CZ" err="1"/>
              <a:t>ipsum</a:t>
            </a:r>
            <a:r>
              <a:rPr lang="cs-CZ"/>
              <a:t> </a:t>
            </a:r>
            <a:r>
              <a:rPr lang="cs-CZ" err="1"/>
              <a:t>dolor</a:t>
            </a:r>
            <a:r>
              <a:rPr lang="cs-CZ"/>
              <a:t> </a:t>
            </a:r>
            <a:r>
              <a:rPr lang="cs-CZ" err="1"/>
              <a:t>sit</a:t>
            </a:r>
            <a:r>
              <a:rPr lang="cs-CZ"/>
              <a:t> </a:t>
            </a:r>
            <a:r>
              <a:rPr lang="cs-CZ" err="1"/>
              <a:t>amet</a:t>
            </a:r>
            <a:r>
              <a:rPr lang="cs-CZ"/>
              <a:t>, </a:t>
            </a:r>
            <a:r>
              <a:rPr lang="cs-CZ" err="1"/>
              <a:t>consectetuer</a:t>
            </a:r>
            <a:r>
              <a:rPr lang="cs-CZ"/>
              <a:t> </a:t>
            </a:r>
            <a:r>
              <a:rPr lang="cs-CZ" err="1"/>
              <a:t>adipiscing</a:t>
            </a:r>
            <a:r>
              <a:rPr lang="cs-CZ"/>
              <a:t> elit. </a:t>
            </a:r>
            <a:r>
              <a:rPr lang="cs-CZ" err="1"/>
              <a:t>Maecenas</a:t>
            </a:r>
            <a:r>
              <a:rPr lang="cs-CZ"/>
              <a:t> </a:t>
            </a:r>
            <a:r>
              <a:rPr lang="cs-CZ" err="1"/>
              <a:t>porttitor</a:t>
            </a:r>
            <a:r>
              <a:rPr lang="cs-CZ"/>
              <a:t> </a:t>
            </a:r>
            <a:r>
              <a:rPr lang="cs-CZ" err="1"/>
              <a:t>congue</a:t>
            </a:r>
            <a:r>
              <a:rPr lang="cs-CZ"/>
              <a:t> </a:t>
            </a:r>
            <a:r>
              <a:rPr lang="cs-CZ" err="1"/>
              <a:t>massa</a:t>
            </a:r>
            <a:r>
              <a:rPr lang="cs-CZ"/>
              <a:t>. </a:t>
            </a:r>
            <a:r>
              <a:rPr lang="cs-CZ" err="1"/>
              <a:t>Fusce</a:t>
            </a:r>
            <a:r>
              <a:rPr lang="cs-CZ"/>
              <a:t> </a:t>
            </a:r>
            <a:r>
              <a:rPr lang="cs-CZ" err="1"/>
              <a:t>posuere</a:t>
            </a:r>
            <a:r>
              <a:rPr lang="cs-CZ"/>
              <a:t>, </a:t>
            </a:r>
            <a:r>
              <a:rPr lang="cs-CZ" err="1"/>
              <a:t>magna</a:t>
            </a:r>
            <a:r>
              <a:rPr lang="cs-CZ"/>
              <a:t> sed </a:t>
            </a:r>
            <a:r>
              <a:rPr lang="cs-CZ" err="1"/>
              <a:t>pulvinar</a:t>
            </a:r>
            <a:r>
              <a:rPr lang="cs-CZ"/>
              <a:t> </a:t>
            </a:r>
            <a:r>
              <a:rPr lang="cs-CZ" err="1"/>
              <a:t>ultricies</a:t>
            </a:r>
            <a:r>
              <a:rPr lang="cs-CZ"/>
              <a:t>, </a:t>
            </a:r>
            <a:r>
              <a:rPr lang="cs-CZ" err="1"/>
              <a:t>purus</a:t>
            </a:r>
            <a:r>
              <a:rPr lang="cs-CZ"/>
              <a:t> </a:t>
            </a:r>
            <a:r>
              <a:rPr lang="cs-CZ" err="1"/>
              <a:t>lectus</a:t>
            </a:r>
            <a:r>
              <a:rPr lang="cs-CZ"/>
              <a:t> </a:t>
            </a:r>
            <a:r>
              <a:rPr lang="cs-CZ" err="1"/>
              <a:t>malesuada</a:t>
            </a:r>
            <a:r>
              <a:rPr lang="cs-CZ"/>
              <a:t> libero, </a:t>
            </a:r>
            <a:r>
              <a:rPr lang="cs-CZ" err="1"/>
              <a:t>sit</a:t>
            </a:r>
            <a:r>
              <a:rPr lang="cs-CZ"/>
              <a:t> </a:t>
            </a:r>
            <a:r>
              <a:rPr lang="cs-CZ" err="1"/>
              <a:t>amet</a:t>
            </a:r>
            <a:r>
              <a:rPr lang="cs-CZ"/>
              <a:t> </a:t>
            </a:r>
            <a:r>
              <a:rPr lang="cs-CZ" err="1"/>
              <a:t>commodo</a:t>
            </a:r>
            <a:r>
              <a:rPr lang="cs-CZ"/>
              <a:t> </a:t>
            </a:r>
            <a:r>
              <a:rPr lang="cs-CZ" err="1"/>
              <a:t>magna</a:t>
            </a:r>
            <a:r>
              <a:rPr lang="cs-CZ"/>
              <a:t> </a:t>
            </a:r>
            <a:r>
              <a:rPr lang="cs-CZ" err="1"/>
              <a:t>eros</a:t>
            </a:r>
            <a:r>
              <a:rPr lang="cs-CZ"/>
              <a:t> </a:t>
            </a:r>
            <a:r>
              <a:rPr lang="cs-CZ" err="1"/>
              <a:t>quis</a:t>
            </a:r>
            <a:r>
              <a:rPr lang="cs-CZ"/>
              <a:t> urna.</a:t>
            </a:r>
          </a:p>
        </p:txBody>
      </p:sp>
      <p:sp>
        <p:nvSpPr>
          <p:cNvPr id="7" name="Espace réservé pour une image  3">
            <a:extLst>
              <a:ext uri="{FF2B5EF4-FFF2-40B4-BE49-F238E27FC236}">
                <a16:creationId xmlns="" xmlns:a16="http://schemas.microsoft.com/office/drawing/2014/main" id="{C7D6C8C8-3161-E5D9-3279-C39CD172220B}"/>
              </a:ext>
            </a:extLst>
          </p:cNvPr>
          <p:cNvSpPr>
            <a:spLocks noGrp="1"/>
          </p:cNvSpPr>
          <p:nvPr>
            <p:ph type="pic" sz="quarter" idx="23"/>
          </p:nvPr>
        </p:nvSpPr>
        <p:spPr>
          <a:xfrm>
            <a:off x="5064531" y="1412776"/>
            <a:ext cx="6909553" cy="4424144"/>
          </a:xfrm>
          <a:prstGeom prst="rect">
            <a:avLst/>
          </a:prstGeom>
          <a:solidFill>
            <a:schemeClr val="bg1">
              <a:lumMod val="95000"/>
            </a:schemeClr>
          </a:solidFill>
        </p:spPr>
        <p:txBody>
          <a:bodyPr/>
          <a:lstStyle>
            <a:lvl1pPr marL="0" indent="0">
              <a:buNone/>
              <a:defRPr sz="1600"/>
            </a:lvl1pPr>
          </a:lstStyle>
          <a:p>
            <a:endParaRPr lang="en-GB"/>
          </a:p>
        </p:txBody>
      </p:sp>
    </p:spTree>
    <p:extLst>
      <p:ext uri="{BB962C8B-B14F-4D97-AF65-F5344CB8AC3E}">
        <p14:creationId xmlns:p14="http://schemas.microsoft.com/office/powerpoint/2010/main" val="42315345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ore Card: 2 objects">
    <p:spTree>
      <p:nvGrpSpPr>
        <p:cNvPr id="1" name=""/>
        <p:cNvGrpSpPr/>
        <p:nvPr/>
      </p:nvGrpSpPr>
      <p:grpSpPr>
        <a:xfrm>
          <a:off x="0" y="0"/>
          <a:ext cx="0" cy="0"/>
          <a:chOff x="0" y="0"/>
          <a:chExt cx="0" cy="0"/>
        </a:xfrm>
      </p:grpSpPr>
      <p:sp>
        <p:nvSpPr>
          <p:cNvPr id="31" name="Zástupný symbol obrázku 30">
            <a:extLst>
              <a:ext uri="{FF2B5EF4-FFF2-40B4-BE49-F238E27FC236}">
                <a16:creationId xmlns="" xmlns:a16="http://schemas.microsoft.com/office/drawing/2014/main" id="{84B23E56-3766-321F-1A2E-6D6705AE53CD}"/>
              </a:ext>
            </a:extLst>
          </p:cNvPr>
          <p:cNvSpPr>
            <a:spLocks noGrp="1" noChangeAspect="1"/>
          </p:cNvSpPr>
          <p:nvPr>
            <p:ph type="pic" sz="quarter" idx="11"/>
          </p:nvPr>
        </p:nvSpPr>
        <p:spPr>
          <a:xfrm>
            <a:off x="1" y="0"/>
            <a:ext cx="3895604" cy="6858000"/>
          </a:xfrm>
          <a:prstGeom prst="rect">
            <a:avLst/>
          </a:prstGeom>
        </p:spPr>
        <p:txBody>
          <a:bodyPr/>
          <a:lstStyle>
            <a:lvl1pPr marL="0" indent="0">
              <a:buNone/>
              <a:defRPr/>
            </a:lvl1pPr>
          </a:lstStyle>
          <a:p>
            <a:endParaRPr lang="cs-CZ"/>
          </a:p>
          <a:p>
            <a:endParaRPr lang="cs-CZ"/>
          </a:p>
          <a:p>
            <a:endParaRPr lang="cs-CZ"/>
          </a:p>
          <a:p>
            <a:endParaRPr lang="cs-CZ"/>
          </a:p>
          <a:p>
            <a:endParaRPr lang="cs-CZ"/>
          </a:p>
          <a:p>
            <a:endParaRPr lang="cs-CZ"/>
          </a:p>
          <a:p>
            <a:endParaRPr lang="cs-CZ"/>
          </a:p>
          <a:p>
            <a:r>
              <a:rPr lang="cs-CZ"/>
              <a:t>FOTKA</a:t>
            </a:r>
          </a:p>
        </p:txBody>
      </p:sp>
      <p:sp>
        <p:nvSpPr>
          <p:cNvPr id="41" name="Zástupný text 37">
            <a:extLst>
              <a:ext uri="{FF2B5EF4-FFF2-40B4-BE49-F238E27FC236}">
                <a16:creationId xmlns="" xmlns:a16="http://schemas.microsoft.com/office/drawing/2014/main" id="{AEF503A5-BE78-8A4A-3579-3872F8116D15}"/>
              </a:ext>
            </a:extLst>
          </p:cNvPr>
          <p:cNvSpPr>
            <a:spLocks noGrp="1"/>
          </p:cNvSpPr>
          <p:nvPr>
            <p:ph type="body" sz="quarter" idx="28" hasCustomPrompt="1"/>
          </p:nvPr>
        </p:nvSpPr>
        <p:spPr>
          <a:xfrm>
            <a:off x="4254882" y="4449804"/>
            <a:ext cx="3682433" cy="1571584"/>
          </a:xfrm>
          <a:prstGeom prst="rect">
            <a:avLst/>
          </a:prstGeom>
        </p:spPr>
        <p:txBody>
          <a:bodyPr lIns="0" tIns="0" rIns="0" bIns="0"/>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cs-CZ" err="1"/>
              <a:t>Lorem</a:t>
            </a:r>
            <a:r>
              <a:rPr lang="cs-CZ"/>
              <a:t> </a:t>
            </a:r>
            <a:r>
              <a:rPr lang="cs-CZ" err="1"/>
              <a:t>ipsum</a:t>
            </a:r>
            <a:r>
              <a:rPr lang="cs-CZ"/>
              <a:t> </a:t>
            </a:r>
            <a:r>
              <a:rPr lang="cs-CZ" err="1"/>
              <a:t>dolor</a:t>
            </a:r>
            <a:r>
              <a:rPr lang="cs-CZ"/>
              <a:t> </a:t>
            </a:r>
            <a:r>
              <a:rPr lang="cs-CZ" err="1"/>
              <a:t>sit</a:t>
            </a:r>
            <a:r>
              <a:rPr lang="cs-CZ"/>
              <a:t> </a:t>
            </a:r>
            <a:r>
              <a:rPr lang="cs-CZ" err="1"/>
              <a:t>amet</a:t>
            </a:r>
            <a:r>
              <a:rPr lang="cs-CZ"/>
              <a:t>, </a:t>
            </a:r>
            <a:r>
              <a:rPr lang="cs-CZ" err="1"/>
              <a:t>consectetuer</a:t>
            </a:r>
            <a:r>
              <a:rPr lang="cs-CZ"/>
              <a:t> </a:t>
            </a:r>
            <a:r>
              <a:rPr lang="cs-CZ" err="1"/>
              <a:t>adipiscing</a:t>
            </a:r>
            <a:r>
              <a:rPr lang="cs-CZ"/>
              <a:t> elit. </a:t>
            </a:r>
            <a:r>
              <a:rPr lang="cs-CZ" err="1"/>
              <a:t>Maecenas</a:t>
            </a:r>
            <a:r>
              <a:rPr lang="cs-CZ"/>
              <a:t> </a:t>
            </a:r>
            <a:r>
              <a:rPr lang="cs-CZ" err="1"/>
              <a:t>porttitor</a:t>
            </a:r>
            <a:r>
              <a:rPr lang="cs-CZ"/>
              <a:t> </a:t>
            </a:r>
            <a:r>
              <a:rPr lang="cs-CZ" err="1"/>
              <a:t>congue</a:t>
            </a:r>
            <a:r>
              <a:rPr lang="cs-CZ"/>
              <a:t> </a:t>
            </a:r>
            <a:r>
              <a:rPr lang="cs-CZ" err="1"/>
              <a:t>massa</a:t>
            </a:r>
            <a:r>
              <a:rPr lang="cs-CZ"/>
              <a:t>. </a:t>
            </a:r>
            <a:r>
              <a:rPr lang="cs-CZ" err="1"/>
              <a:t>Fusce</a:t>
            </a:r>
            <a:r>
              <a:rPr lang="cs-CZ"/>
              <a:t> </a:t>
            </a:r>
            <a:r>
              <a:rPr lang="cs-CZ" err="1"/>
              <a:t>posuere</a:t>
            </a:r>
            <a:r>
              <a:rPr lang="cs-CZ"/>
              <a:t>, </a:t>
            </a:r>
            <a:r>
              <a:rPr lang="cs-CZ" err="1"/>
              <a:t>magna</a:t>
            </a:r>
            <a:r>
              <a:rPr lang="cs-CZ"/>
              <a:t> sed </a:t>
            </a:r>
            <a:r>
              <a:rPr lang="cs-CZ" err="1"/>
              <a:t>pulvinar</a:t>
            </a:r>
            <a:r>
              <a:rPr lang="cs-CZ"/>
              <a:t> </a:t>
            </a:r>
            <a:r>
              <a:rPr lang="cs-CZ" err="1"/>
              <a:t>ultricies</a:t>
            </a:r>
            <a:r>
              <a:rPr lang="cs-CZ"/>
              <a:t>, </a:t>
            </a:r>
            <a:r>
              <a:rPr lang="cs-CZ" err="1"/>
              <a:t>purus</a:t>
            </a:r>
            <a:r>
              <a:rPr lang="cs-CZ"/>
              <a:t> </a:t>
            </a:r>
            <a:r>
              <a:rPr lang="cs-CZ" err="1"/>
              <a:t>lectus</a:t>
            </a:r>
            <a:r>
              <a:rPr lang="cs-CZ"/>
              <a:t> </a:t>
            </a:r>
            <a:r>
              <a:rPr lang="cs-CZ" err="1"/>
              <a:t>malesuada</a:t>
            </a:r>
            <a:r>
              <a:rPr lang="cs-CZ"/>
              <a:t> libero, </a:t>
            </a:r>
            <a:r>
              <a:rPr lang="cs-CZ" err="1"/>
              <a:t>sit</a:t>
            </a:r>
            <a:r>
              <a:rPr lang="cs-CZ"/>
              <a:t> </a:t>
            </a:r>
            <a:r>
              <a:rPr lang="cs-CZ" err="1"/>
              <a:t>amet</a:t>
            </a:r>
            <a:r>
              <a:rPr lang="cs-CZ"/>
              <a:t> </a:t>
            </a:r>
            <a:r>
              <a:rPr lang="cs-CZ" err="1"/>
              <a:t>commodo</a:t>
            </a:r>
            <a:r>
              <a:rPr lang="cs-CZ"/>
              <a:t> </a:t>
            </a:r>
            <a:r>
              <a:rPr lang="cs-CZ" err="1"/>
              <a:t>magna</a:t>
            </a:r>
            <a:r>
              <a:rPr lang="cs-CZ"/>
              <a:t> </a:t>
            </a:r>
            <a:r>
              <a:rPr lang="cs-CZ" err="1"/>
              <a:t>eros</a:t>
            </a:r>
            <a:r>
              <a:rPr lang="cs-CZ"/>
              <a:t> </a:t>
            </a:r>
            <a:r>
              <a:rPr lang="cs-CZ" err="1"/>
              <a:t>quis</a:t>
            </a:r>
            <a:r>
              <a:rPr lang="cs-CZ"/>
              <a:t> urna.</a:t>
            </a:r>
          </a:p>
        </p:txBody>
      </p:sp>
      <p:sp>
        <p:nvSpPr>
          <p:cNvPr id="44" name="Zástupný text 37">
            <a:extLst>
              <a:ext uri="{FF2B5EF4-FFF2-40B4-BE49-F238E27FC236}">
                <a16:creationId xmlns="" xmlns:a16="http://schemas.microsoft.com/office/drawing/2014/main" id="{BA177DC3-D2ED-F131-F829-3BEB9237922B}"/>
              </a:ext>
            </a:extLst>
          </p:cNvPr>
          <p:cNvSpPr>
            <a:spLocks noGrp="1"/>
          </p:cNvSpPr>
          <p:nvPr>
            <p:ph type="body" sz="quarter" idx="37" hasCustomPrompt="1"/>
          </p:nvPr>
        </p:nvSpPr>
        <p:spPr>
          <a:xfrm>
            <a:off x="8317255" y="4449804"/>
            <a:ext cx="3682433" cy="1571584"/>
          </a:xfrm>
          <a:prstGeom prst="rect">
            <a:avLst/>
          </a:prstGeom>
        </p:spPr>
        <p:txBody>
          <a:bodyPr lIns="0" tIns="0" rIns="0" bIns="0"/>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cs-CZ" err="1"/>
              <a:t>Lorem</a:t>
            </a:r>
            <a:r>
              <a:rPr lang="cs-CZ"/>
              <a:t> </a:t>
            </a:r>
            <a:r>
              <a:rPr lang="cs-CZ" err="1"/>
              <a:t>ipsum</a:t>
            </a:r>
            <a:r>
              <a:rPr lang="cs-CZ"/>
              <a:t> </a:t>
            </a:r>
            <a:r>
              <a:rPr lang="cs-CZ" err="1"/>
              <a:t>dolor</a:t>
            </a:r>
            <a:r>
              <a:rPr lang="cs-CZ"/>
              <a:t> </a:t>
            </a:r>
            <a:r>
              <a:rPr lang="cs-CZ" err="1"/>
              <a:t>sit</a:t>
            </a:r>
            <a:r>
              <a:rPr lang="cs-CZ"/>
              <a:t> </a:t>
            </a:r>
            <a:r>
              <a:rPr lang="cs-CZ" err="1"/>
              <a:t>amet</a:t>
            </a:r>
            <a:r>
              <a:rPr lang="cs-CZ"/>
              <a:t>, </a:t>
            </a:r>
            <a:r>
              <a:rPr lang="cs-CZ" err="1"/>
              <a:t>consectetuer</a:t>
            </a:r>
            <a:r>
              <a:rPr lang="cs-CZ"/>
              <a:t> </a:t>
            </a:r>
            <a:r>
              <a:rPr lang="cs-CZ" err="1"/>
              <a:t>adipiscing</a:t>
            </a:r>
            <a:r>
              <a:rPr lang="cs-CZ"/>
              <a:t> elit. </a:t>
            </a:r>
            <a:r>
              <a:rPr lang="cs-CZ" err="1"/>
              <a:t>Maecenas</a:t>
            </a:r>
            <a:r>
              <a:rPr lang="cs-CZ"/>
              <a:t> </a:t>
            </a:r>
            <a:r>
              <a:rPr lang="cs-CZ" err="1"/>
              <a:t>porttitor</a:t>
            </a:r>
            <a:r>
              <a:rPr lang="cs-CZ"/>
              <a:t> </a:t>
            </a:r>
            <a:r>
              <a:rPr lang="cs-CZ" err="1"/>
              <a:t>congue</a:t>
            </a:r>
            <a:r>
              <a:rPr lang="cs-CZ"/>
              <a:t> </a:t>
            </a:r>
            <a:r>
              <a:rPr lang="cs-CZ" err="1"/>
              <a:t>massa</a:t>
            </a:r>
            <a:r>
              <a:rPr lang="cs-CZ"/>
              <a:t>. </a:t>
            </a:r>
            <a:r>
              <a:rPr lang="cs-CZ" err="1"/>
              <a:t>Fusce</a:t>
            </a:r>
            <a:r>
              <a:rPr lang="cs-CZ"/>
              <a:t> </a:t>
            </a:r>
            <a:r>
              <a:rPr lang="cs-CZ" err="1"/>
              <a:t>posuere</a:t>
            </a:r>
            <a:r>
              <a:rPr lang="cs-CZ"/>
              <a:t>, </a:t>
            </a:r>
            <a:r>
              <a:rPr lang="cs-CZ" err="1"/>
              <a:t>magna</a:t>
            </a:r>
            <a:r>
              <a:rPr lang="cs-CZ"/>
              <a:t> sed </a:t>
            </a:r>
            <a:r>
              <a:rPr lang="cs-CZ" err="1"/>
              <a:t>pulvinar</a:t>
            </a:r>
            <a:r>
              <a:rPr lang="cs-CZ"/>
              <a:t> </a:t>
            </a:r>
            <a:r>
              <a:rPr lang="cs-CZ" err="1"/>
              <a:t>ultricies</a:t>
            </a:r>
            <a:r>
              <a:rPr lang="cs-CZ"/>
              <a:t>, </a:t>
            </a:r>
            <a:r>
              <a:rPr lang="cs-CZ" err="1"/>
              <a:t>purus</a:t>
            </a:r>
            <a:r>
              <a:rPr lang="cs-CZ"/>
              <a:t> </a:t>
            </a:r>
            <a:r>
              <a:rPr lang="cs-CZ" err="1"/>
              <a:t>lectus</a:t>
            </a:r>
            <a:r>
              <a:rPr lang="cs-CZ"/>
              <a:t> </a:t>
            </a:r>
            <a:r>
              <a:rPr lang="cs-CZ" err="1"/>
              <a:t>malesuada</a:t>
            </a:r>
            <a:r>
              <a:rPr lang="cs-CZ"/>
              <a:t> libero, </a:t>
            </a:r>
            <a:r>
              <a:rPr lang="cs-CZ" err="1"/>
              <a:t>sit</a:t>
            </a:r>
            <a:r>
              <a:rPr lang="cs-CZ"/>
              <a:t> </a:t>
            </a:r>
            <a:r>
              <a:rPr lang="cs-CZ" err="1"/>
              <a:t>amet</a:t>
            </a:r>
            <a:r>
              <a:rPr lang="cs-CZ"/>
              <a:t> </a:t>
            </a:r>
            <a:r>
              <a:rPr lang="cs-CZ" err="1"/>
              <a:t>commodo</a:t>
            </a:r>
            <a:r>
              <a:rPr lang="cs-CZ"/>
              <a:t> </a:t>
            </a:r>
            <a:r>
              <a:rPr lang="cs-CZ" err="1"/>
              <a:t>magna</a:t>
            </a:r>
            <a:r>
              <a:rPr lang="cs-CZ"/>
              <a:t> </a:t>
            </a:r>
            <a:r>
              <a:rPr lang="cs-CZ" err="1"/>
              <a:t>eros</a:t>
            </a:r>
            <a:r>
              <a:rPr lang="cs-CZ"/>
              <a:t> </a:t>
            </a:r>
            <a:r>
              <a:rPr lang="cs-CZ" err="1"/>
              <a:t>quis</a:t>
            </a:r>
            <a:r>
              <a:rPr lang="cs-CZ"/>
              <a:t> urna.</a:t>
            </a:r>
          </a:p>
        </p:txBody>
      </p:sp>
      <p:sp>
        <p:nvSpPr>
          <p:cNvPr id="48" name="Nadpis 1">
            <a:extLst>
              <a:ext uri="{FF2B5EF4-FFF2-40B4-BE49-F238E27FC236}">
                <a16:creationId xmlns="" xmlns:a16="http://schemas.microsoft.com/office/drawing/2014/main" id="{C2C73AC6-CBEB-3097-A283-B0DAF1A332CE}"/>
              </a:ext>
            </a:extLst>
          </p:cNvPr>
          <p:cNvSpPr>
            <a:spLocks noGrp="1"/>
          </p:cNvSpPr>
          <p:nvPr>
            <p:ph type="title"/>
          </p:nvPr>
        </p:nvSpPr>
        <p:spPr>
          <a:xfrm>
            <a:off x="218660" y="166786"/>
            <a:ext cx="3676945" cy="400110"/>
          </a:xfrm>
          <a:prstGeom prst="rect">
            <a:avLst/>
          </a:prstGeom>
        </p:spPr>
        <p:txBody>
          <a:bodyPr lIns="0" rIns="0" anchor="t" anchorCtr="0">
            <a:spAutoFit/>
          </a:bodyPr>
          <a:lstStyle>
            <a:lvl1pPr>
              <a:defRPr>
                <a:solidFill>
                  <a:schemeClr val="bg1"/>
                </a:solidFill>
              </a:defRPr>
            </a:lvl1pPr>
          </a:lstStyle>
          <a:p>
            <a:endParaRPr lang="cs-CZ"/>
          </a:p>
        </p:txBody>
      </p:sp>
      <p:sp>
        <p:nvSpPr>
          <p:cNvPr id="2" name="Zástupný obsah 32">
            <a:extLst>
              <a:ext uri="{FF2B5EF4-FFF2-40B4-BE49-F238E27FC236}">
                <a16:creationId xmlns="" xmlns:a16="http://schemas.microsoft.com/office/drawing/2014/main" id="{A3E450BE-4DF2-F455-0043-26A92D004366}"/>
              </a:ext>
            </a:extLst>
          </p:cNvPr>
          <p:cNvSpPr>
            <a:spLocks noGrp="1"/>
          </p:cNvSpPr>
          <p:nvPr>
            <p:ph sz="quarter" idx="12" hasCustomPrompt="1"/>
          </p:nvPr>
        </p:nvSpPr>
        <p:spPr>
          <a:xfrm>
            <a:off x="4254883" y="1394113"/>
            <a:ext cx="3671255" cy="2790971"/>
          </a:xfrm>
          <a:prstGeom prst="rect">
            <a:avLst/>
          </a:prstGeom>
        </p:spPr>
        <p:txBody>
          <a:bodyPr lIns="0" rIns="0"/>
          <a:lstStyle>
            <a:lvl1pPr marL="0" indent="0">
              <a:buNone/>
              <a:defRPr sz="2800"/>
            </a:lvl1pPr>
          </a:lstStyle>
          <a:p>
            <a:pPr lvl="0"/>
            <a:r>
              <a:rPr lang="cs-CZ"/>
              <a:t>OBRÁZEK/ČÍSLO/</a:t>
            </a:r>
            <a:br>
              <a:rPr lang="cs-CZ"/>
            </a:br>
            <a:r>
              <a:rPr lang="cs-CZ"/>
              <a:t>GRAF</a:t>
            </a:r>
          </a:p>
        </p:txBody>
      </p:sp>
      <p:sp>
        <p:nvSpPr>
          <p:cNvPr id="3" name="Zástupný obsah 32">
            <a:extLst>
              <a:ext uri="{FF2B5EF4-FFF2-40B4-BE49-F238E27FC236}">
                <a16:creationId xmlns="" xmlns:a16="http://schemas.microsoft.com/office/drawing/2014/main" id="{B471EEB4-3522-8B9B-DEB9-E70E137BFF3B}"/>
              </a:ext>
            </a:extLst>
          </p:cNvPr>
          <p:cNvSpPr>
            <a:spLocks noGrp="1"/>
          </p:cNvSpPr>
          <p:nvPr>
            <p:ph sz="quarter" idx="13" hasCustomPrompt="1"/>
          </p:nvPr>
        </p:nvSpPr>
        <p:spPr>
          <a:xfrm>
            <a:off x="8317255" y="1394113"/>
            <a:ext cx="3671255" cy="2790971"/>
          </a:xfrm>
          <a:prstGeom prst="rect">
            <a:avLst/>
          </a:prstGeom>
        </p:spPr>
        <p:txBody>
          <a:bodyPr lIns="0" rIns="0"/>
          <a:lstStyle>
            <a:lvl1pPr marL="0" indent="0">
              <a:buNone/>
              <a:defRPr sz="2800"/>
            </a:lvl1pPr>
          </a:lstStyle>
          <a:p>
            <a:pPr lvl="0"/>
            <a:r>
              <a:rPr lang="cs-CZ"/>
              <a:t>OBRÁZEK/ČÍSLO/</a:t>
            </a:r>
            <a:br>
              <a:rPr lang="cs-CZ"/>
            </a:br>
            <a:r>
              <a:rPr lang="cs-CZ"/>
              <a:t>GRAF</a:t>
            </a:r>
          </a:p>
        </p:txBody>
      </p:sp>
      <p:sp>
        <p:nvSpPr>
          <p:cNvPr id="4" name="Zástupný text 45">
            <a:extLst>
              <a:ext uri="{FF2B5EF4-FFF2-40B4-BE49-F238E27FC236}">
                <a16:creationId xmlns="" xmlns:a16="http://schemas.microsoft.com/office/drawing/2014/main" id="{A038F6AF-D191-74C0-E78F-1E7C864545D5}"/>
              </a:ext>
            </a:extLst>
          </p:cNvPr>
          <p:cNvSpPr>
            <a:spLocks noGrp="1"/>
          </p:cNvSpPr>
          <p:nvPr>
            <p:ph type="body" sz="quarter" idx="36" hasCustomPrompt="1"/>
          </p:nvPr>
        </p:nvSpPr>
        <p:spPr>
          <a:xfrm>
            <a:off x="8284227" y="620714"/>
            <a:ext cx="3666462" cy="522000"/>
          </a:xfrm>
          <a:prstGeom prst="rect">
            <a:avLst/>
          </a:prstGeom>
        </p:spPr>
        <p:txBody>
          <a:bodyPr lIns="0" tIns="0" rIns="0" bIns="0" anchor="b"/>
          <a:lstStyle>
            <a:lvl1pPr marL="0" indent="0">
              <a:spcBef>
                <a:spcPts val="0"/>
              </a:spcBef>
              <a:buNone/>
              <a:defRPr sz="1600" b="1">
                <a:solidFill>
                  <a:schemeClr val="tx2"/>
                </a:solidFill>
              </a:defRPr>
            </a:lvl1pPr>
            <a:lvl5pPr>
              <a:defRPr/>
            </a:lvl5pPr>
          </a:lstStyle>
          <a:p>
            <a:pPr lvl="0"/>
            <a:r>
              <a:rPr lang="cs-CZ"/>
              <a:t>NADPIS NA </a:t>
            </a:r>
            <a:br>
              <a:rPr lang="cs-CZ"/>
            </a:br>
            <a:r>
              <a:rPr lang="cs-CZ"/>
              <a:t>DVA ŘÁDKY</a:t>
            </a:r>
          </a:p>
        </p:txBody>
      </p:sp>
      <p:sp>
        <p:nvSpPr>
          <p:cNvPr id="5" name="Zástupný text 45">
            <a:extLst>
              <a:ext uri="{FF2B5EF4-FFF2-40B4-BE49-F238E27FC236}">
                <a16:creationId xmlns="" xmlns:a16="http://schemas.microsoft.com/office/drawing/2014/main" id="{14E33C6F-B985-0F03-CB78-3B5CD6595A13}"/>
              </a:ext>
            </a:extLst>
          </p:cNvPr>
          <p:cNvSpPr>
            <a:spLocks noGrp="1"/>
          </p:cNvSpPr>
          <p:nvPr>
            <p:ph type="body" sz="quarter" idx="38" hasCustomPrompt="1"/>
          </p:nvPr>
        </p:nvSpPr>
        <p:spPr>
          <a:xfrm>
            <a:off x="4257765" y="620714"/>
            <a:ext cx="3666462" cy="522000"/>
          </a:xfrm>
          <a:prstGeom prst="rect">
            <a:avLst/>
          </a:prstGeom>
        </p:spPr>
        <p:txBody>
          <a:bodyPr lIns="0" tIns="0" rIns="0" bIns="0" anchor="b"/>
          <a:lstStyle>
            <a:lvl1pPr marL="0" indent="0">
              <a:spcBef>
                <a:spcPts val="0"/>
              </a:spcBef>
              <a:buNone/>
              <a:defRPr sz="1600" b="1">
                <a:solidFill>
                  <a:schemeClr val="tx2"/>
                </a:solidFill>
              </a:defRPr>
            </a:lvl1pPr>
            <a:lvl5pPr>
              <a:defRPr/>
            </a:lvl5pPr>
          </a:lstStyle>
          <a:p>
            <a:pPr lvl="0"/>
            <a:r>
              <a:rPr lang="cs-CZ"/>
              <a:t>NADPIS NA </a:t>
            </a:r>
            <a:br>
              <a:rPr lang="cs-CZ"/>
            </a:br>
            <a:r>
              <a:rPr lang="cs-CZ"/>
              <a:t>DVA ŘÁDKY</a:t>
            </a:r>
          </a:p>
        </p:txBody>
      </p:sp>
      <p:cxnSp>
        <p:nvCxnSpPr>
          <p:cNvPr id="6" name="Přímá spojnice 5">
            <a:extLst>
              <a:ext uri="{FF2B5EF4-FFF2-40B4-BE49-F238E27FC236}">
                <a16:creationId xmlns="" xmlns:a16="http://schemas.microsoft.com/office/drawing/2014/main" id="{B2630AB5-43FB-5734-DFE0-4462D2B72BC9}"/>
              </a:ext>
            </a:extLst>
          </p:cNvPr>
          <p:cNvCxnSpPr>
            <a:cxnSpLocks/>
          </p:cNvCxnSpPr>
          <p:nvPr userDrawn="1"/>
        </p:nvCxnSpPr>
        <p:spPr>
          <a:xfrm>
            <a:off x="4257765" y="1268413"/>
            <a:ext cx="1476000" cy="0"/>
          </a:xfrm>
          <a:prstGeom prst="line">
            <a:avLst/>
          </a:prstGeom>
          <a:ln w="254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7" name="Přímá spojnice 6">
            <a:extLst>
              <a:ext uri="{FF2B5EF4-FFF2-40B4-BE49-F238E27FC236}">
                <a16:creationId xmlns="" xmlns:a16="http://schemas.microsoft.com/office/drawing/2014/main" id="{370E17DF-E043-5752-BD88-51F27213D595}"/>
              </a:ext>
            </a:extLst>
          </p:cNvPr>
          <p:cNvCxnSpPr>
            <a:cxnSpLocks/>
          </p:cNvCxnSpPr>
          <p:nvPr userDrawn="1"/>
        </p:nvCxnSpPr>
        <p:spPr>
          <a:xfrm>
            <a:off x="8284227" y="1268413"/>
            <a:ext cx="1476000" cy="0"/>
          </a:xfrm>
          <a:prstGeom prst="line">
            <a:avLst/>
          </a:prstGeom>
          <a:ln w="254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Zástupný symbol pro číslo snímku 5">
            <a:extLst>
              <a:ext uri="{FF2B5EF4-FFF2-40B4-BE49-F238E27FC236}">
                <a16:creationId xmlns="" xmlns:a16="http://schemas.microsoft.com/office/drawing/2014/main" id="{812D3937-A7C1-A855-FA96-A621167D2C2C}"/>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solidFill>
                <a:latin typeface="+mn-lt"/>
              </a:rPr>
              <a:pPr/>
              <a:t>‹#›</a:t>
            </a:fld>
            <a:endParaRPr lang="cs-CZ" sz="1200">
              <a:solidFill>
                <a:schemeClr val="bg1"/>
              </a:solidFill>
              <a:latin typeface="+mn-lt"/>
            </a:endParaRPr>
          </a:p>
        </p:txBody>
      </p:sp>
      <p:sp>
        <p:nvSpPr>
          <p:cNvPr id="10" name="TextovéPole 9">
            <a:extLst>
              <a:ext uri="{FF2B5EF4-FFF2-40B4-BE49-F238E27FC236}">
                <a16:creationId xmlns="" xmlns:a16="http://schemas.microsoft.com/office/drawing/2014/main" id="{14D15490-04D7-6558-76E6-E1A8B06AD811}"/>
              </a:ext>
            </a:extLst>
          </p:cNvPr>
          <p:cNvSpPr txBox="1"/>
          <p:nvPr userDrawn="1"/>
        </p:nvSpPr>
        <p:spPr>
          <a:xfrm>
            <a:off x="424158" y="6483824"/>
            <a:ext cx="6094520" cy="246221"/>
          </a:xfrm>
          <a:prstGeom prst="rect">
            <a:avLst/>
          </a:prstGeom>
          <a:noFill/>
        </p:spPr>
        <p:txBody>
          <a:bodyPr wrap="square">
            <a:spAutoFit/>
          </a:bodyPr>
          <a:lstStyle>
            <a:defPPr>
              <a:defRPr lang="cs-CZ"/>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cs-CZ" sz="1000" b="0" i="0" u="none" strike="noStrike" baseline="0">
                <a:solidFill>
                  <a:schemeClr val="bg1"/>
                </a:solidFill>
                <a:latin typeface="Arial" panose="020B0604020202020204" pitchFamily="34" charset="0"/>
              </a:rPr>
              <a:t>© Ipsos | Confidential </a:t>
            </a:r>
            <a:endParaRPr lang="cs-CZ" sz="1000">
              <a:solidFill>
                <a:schemeClr val="bg1"/>
              </a:solidFill>
            </a:endParaRPr>
          </a:p>
        </p:txBody>
      </p:sp>
    </p:spTree>
    <p:extLst>
      <p:ext uri="{BB962C8B-B14F-4D97-AF65-F5344CB8AC3E}">
        <p14:creationId xmlns:p14="http://schemas.microsoft.com/office/powerpoint/2010/main" val="41509035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ore Card: 3 objects">
    <p:spTree>
      <p:nvGrpSpPr>
        <p:cNvPr id="1" name=""/>
        <p:cNvGrpSpPr/>
        <p:nvPr/>
      </p:nvGrpSpPr>
      <p:grpSpPr>
        <a:xfrm>
          <a:off x="0" y="0"/>
          <a:ext cx="0" cy="0"/>
          <a:chOff x="0" y="0"/>
          <a:chExt cx="0" cy="0"/>
        </a:xfrm>
      </p:grpSpPr>
      <p:sp>
        <p:nvSpPr>
          <p:cNvPr id="31" name="Zástupný symbol obrázku 30">
            <a:extLst>
              <a:ext uri="{FF2B5EF4-FFF2-40B4-BE49-F238E27FC236}">
                <a16:creationId xmlns="" xmlns:a16="http://schemas.microsoft.com/office/drawing/2014/main" id="{84B23E56-3766-321F-1A2E-6D6705AE53CD}"/>
              </a:ext>
            </a:extLst>
          </p:cNvPr>
          <p:cNvSpPr>
            <a:spLocks noGrp="1" noChangeAspect="1"/>
          </p:cNvSpPr>
          <p:nvPr>
            <p:ph type="pic" sz="quarter" idx="11"/>
          </p:nvPr>
        </p:nvSpPr>
        <p:spPr>
          <a:xfrm>
            <a:off x="1" y="0"/>
            <a:ext cx="3895604" cy="6858000"/>
          </a:xfrm>
          <a:prstGeom prst="rect">
            <a:avLst/>
          </a:prstGeom>
        </p:spPr>
        <p:txBody>
          <a:bodyPr/>
          <a:lstStyle>
            <a:lvl1pPr marL="0" indent="0">
              <a:buNone/>
              <a:defRPr/>
            </a:lvl1pPr>
          </a:lstStyle>
          <a:p>
            <a:endParaRPr lang="cs-CZ"/>
          </a:p>
          <a:p>
            <a:endParaRPr lang="cs-CZ"/>
          </a:p>
          <a:p>
            <a:endParaRPr lang="cs-CZ"/>
          </a:p>
          <a:p>
            <a:endParaRPr lang="cs-CZ"/>
          </a:p>
          <a:p>
            <a:endParaRPr lang="cs-CZ"/>
          </a:p>
          <a:p>
            <a:endParaRPr lang="cs-CZ"/>
          </a:p>
          <a:p>
            <a:endParaRPr lang="cs-CZ"/>
          </a:p>
          <a:p>
            <a:r>
              <a:rPr lang="cs-CZ"/>
              <a:t>FOTKA</a:t>
            </a:r>
          </a:p>
        </p:txBody>
      </p:sp>
      <p:sp>
        <p:nvSpPr>
          <p:cNvPr id="33" name="Zástupný obsah 32">
            <a:extLst>
              <a:ext uri="{FF2B5EF4-FFF2-40B4-BE49-F238E27FC236}">
                <a16:creationId xmlns="" xmlns:a16="http://schemas.microsoft.com/office/drawing/2014/main" id="{EDE92A90-59E8-7CD7-E3EA-CD3D0ABED4EC}"/>
              </a:ext>
            </a:extLst>
          </p:cNvPr>
          <p:cNvSpPr>
            <a:spLocks noGrp="1"/>
          </p:cNvSpPr>
          <p:nvPr>
            <p:ph sz="quarter" idx="12" hasCustomPrompt="1"/>
          </p:nvPr>
        </p:nvSpPr>
        <p:spPr>
          <a:xfrm>
            <a:off x="4254883" y="1394113"/>
            <a:ext cx="3671255" cy="1710849"/>
          </a:xfrm>
          <a:prstGeom prst="rect">
            <a:avLst/>
          </a:prstGeom>
        </p:spPr>
        <p:txBody>
          <a:bodyPr lIns="0" rIns="0"/>
          <a:lstStyle>
            <a:lvl1pPr marL="0" indent="0">
              <a:buNone/>
              <a:defRPr sz="2800"/>
            </a:lvl1pPr>
          </a:lstStyle>
          <a:p>
            <a:pPr lvl="0"/>
            <a:r>
              <a:rPr lang="cs-CZ"/>
              <a:t>OBRÁZEK/ČÍSLO/</a:t>
            </a:r>
            <a:br>
              <a:rPr lang="cs-CZ"/>
            </a:br>
            <a:r>
              <a:rPr lang="cs-CZ"/>
              <a:t>GRAF</a:t>
            </a:r>
          </a:p>
        </p:txBody>
      </p:sp>
      <p:sp>
        <p:nvSpPr>
          <p:cNvPr id="40" name="Zástupný obsah 32">
            <a:extLst>
              <a:ext uri="{FF2B5EF4-FFF2-40B4-BE49-F238E27FC236}">
                <a16:creationId xmlns="" xmlns:a16="http://schemas.microsoft.com/office/drawing/2014/main" id="{D5CEEC01-FED9-5EF6-72E4-6E01A3C091AE}"/>
              </a:ext>
            </a:extLst>
          </p:cNvPr>
          <p:cNvSpPr>
            <a:spLocks noGrp="1"/>
          </p:cNvSpPr>
          <p:nvPr>
            <p:ph sz="quarter" idx="13" hasCustomPrompt="1"/>
          </p:nvPr>
        </p:nvSpPr>
        <p:spPr>
          <a:xfrm>
            <a:off x="8317255" y="1394113"/>
            <a:ext cx="3671255" cy="1710849"/>
          </a:xfrm>
          <a:prstGeom prst="rect">
            <a:avLst/>
          </a:prstGeom>
        </p:spPr>
        <p:txBody>
          <a:bodyPr lIns="0" rIns="0"/>
          <a:lstStyle>
            <a:lvl1pPr marL="0" indent="0">
              <a:buNone/>
              <a:defRPr sz="2800"/>
            </a:lvl1pPr>
          </a:lstStyle>
          <a:p>
            <a:pPr lvl="0"/>
            <a:r>
              <a:rPr lang="cs-CZ"/>
              <a:t>OBRÁZEK/ČÍSLO/</a:t>
            </a:r>
            <a:br>
              <a:rPr lang="cs-CZ"/>
            </a:br>
            <a:r>
              <a:rPr lang="cs-CZ"/>
              <a:t>GRAF</a:t>
            </a:r>
          </a:p>
        </p:txBody>
      </p:sp>
      <p:sp>
        <p:nvSpPr>
          <p:cNvPr id="48" name="Nadpis 1">
            <a:extLst>
              <a:ext uri="{FF2B5EF4-FFF2-40B4-BE49-F238E27FC236}">
                <a16:creationId xmlns="" xmlns:a16="http://schemas.microsoft.com/office/drawing/2014/main" id="{C2C73AC6-CBEB-3097-A283-B0DAF1A332CE}"/>
              </a:ext>
            </a:extLst>
          </p:cNvPr>
          <p:cNvSpPr>
            <a:spLocks noGrp="1"/>
          </p:cNvSpPr>
          <p:nvPr>
            <p:ph type="title"/>
          </p:nvPr>
        </p:nvSpPr>
        <p:spPr>
          <a:xfrm>
            <a:off x="218660" y="166786"/>
            <a:ext cx="3676945" cy="400110"/>
          </a:xfrm>
          <a:prstGeom prst="rect">
            <a:avLst/>
          </a:prstGeom>
        </p:spPr>
        <p:txBody>
          <a:bodyPr lIns="0" rIns="0" anchor="t" anchorCtr="0">
            <a:spAutoFit/>
          </a:bodyPr>
          <a:lstStyle>
            <a:lvl1pPr>
              <a:defRPr>
                <a:solidFill>
                  <a:schemeClr val="bg1"/>
                </a:solidFill>
              </a:defRPr>
            </a:lvl1pPr>
          </a:lstStyle>
          <a:p>
            <a:endParaRPr lang="cs-CZ"/>
          </a:p>
        </p:txBody>
      </p:sp>
      <p:sp>
        <p:nvSpPr>
          <p:cNvPr id="2" name="Zástupný obsah 32">
            <a:extLst>
              <a:ext uri="{FF2B5EF4-FFF2-40B4-BE49-F238E27FC236}">
                <a16:creationId xmlns="" xmlns:a16="http://schemas.microsoft.com/office/drawing/2014/main" id="{94FDBD4C-319B-9328-7A70-379AB588AAD6}"/>
              </a:ext>
            </a:extLst>
          </p:cNvPr>
          <p:cNvSpPr>
            <a:spLocks noGrp="1"/>
          </p:cNvSpPr>
          <p:nvPr>
            <p:ph sz="quarter" idx="39" hasCustomPrompt="1"/>
          </p:nvPr>
        </p:nvSpPr>
        <p:spPr>
          <a:xfrm>
            <a:off x="4254883" y="4257092"/>
            <a:ext cx="7744805" cy="1764296"/>
          </a:xfrm>
          <a:prstGeom prst="rect">
            <a:avLst/>
          </a:prstGeom>
        </p:spPr>
        <p:txBody>
          <a:bodyPr lIns="0" rIns="0"/>
          <a:lstStyle>
            <a:lvl1pPr marL="0" indent="0">
              <a:buNone/>
              <a:defRPr sz="2800"/>
            </a:lvl1pPr>
          </a:lstStyle>
          <a:p>
            <a:pPr lvl="0"/>
            <a:r>
              <a:rPr lang="cs-CZ"/>
              <a:t>OBRÁZEK/GRAF</a:t>
            </a:r>
          </a:p>
        </p:txBody>
      </p:sp>
      <p:sp>
        <p:nvSpPr>
          <p:cNvPr id="3" name="Zástupný text 45">
            <a:extLst>
              <a:ext uri="{FF2B5EF4-FFF2-40B4-BE49-F238E27FC236}">
                <a16:creationId xmlns="" xmlns:a16="http://schemas.microsoft.com/office/drawing/2014/main" id="{563AF4E5-4D2E-9E43-453A-EB4287A3A339}"/>
              </a:ext>
            </a:extLst>
          </p:cNvPr>
          <p:cNvSpPr>
            <a:spLocks noGrp="1"/>
          </p:cNvSpPr>
          <p:nvPr>
            <p:ph type="body" sz="quarter" idx="40" hasCustomPrompt="1"/>
          </p:nvPr>
        </p:nvSpPr>
        <p:spPr>
          <a:xfrm>
            <a:off x="4254883" y="3515328"/>
            <a:ext cx="2062800" cy="522000"/>
          </a:xfrm>
          <a:prstGeom prst="rect">
            <a:avLst/>
          </a:prstGeom>
        </p:spPr>
        <p:txBody>
          <a:bodyPr lIns="0" tIns="0" rIns="0" bIns="0" anchor="b"/>
          <a:lstStyle>
            <a:lvl1pPr marL="0" indent="0">
              <a:spcBef>
                <a:spcPts val="0"/>
              </a:spcBef>
              <a:buNone/>
              <a:defRPr sz="1600" b="1">
                <a:solidFill>
                  <a:schemeClr val="tx2"/>
                </a:solidFill>
              </a:defRPr>
            </a:lvl1pPr>
            <a:lvl5pPr>
              <a:defRPr/>
            </a:lvl5pPr>
          </a:lstStyle>
          <a:p>
            <a:pPr lvl="0"/>
            <a:r>
              <a:rPr lang="cs-CZ"/>
              <a:t>NADPIS NA </a:t>
            </a:r>
            <a:br>
              <a:rPr lang="cs-CZ"/>
            </a:br>
            <a:r>
              <a:rPr lang="cs-CZ"/>
              <a:t>DVA ŘÁDKY</a:t>
            </a:r>
          </a:p>
        </p:txBody>
      </p:sp>
      <p:cxnSp>
        <p:nvCxnSpPr>
          <p:cNvPr id="4" name="Přímá spojnice 3">
            <a:extLst>
              <a:ext uri="{FF2B5EF4-FFF2-40B4-BE49-F238E27FC236}">
                <a16:creationId xmlns="" xmlns:a16="http://schemas.microsoft.com/office/drawing/2014/main" id="{28FB31D1-B0B0-D739-EA43-727ABB2A0C7B}"/>
              </a:ext>
            </a:extLst>
          </p:cNvPr>
          <p:cNvCxnSpPr>
            <a:cxnSpLocks/>
          </p:cNvCxnSpPr>
          <p:nvPr userDrawn="1"/>
        </p:nvCxnSpPr>
        <p:spPr>
          <a:xfrm>
            <a:off x="4254883" y="4147210"/>
            <a:ext cx="1476000" cy="0"/>
          </a:xfrm>
          <a:prstGeom prst="line">
            <a:avLst/>
          </a:prstGeom>
          <a:ln w="254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5" name="Zástupný text 45">
            <a:extLst>
              <a:ext uri="{FF2B5EF4-FFF2-40B4-BE49-F238E27FC236}">
                <a16:creationId xmlns="" xmlns:a16="http://schemas.microsoft.com/office/drawing/2014/main" id="{C6CB5245-383C-9198-D832-AE8BE9AC5176}"/>
              </a:ext>
            </a:extLst>
          </p:cNvPr>
          <p:cNvSpPr>
            <a:spLocks noGrp="1"/>
          </p:cNvSpPr>
          <p:nvPr>
            <p:ph type="body" sz="quarter" idx="36" hasCustomPrompt="1"/>
          </p:nvPr>
        </p:nvSpPr>
        <p:spPr>
          <a:xfrm>
            <a:off x="8284227" y="620714"/>
            <a:ext cx="3666462" cy="522000"/>
          </a:xfrm>
          <a:prstGeom prst="rect">
            <a:avLst/>
          </a:prstGeom>
        </p:spPr>
        <p:txBody>
          <a:bodyPr lIns="0" tIns="0" rIns="0" bIns="0" anchor="b"/>
          <a:lstStyle>
            <a:lvl1pPr marL="0" indent="0">
              <a:spcBef>
                <a:spcPts val="0"/>
              </a:spcBef>
              <a:buNone/>
              <a:defRPr sz="1600" b="1">
                <a:solidFill>
                  <a:schemeClr val="tx2"/>
                </a:solidFill>
              </a:defRPr>
            </a:lvl1pPr>
            <a:lvl5pPr>
              <a:defRPr/>
            </a:lvl5pPr>
          </a:lstStyle>
          <a:p>
            <a:pPr lvl="0"/>
            <a:r>
              <a:rPr lang="cs-CZ"/>
              <a:t>NADPIS NA </a:t>
            </a:r>
            <a:br>
              <a:rPr lang="cs-CZ"/>
            </a:br>
            <a:r>
              <a:rPr lang="cs-CZ"/>
              <a:t>DVA ŘÁDKY</a:t>
            </a:r>
          </a:p>
        </p:txBody>
      </p:sp>
      <p:sp>
        <p:nvSpPr>
          <p:cNvPr id="6" name="Zástupný text 45">
            <a:extLst>
              <a:ext uri="{FF2B5EF4-FFF2-40B4-BE49-F238E27FC236}">
                <a16:creationId xmlns="" xmlns:a16="http://schemas.microsoft.com/office/drawing/2014/main" id="{B17475E0-9915-8494-8DD4-2AA32288B87C}"/>
              </a:ext>
            </a:extLst>
          </p:cNvPr>
          <p:cNvSpPr>
            <a:spLocks noGrp="1"/>
          </p:cNvSpPr>
          <p:nvPr>
            <p:ph type="body" sz="quarter" idx="38" hasCustomPrompt="1"/>
          </p:nvPr>
        </p:nvSpPr>
        <p:spPr>
          <a:xfrm>
            <a:off x="4257765" y="620714"/>
            <a:ext cx="3666462" cy="522000"/>
          </a:xfrm>
          <a:prstGeom prst="rect">
            <a:avLst/>
          </a:prstGeom>
        </p:spPr>
        <p:txBody>
          <a:bodyPr lIns="0" tIns="0" rIns="0" bIns="0" anchor="b"/>
          <a:lstStyle>
            <a:lvl1pPr marL="0" indent="0">
              <a:spcBef>
                <a:spcPts val="0"/>
              </a:spcBef>
              <a:buNone/>
              <a:defRPr sz="1600" b="1">
                <a:solidFill>
                  <a:schemeClr val="tx2"/>
                </a:solidFill>
              </a:defRPr>
            </a:lvl1pPr>
            <a:lvl5pPr>
              <a:defRPr/>
            </a:lvl5pPr>
          </a:lstStyle>
          <a:p>
            <a:pPr lvl="0"/>
            <a:r>
              <a:rPr lang="cs-CZ"/>
              <a:t>NADPIS NA </a:t>
            </a:r>
            <a:br>
              <a:rPr lang="cs-CZ"/>
            </a:br>
            <a:r>
              <a:rPr lang="cs-CZ"/>
              <a:t>DVA ŘÁDKY</a:t>
            </a:r>
          </a:p>
        </p:txBody>
      </p:sp>
      <p:cxnSp>
        <p:nvCxnSpPr>
          <p:cNvPr id="7" name="Přímá spojnice 6">
            <a:extLst>
              <a:ext uri="{FF2B5EF4-FFF2-40B4-BE49-F238E27FC236}">
                <a16:creationId xmlns="" xmlns:a16="http://schemas.microsoft.com/office/drawing/2014/main" id="{9F3B5689-CE79-A3C8-2082-9456015EB5BE}"/>
              </a:ext>
            </a:extLst>
          </p:cNvPr>
          <p:cNvCxnSpPr>
            <a:cxnSpLocks/>
          </p:cNvCxnSpPr>
          <p:nvPr userDrawn="1"/>
        </p:nvCxnSpPr>
        <p:spPr>
          <a:xfrm>
            <a:off x="4257765" y="1268413"/>
            <a:ext cx="1476000" cy="0"/>
          </a:xfrm>
          <a:prstGeom prst="line">
            <a:avLst/>
          </a:prstGeom>
          <a:ln w="254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8" name="Přímá spojnice 7">
            <a:extLst>
              <a:ext uri="{FF2B5EF4-FFF2-40B4-BE49-F238E27FC236}">
                <a16:creationId xmlns="" xmlns:a16="http://schemas.microsoft.com/office/drawing/2014/main" id="{D5C16FC9-6589-305C-E56E-FD8EEB9318C8}"/>
              </a:ext>
            </a:extLst>
          </p:cNvPr>
          <p:cNvCxnSpPr>
            <a:cxnSpLocks/>
          </p:cNvCxnSpPr>
          <p:nvPr userDrawn="1"/>
        </p:nvCxnSpPr>
        <p:spPr>
          <a:xfrm>
            <a:off x="8284227" y="1268413"/>
            <a:ext cx="1476000" cy="0"/>
          </a:xfrm>
          <a:prstGeom prst="line">
            <a:avLst/>
          </a:prstGeom>
          <a:ln w="254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10" name="Zástupný symbol pro číslo snímku 5">
            <a:extLst>
              <a:ext uri="{FF2B5EF4-FFF2-40B4-BE49-F238E27FC236}">
                <a16:creationId xmlns="" xmlns:a16="http://schemas.microsoft.com/office/drawing/2014/main" id="{8C65D58D-D5C2-D8A6-B3B2-906FF13CDD86}"/>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solidFill>
                <a:latin typeface="+mn-lt"/>
              </a:rPr>
              <a:pPr/>
              <a:t>‹#›</a:t>
            </a:fld>
            <a:endParaRPr lang="cs-CZ" sz="1200">
              <a:solidFill>
                <a:schemeClr val="bg1"/>
              </a:solidFill>
              <a:latin typeface="+mn-lt"/>
            </a:endParaRPr>
          </a:p>
        </p:txBody>
      </p:sp>
      <p:sp>
        <p:nvSpPr>
          <p:cNvPr id="11" name="TextovéPole 10">
            <a:extLst>
              <a:ext uri="{FF2B5EF4-FFF2-40B4-BE49-F238E27FC236}">
                <a16:creationId xmlns="" xmlns:a16="http://schemas.microsoft.com/office/drawing/2014/main" id="{6354E753-9784-6F99-C449-C4496A80B88B}"/>
              </a:ext>
            </a:extLst>
          </p:cNvPr>
          <p:cNvSpPr txBox="1"/>
          <p:nvPr userDrawn="1"/>
        </p:nvSpPr>
        <p:spPr>
          <a:xfrm>
            <a:off x="424158" y="6483824"/>
            <a:ext cx="6094520" cy="246221"/>
          </a:xfrm>
          <a:prstGeom prst="rect">
            <a:avLst/>
          </a:prstGeom>
          <a:noFill/>
        </p:spPr>
        <p:txBody>
          <a:bodyPr wrap="square">
            <a:spAutoFit/>
          </a:bodyPr>
          <a:lstStyle>
            <a:defPPr>
              <a:defRPr lang="cs-CZ"/>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cs-CZ" sz="1000" b="0" i="0" u="none" strike="noStrike" baseline="0">
                <a:solidFill>
                  <a:schemeClr val="bg1"/>
                </a:solidFill>
                <a:latin typeface="Arial" panose="020B0604020202020204" pitchFamily="34" charset="0"/>
              </a:rPr>
              <a:t>© Ipsos | Confidential </a:t>
            </a:r>
            <a:endParaRPr lang="cs-CZ" sz="1000">
              <a:solidFill>
                <a:schemeClr val="bg1"/>
              </a:solidFill>
            </a:endParaRPr>
          </a:p>
        </p:txBody>
      </p:sp>
    </p:spTree>
    <p:extLst>
      <p:ext uri="{BB962C8B-B14F-4D97-AF65-F5344CB8AC3E}">
        <p14:creationId xmlns:p14="http://schemas.microsoft.com/office/powerpoint/2010/main" val="22634653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core Card: 4 objects">
    <p:spTree>
      <p:nvGrpSpPr>
        <p:cNvPr id="1" name=""/>
        <p:cNvGrpSpPr/>
        <p:nvPr/>
      </p:nvGrpSpPr>
      <p:grpSpPr>
        <a:xfrm>
          <a:off x="0" y="0"/>
          <a:ext cx="0" cy="0"/>
          <a:chOff x="0" y="0"/>
          <a:chExt cx="0" cy="0"/>
        </a:xfrm>
      </p:grpSpPr>
      <p:sp>
        <p:nvSpPr>
          <p:cNvPr id="31" name="Zástupný symbol obrázku 30">
            <a:extLst>
              <a:ext uri="{FF2B5EF4-FFF2-40B4-BE49-F238E27FC236}">
                <a16:creationId xmlns="" xmlns:a16="http://schemas.microsoft.com/office/drawing/2014/main" id="{84B23E56-3766-321F-1A2E-6D6705AE53CD}"/>
              </a:ext>
            </a:extLst>
          </p:cNvPr>
          <p:cNvSpPr>
            <a:spLocks noGrp="1" noChangeAspect="1"/>
          </p:cNvSpPr>
          <p:nvPr>
            <p:ph type="pic" sz="quarter" idx="11"/>
          </p:nvPr>
        </p:nvSpPr>
        <p:spPr>
          <a:xfrm>
            <a:off x="1" y="0"/>
            <a:ext cx="3895604" cy="6858000"/>
          </a:xfrm>
          <a:prstGeom prst="rect">
            <a:avLst/>
          </a:prstGeom>
        </p:spPr>
        <p:txBody>
          <a:bodyPr/>
          <a:lstStyle>
            <a:lvl1pPr marL="0" indent="0">
              <a:buNone/>
              <a:defRPr/>
            </a:lvl1pPr>
          </a:lstStyle>
          <a:p>
            <a:endParaRPr lang="cs-CZ"/>
          </a:p>
          <a:p>
            <a:endParaRPr lang="cs-CZ"/>
          </a:p>
          <a:p>
            <a:endParaRPr lang="cs-CZ"/>
          </a:p>
          <a:p>
            <a:endParaRPr lang="cs-CZ"/>
          </a:p>
          <a:p>
            <a:endParaRPr lang="cs-CZ"/>
          </a:p>
          <a:p>
            <a:endParaRPr lang="cs-CZ"/>
          </a:p>
          <a:p>
            <a:endParaRPr lang="cs-CZ"/>
          </a:p>
          <a:p>
            <a:r>
              <a:rPr lang="cs-CZ"/>
              <a:t>FOTKA</a:t>
            </a:r>
          </a:p>
        </p:txBody>
      </p:sp>
      <p:sp>
        <p:nvSpPr>
          <p:cNvPr id="33" name="Zástupný obsah 32">
            <a:extLst>
              <a:ext uri="{FF2B5EF4-FFF2-40B4-BE49-F238E27FC236}">
                <a16:creationId xmlns="" xmlns:a16="http://schemas.microsoft.com/office/drawing/2014/main" id="{EDE92A90-59E8-7CD7-E3EA-CD3D0ABED4EC}"/>
              </a:ext>
            </a:extLst>
          </p:cNvPr>
          <p:cNvSpPr>
            <a:spLocks noGrp="1"/>
          </p:cNvSpPr>
          <p:nvPr>
            <p:ph sz="quarter" idx="12" hasCustomPrompt="1"/>
          </p:nvPr>
        </p:nvSpPr>
        <p:spPr>
          <a:xfrm>
            <a:off x="4254883" y="1394113"/>
            <a:ext cx="3671255" cy="1710849"/>
          </a:xfrm>
          <a:prstGeom prst="rect">
            <a:avLst/>
          </a:prstGeom>
        </p:spPr>
        <p:txBody>
          <a:bodyPr lIns="0" rIns="0"/>
          <a:lstStyle>
            <a:lvl1pPr marL="0" indent="0">
              <a:buNone/>
              <a:defRPr sz="2800"/>
            </a:lvl1pPr>
          </a:lstStyle>
          <a:p>
            <a:pPr lvl="0"/>
            <a:r>
              <a:rPr lang="cs-CZ"/>
              <a:t>OBRÁZEK/ČÍSLO/</a:t>
            </a:r>
            <a:br>
              <a:rPr lang="cs-CZ"/>
            </a:br>
            <a:r>
              <a:rPr lang="cs-CZ"/>
              <a:t>GRAF</a:t>
            </a:r>
          </a:p>
        </p:txBody>
      </p:sp>
      <p:sp>
        <p:nvSpPr>
          <p:cNvPr id="40" name="Zástupný obsah 32">
            <a:extLst>
              <a:ext uri="{FF2B5EF4-FFF2-40B4-BE49-F238E27FC236}">
                <a16:creationId xmlns="" xmlns:a16="http://schemas.microsoft.com/office/drawing/2014/main" id="{D5CEEC01-FED9-5EF6-72E4-6E01A3C091AE}"/>
              </a:ext>
            </a:extLst>
          </p:cNvPr>
          <p:cNvSpPr>
            <a:spLocks noGrp="1"/>
          </p:cNvSpPr>
          <p:nvPr>
            <p:ph sz="quarter" idx="13" hasCustomPrompt="1"/>
          </p:nvPr>
        </p:nvSpPr>
        <p:spPr>
          <a:xfrm>
            <a:off x="8317255" y="1394113"/>
            <a:ext cx="3671255" cy="1710849"/>
          </a:xfrm>
          <a:prstGeom prst="rect">
            <a:avLst/>
          </a:prstGeom>
        </p:spPr>
        <p:txBody>
          <a:bodyPr lIns="0" rIns="0"/>
          <a:lstStyle>
            <a:lvl1pPr marL="0" indent="0">
              <a:buNone/>
              <a:defRPr sz="2800"/>
            </a:lvl1pPr>
          </a:lstStyle>
          <a:p>
            <a:pPr lvl="0"/>
            <a:r>
              <a:rPr lang="cs-CZ"/>
              <a:t>OBRÁZEK/ČÍSLO/</a:t>
            </a:r>
            <a:br>
              <a:rPr lang="cs-CZ"/>
            </a:br>
            <a:r>
              <a:rPr lang="cs-CZ"/>
              <a:t>GRAF</a:t>
            </a:r>
          </a:p>
        </p:txBody>
      </p:sp>
      <p:sp>
        <p:nvSpPr>
          <p:cNvPr id="48" name="Nadpis 1">
            <a:extLst>
              <a:ext uri="{FF2B5EF4-FFF2-40B4-BE49-F238E27FC236}">
                <a16:creationId xmlns="" xmlns:a16="http://schemas.microsoft.com/office/drawing/2014/main" id="{C2C73AC6-CBEB-3097-A283-B0DAF1A332CE}"/>
              </a:ext>
            </a:extLst>
          </p:cNvPr>
          <p:cNvSpPr>
            <a:spLocks noGrp="1"/>
          </p:cNvSpPr>
          <p:nvPr>
            <p:ph type="title"/>
          </p:nvPr>
        </p:nvSpPr>
        <p:spPr>
          <a:xfrm>
            <a:off x="218660" y="166786"/>
            <a:ext cx="3676945" cy="400110"/>
          </a:xfrm>
          <a:prstGeom prst="rect">
            <a:avLst/>
          </a:prstGeom>
        </p:spPr>
        <p:txBody>
          <a:bodyPr lIns="0" rIns="0" anchor="t" anchorCtr="0">
            <a:spAutoFit/>
          </a:bodyPr>
          <a:lstStyle>
            <a:lvl1pPr>
              <a:defRPr>
                <a:solidFill>
                  <a:schemeClr val="bg1"/>
                </a:solidFill>
              </a:defRPr>
            </a:lvl1pPr>
          </a:lstStyle>
          <a:p>
            <a:endParaRPr lang="cs-CZ"/>
          </a:p>
        </p:txBody>
      </p:sp>
      <p:sp>
        <p:nvSpPr>
          <p:cNvPr id="5" name="Zástupný text 45">
            <a:extLst>
              <a:ext uri="{FF2B5EF4-FFF2-40B4-BE49-F238E27FC236}">
                <a16:creationId xmlns="" xmlns:a16="http://schemas.microsoft.com/office/drawing/2014/main" id="{C6CB5245-383C-9198-D832-AE8BE9AC5176}"/>
              </a:ext>
            </a:extLst>
          </p:cNvPr>
          <p:cNvSpPr>
            <a:spLocks noGrp="1"/>
          </p:cNvSpPr>
          <p:nvPr>
            <p:ph type="body" sz="quarter" idx="36" hasCustomPrompt="1"/>
          </p:nvPr>
        </p:nvSpPr>
        <p:spPr>
          <a:xfrm>
            <a:off x="8284227" y="620714"/>
            <a:ext cx="3666462" cy="522000"/>
          </a:xfrm>
          <a:prstGeom prst="rect">
            <a:avLst/>
          </a:prstGeom>
        </p:spPr>
        <p:txBody>
          <a:bodyPr lIns="0" tIns="0" rIns="0" bIns="0" anchor="b"/>
          <a:lstStyle>
            <a:lvl1pPr marL="0" indent="0">
              <a:spcBef>
                <a:spcPts val="0"/>
              </a:spcBef>
              <a:buNone/>
              <a:defRPr sz="1600" b="1">
                <a:solidFill>
                  <a:schemeClr val="tx2"/>
                </a:solidFill>
              </a:defRPr>
            </a:lvl1pPr>
            <a:lvl5pPr>
              <a:defRPr/>
            </a:lvl5pPr>
          </a:lstStyle>
          <a:p>
            <a:pPr lvl="0"/>
            <a:r>
              <a:rPr lang="cs-CZ"/>
              <a:t>NADPIS NA </a:t>
            </a:r>
            <a:br>
              <a:rPr lang="cs-CZ"/>
            </a:br>
            <a:r>
              <a:rPr lang="cs-CZ"/>
              <a:t>DVA ŘÁDKY</a:t>
            </a:r>
          </a:p>
        </p:txBody>
      </p:sp>
      <p:sp>
        <p:nvSpPr>
          <p:cNvPr id="6" name="Zástupný text 45">
            <a:extLst>
              <a:ext uri="{FF2B5EF4-FFF2-40B4-BE49-F238E27FC236}">
                <a16:creationId xmlns="" xmlns:a16="http://schemas.microsoft.com/office/drawing/2014/main" id="{B17475E0-9915-8494-8DD4-2AA32288B87C}"/>
              </a:ext>
            </a:extLst>
          </p:cNvPr>
          <p:cNvSpPr>
            <a:spLocks noGrp="1"/>
          </p:cNvSpPr>
          <p:nvPr>
            <p:ph type="body" sz="quarter" idx="38" hasCustomPrompt="1"/>
          </p:nvPr>
        </p:nvSpPr>
        <p:spPr>
          <a:xfrm>
            <a:off x="4257765" y="620714"/>
            <a:ext cx="3666462" cy="522000"/>
          </a:xfrm>
          <a:prstGeom prst="rect">
            <a:avLst/>
          </a:prstGeom>
        </p:spPr>
        <p:txBody>
          <a:bodyPr lIns="0" tIns="0" rIns="0" bIns="0" anchor="b"/>
          <a:lstStyle>
            <a:lvl1pPr marL="0" indent="0">
              <a:spcBef>
                <a:spcPts val="0"/>
              </a:spcBef>
              <a:buNone/>
              <a:defRPr sz="1600" b="1">
                <a:solidFill>
                  <a:schemeClr val="tx2"/>
                </a:solidFill>
              </a:defRPr>
            </a:lvl1pPr>
            <a:lvl5pPr>
              <a:defRPr/>
            </a:lvl5pPr>
          </a:lstStyle>
          <a:p>
            <a:pPr lvl="0"/>
            <a:r>
              <a:rPr lang="cs-CZ"/>
              <a:t>NADPIS NA </a:t>
            </a:r>
            <a:br>
              <a:rPr lang="cs-CZ"/>
            </a:br>
            <a:r>
              <a:rPr lang="cs-CZ"/>
              <a:t>DVA ŘÁDKY</a:t>
            </a:r>
          </a:p>
        </p:txBody>
      </p:sp>
      <p:cxnSp>
        <p:nvCxnSpPr>
          <p:cNvPr id="7" name="Přímá spojnice 6">
            <a:extLst>
              <a:ext uri="{FF2B5EF4-FFF2-40B4-BE49-F238E27FC236}">
                <a16:creationId xmlns="" xmlns:a16="http://schemas.microsoft.com/office/drawing/2014/main" id="{9F3B5689-CE79-A3C8-2082-9456015EB5BE}"/>
              </a:ext>
            </a:extLst>
          </p:cNvPr>
          <p:cNvCxnSpPr>
            <a:cxnSpLocks/>
          </p:cNvCxnSpPr>
          <p:nvPr userDrawn="1"/>
        </p:nvCxnSpPr>
        <p:spPr>
          <a:xfrm>
            <a:off x="4257765" y="1268413"/>
            <a:ext cx="1476000" cy="0"/>
          </a:xfrm>
          <a:prstGeom prst="line">
            <a:avLst/>
          </a:prstGeom>
          <a:ln w="254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8" name="Přímá spojnice 7">
            <a:extLst>
              <a:ext uri="{FF2B5EF4-FFF2-40B4-BE49-F238E27FC236}">
                <a16:creationId xmlns="" xmlns:a16="http://schemas.microsoft.com/office/drawing/2014/main" id="{D5C16FC9-6589-305C-E56E-FD8EEB9318C8}"/>
              </a:ext>
            </a:extLst>
          </p:cNvPr>
          <p:cNvCxnSpPr>
            <a:cxnSpLocks/>
          </p:cNvCxnSpPr>
          <p:nvPr userDrawn="1"/>
        </p:nvCxnSpPr>
        <p:spPr>
          <a:xfrm>
            <a:off x="8284227" y="1268413"/>
            <a:ext cx="1476000" cy="0"/>
          </a:xfrm>
          <a:prstGeom prst="line">
            <a:avLst/>
          </a:prstGeom>
          <a:ln w="254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Zástupný obsah 32">
            <a:extLst>
              <a:ext uri="{FF2B5EF4-FFF2-40B4-BE49-F238E27FC236}">
                <a16:creationId xmlns="" xmlns:a16="http://schemas.microsoft.com/office/drawing/2014/main" id="{C87C712E-5F9A-F710-4B2F-0130F68D45A6}"/>
              </a:ext>
            </a:extLst>
          </p:cNvPr>
          <p:cNvSpPr>
            <a:spLocks noGrp="1"/>
          </p:cNvSpPr>
          <p:nvPr>
            <p:ph sz="quarter" idx="39" hasCustomPrompt="1"/>
          </p:nvPr>
        </p:nvSpPr>
        <p:spPr>
          <a:xfrm>
            <a:off x="4254883" y="4322405"/>
            <a:ext cx="3671255" cy="1710849"/>
          </a:xfrm>
          <a:prstGeom prst="rect">
            <a:avLst/>
          </a:prstGeom>
        </p:spPr>
        <p:txBody>
          <a:bodyPr lIns="0" rIns="0"/>
          <a:lstStyle>
            <a:lvl1pPr marL="0" indent="0">
              <a:buNone/>
              <a:defRPr sz="2800"/>
            </a:lvl1pPr>
          </a:lstStyle>
          <a:p>
            <a:pPr lvl="0"/>
            <a:r>
              <a:rPr lang="cs-CZ"/>
              <a:t>OBRÁZEK/ČÍSLO/</a:t>
            </a:r>
            <a:br>
              <a:rPr lang="cs-CZ"/>
            </a:br>
            <a:r>
              <a:rPr lang="cs-CZ"/>
              <a:t>GRAF</a:t>
            </a:r>
          </a:p>
        </p:txBody>
      </p:sp>
      <p:sp>
        <p:nvSpPr>
          <p:cNvPr id="10" name="Zástupný obsah 32">
            <a:extLst>
              <a:ext uri="{FF2B5EF4-FFF2-40B4-BE49-F238E27FC236}">
                <a16:creationId xmlns="" xmlns:a16="http://schemas.microsoft.com/office/drawing/2014/main" id="{006649D8-6692-8100-4D40-1849CED72682}"/>
              </a:ext>
            </a:extLst>
          </p:cNvPr>
          <p:cNvSpPr>
            <a:spLocks noGrp="1"/>
          </p:cNvSpPr>
          <p:nvPr>
            <p:ph sz="quarter" idx="40" hasCustomPrompt="1"/>
          </p:nvPr>
        </p:nvSpPr>
        <p:spPr>
          <a:xfrm>
            <a:off x="8317255" y="4322405"/>
            <a:ext cx="3671255" cy="1710849"/>
          </a:xfrm>
          <a:prstGeom prst="rect">
            <a:avLst/>
          </a:prstGeom>
        </p:spPr>
        <p:txBody>
          <a:bodyPr lIns="0" rIns="0"/>
          <a:lstStyle>
            <a:lvl1pPr marL="0" indent="0">
              <a:buNone/>
              <a:defRPr sz="2800"/>
            </a:lvl1pPr>
          </a:lstStyle>
          <a:p>
            <a:pPr lvl="0"/>
            <a:r>
              <a:rPr lang="cs-CZ"/>
              <a:t>OBRÁZEK/ČÍSLO/</a:t>
            </a:r>
            <a:br>
              <a:rPr lang="cs-CZ"/>
            </a:br>
            <a:r>
              <a:rPr lang="cs-CZ"/>
              <a:t>GRAF</a:t>
            </a:r>
          </a:p>
        </p:txBody>
      </p:sp>
      <p:sp>
        <p:nvSpPr>
          <p:cNvPr id="11" name="Zástupný text 45">
            <a:extLst>
              <a:ext uri="{FF2B5EF4-FFF2-40B4-BE49-F238E27FC236}">
                <a16:creationId xmlns="" xmlns:a16="http://schemas.microsoft.com/office/drawing/2014/main" id="{633B32A1-C6AD-677A-55A0-39E261B38DC5}"/>
              </a:ext>
            </a:extLst>
          </p:cNvPr>
          <p:cNvSpPr>
            <a:spLocks noGrp="1"/>
          </p:cNvSpPr>
          <p:nvPr>
            <p:ph type="body" sz="quarter" idx="41" hasCustomPrompt="1"/>
          </p:nvPr>
        </p:nvSpPr>
        <p:spPr>
          <a:xfrm>
            <a:off x="8284227" y="3549006"/>
            <a:ext cx="3666462" cy="522000"/>
          </a:xfrm>
          <a:prstGeom prst="rect">
            <a:avLst/>
          </a:prstGeom>
        </p:spPr>
        <p:txBody>
          <a:bodyPr lIns="0" tIns="0" rIns="0" bIns="0" anchor="b"/>
          <a:lstStyle>
            <a:lvl1pPr marL="0" indent="0">
              <a:spcBef>
                <a:spcPts val="0"/>
              </a:spcBef>
              <a:buNone/>
              <a:defRPr sz="1600" b="1">
                <a:solidFill>
                  <a:schemeClr val="tx2"/>
                </a:solidFill>
              </a:defRPr>
            </a:lvl1pPr>
            <a:lvl5pPr>
              <a:defRPr/>
            </a:lvl5pPr>
          </a:lstStyle>
          <a:p>
            <a:pPr lvl="0"/>
            <a:r>
              <a:rPr lang="cs-CZ"/>
              <a:t>NADPIS NA </a:t>
            </a:r>
            <a:br>
              <a:rPr lang="cs-CZ"/>
            </a:br>
            <a:r>
              <a:rPr lang="cs-CZ"/>
              <a:t>DVA ŘÁDKY</a:t>
            </a:r>
          </a:p>
        </p:txBody>
      </p:sp>
      <p:sp>
        <p:nvSpPr>
          <p:cNvPr id="12" name="Zástupný text 45">
            <a:extLst>
              <a:ext uri="{FF2B5EF4-FFF2-40B4-BE49-F238E27FC236}">
                <a16:creationId xmlns="" xmlns:a16="http://schemas.microsoft.com/office/drawing/2014/main" id="{1C65D619-5587-1167-192E-A9A125392ED8}"/>
              </a:ext>
            </a:extLst>
          </p:cNvPr>
          <p:cNvSpPr>
            <a:spLocks noGrp="1"/>
          </p:cNvSpPr>
          <p:nvPr>
            <p:ph type="body" sz="quarter" idx="42" hasCustomPrompt="1"/>
          </p:nvPr>
        </p:nvSpPr>
        <p:spPr>
          <a:xfrm>
            <a:off x="4257765" y="3549006"/>
            <a:ext cx="3666462" cy="522000"/>
          </a:xfrm>
          <a:prstGeom prst="rect">
            <a:avLst/>
          </a:prstGeom>
        </p:spPr>
        <p:txBody>
          <a:bodyPr lIns="0" tIns="0" rIns="0" bIns="0" anchor="b"/>
          <a:lstStyle>
            <a:lvl1pPr marL="0" indent="0">
              <a:spcBef>
                <a:spcPts val="0"/>
              </a:spcBef>
              <a:buNone/>
              <a:defRPr sz="1600" b="1">
                <a:solidFill>
                  <a:schemeClr val="tx2"/>
                </a:solidFill>
              </a:defRPr>
            </a:lvl1pPr>
            <a:lvl5pPr>
              <a:defRPr/>
            </a:lvl5pPr>
          </a:lstStyle>
          <a:p>
            <a:pPr lvl="0"/>
            <a:r>
              <a:rPr lang="cs-CZ"/>
              <a:t>NADPIS NA </a:t>
            </a:r>
            <a:br>
              <a:rPr lang="cs-CZ"/>
            </a:br>
            <a:r>
              <a:rPr lang="cs-CZ"/>
              <a:t>DVA ŘÁDKY</a:t>
            </a:r>
          </a:p>
        </p:txBody>
      </p:sp>
      <p:cxnSp>
        <p:nvCxnSpPr>
          <p:cNvPr id="13" name="Přímá spojnice 12">
            <a:extLst>
              <a:ext uri="{FF2B5EF4-FFF2-40B4-BE49-F238E27FC236}">
                <a16:creationId xmlns="" xmlns:a16="http://schemas.microsoft.com/office/drawing/2014/main" id="{A8FE5ADD-3C22-DA62-F178-6891E0FB6D62}"/>
              </a:ext>
            </a:extLst>
          </p:cNvPr>
          <p:cNvCxnSpPr>
            <a:cxnSpLocks/>
          </p:cNvCxnSpPr>
          <p:nvPr userDrawn="1"/>
        </p:nvCxnSpPr>
        <p:spPr>
          <a:xfrm>
            <a:off x="4257765" y="4196705"/>
            <a:ext cx="1476000" cy="0"/>
          </a:xfrm>
          <a:prstGeom prst="line">
            <a:avLst/>
          </a:prstGeom>
          <a:ln w="254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4" name="Přímá spojnice 13">
            <a:extLst>
              <a:ext uri="{FF2B5EF4-FFF2-40B4-BE49-F238E27FC236}">
                <a16:creationId xmlns="" xmlns:a16="http://schemas.microsoft.com/office/drawing/2014/main" id="{C30D9AC7-9F73-A115-1EFA-1900FD1BD432}"/>
              </a:ext>
            </a:extLst>
          </p:cNvPr>
          <p:cNvCxnSpPr>
            <a:cxnSpLocks/>
          </p:cNvCxnSpPr>
          <p:nvPr userDrawn="1"/>
        </p:nvCxnSpPr>
        <p:spPr>
          <a:xfrm>
            <a:off x="8284227" y="4196705"/>
            <a:ext cx="1476000" cy="0"/>
          </a:xfrm>
          <a:prstGeom prst="line">
            <a:avLst/>
          </a:prstGeom>
          <a:ln w="254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2" name="Zástupný symbol pro číslo snímku 5">
            <a:extLst>
              <a:ext uri="{FF2B5EF4-FFF2-40B4-BE49-F238E27FC236}">
                <a16:creationId xmlns="" xmlns:a16="http://schemas.microsoft.com/office/drawing/2014/main" id="{F00BC92F-3A5B-B955-766F-AE789081E450}"/>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solidFill>
                <a:latin typeface="+mn-lt"/>
              </a:rPr>
              <a:pPr/>
              <a:t>‹#›</a:t>
            </a:fld>
            <a:endParaRPr lang="cs-CZ" sz="1200">
              <a:solidFill>
                <a:schemeClr val="bg1"/>
              </a:solidFill>
              <a:latin typeface="+mn-lt"/>
            </a:endParaRPr>
          </a:p>
        </p:txBody>
      </p:sp>
      <p:sp>
        <p:nvSpPr>
          <p:cNvPr id="3" name="TextovéPole 2">
            <a:extLst>
              <a:ext uri="{FF2B5EF4-FFF2-40B4-BE49-F238E27FC236}">
                <a16:creationId xmlns="" xmlns:a16="http://schemas.microsoft.com/office/drawing/2014/main" id="{8D0D416C-942E-3E2F-6483-3EDB131433F2}"/>
              </a:ext>
            </a:extLst>
          </p:cNvPr>
          <p:cNvSpPr txBox="1"/>
          <p:nvPr userDrawn="1"/>
        </p:nvSpPr>
        <p:spPr>
          <a:xfrm>
            <a:off x="424158" y="6483824"/>
            <a:ext cx="6094520" cy="246221"/>
          </a:xfrm>
          <a:prstGeom prst="rect">
            <a:avLst/>
          </a:prstGeom>
          <a:noFill/>
        </p:spPr>
        <p:txBody>
          <a:bodyPr wrap="square">
            <a:spAutoFit/>
          </a:bodyPr>
          <a:lstStyle>
            <a:defPPr>
              <a:defRPr lang="cs-CZ"/>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cs-CZ" sz="1000" b="0" i="0" u="none" strike="noStrike" baseline="0">
                <a:solidFill>
                  <a:schemeClr val="bg1"/>
                </a:solidFill>
                <a:latin typeface="Arial" panose="020B0604020202020204" pitchFamily="34" charset="0"/>
              </a:rPr>
              <a:t>© Ipsos | Confidential </a:t>
            </a:r>
            <a:endParaRPr lang="cs-CZ" sz="1000">
              <a:solidFill>
                <a:schemeClr val="bg1"/>
              </a:solidFill>
            </a:endParaRPr>
          </a:p>
        </p:txBody>
      </p:sp>
    </p:spTree>
    <p:extLst>
      <p:ext uri="{BB962C8B-B14F-4D97-AF65-F5344CB8AC3E}">
        <p14:creationId xmlns:p14="http://schemas.microsoft.com/office/powerpoint/2010/main" val="18209992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core Card: 5 objects">
    <p:spTree>
      <p:nvGrpSpPr>
        <p:cNvPr id="1" name=""/>
        <p:cNvGrpSpPr/>
        <p:nvPr/>
      </p:nvGrpSpPr>
      <p:grpSpPr>
        <a:xfrm>
          <a:off x="0" y="0"/>
          <a:ext cx="0" cy="0"/>
          <a:chOff x="0" y="0"/>
          <a:chExt cx="0" cy="0"/>
        </a:xfrm>
      </p:grpSpPr>
      <p:sp>
        <p:nvSpPr>
          <p:cNvPr id="31" name="Zástupný symbol obrázku 30">
            <a:extLst>
              <a:ext uri="{FF2B5EF4-FFF2-40B4-BE49-F238E27FC236}">
                <a16:creationId xmlns="" xmlns:a16="http://schemas.microsoft.com/office/drawing/2014/main" id="{84B23E56-3766-321F-1A2E-6D6705AE53CD}"/>
              </a:ext>
            </a:extLst>
          </p:cNvPr>
          <p:cNvSpPr>
            <a:spLocks noGrp="1" noChangeAspect="1"/>
          </p:cNvSpPr>
          <p:nvPr>
            <p:ph type="pic" sz="quarter" idx="11"/>
          </p:nvPr>
        </p:nvSpPr>
        <p:spPr>
          <a:xfrm>
            <a:off x="1" y="0"/>
            <a:ext cx="3895604" cy="6858000"/>
          </a:xfrm>
          <a:prstGeom prst="rect">
            <a:avLst/>
          </a:prstGeom>
        </p:spPr>
        <p:txBody>
          <a:bodyPr/>
          <a:lstStyle>
            <a:lvl1pPr marL="0" indent="0">
              <a:buNone/>
              <a:defRPr/>
            </a:lvl1pPr>
          </a:lstStyle>
          <a:p>
            <a:endParaRPr lang="cs-CZ"/>
          </a:p>
          <a:p>
            <a:endParaRPr lang="cs-CZ"/>
          </a:p>
          <a:p>
            <a:endParaRPr lang="cs-CZ"/>
          </a:p>
          <a:p>
            <a:endParaRPr lang="cs-CZ"/>
          </a:p>
          <a:p>
            <a:endParaRPr lang="cs-CZ"/>
          </a:p>
          <a:p>
            <a:endParaRPr lang="cs-CZ"/>
          </a:p>
          <a:p>
            <a:endParaRPr lang="cs-CZ"/>
          </a:p>
          <a:p>
            <a:r>
              <a:rPr lang="cs-CZ"/>
              <a:t>FOTKA</a:t>
            </a:r>
          </a:p>
        </p:txBody>
      </p:sp>
      <p:sp>
        <p:nvSpPr>
          <p:cNvPr id="33" name="Zástupný obsah 32">
            <a:extLst>
              <a:ext uri="{FF2B5EF4-FFF2-40B4-BE49-F238E27FC236}">
                <a16:creationId xmlns="" xmlns:a16="http://schemas.microsoft.com/office/drawing/2014/main" id="{EDE92A90-59E8-7CD7-E3EA-CD3D0ABED4EC}"/>
              </a:ext>
            </a:extLst>
          </p:cNvPr>
          <p:cNvSpPr>
            <a:spLocks noGrp="1"/>
          </p:cNvSpPr>
          <p:nvPr>
            <p:ph sz="quarter" idx="12" hasCustomPrompt="1"/>
          </p:nvPr>
        </p:nvSpPr>
        <p:spPr>
          <a:xfrm>
            <a:off x="4254883" y="1394113"/>
            <a:ext cx="3671255" cy="1710849"/>
          </a:xfrm>
          <a:prstGeom prst="rect">
            <a:avLst/>
          </a:prstGeom>
        </p:spPr>
        <p:txBody>
          <a:bodyPr lIns="0" rIns="0"/>
          <a:lstStyle>
            <a:lvl1pPr marL="0" indent="0">
              <a:buNone/>
              <a:defRPr sz="2800"/>
            </a:lvl1pPr>
          </a:lstStyle>
          <a:p>
            <a:pPr lvl="0"/>
            <a:r>
              <a:rPr lang="cs-CZ"/>
              <a:t>OBRÁZEK/ČÍSLO/</a:t>
            </a:r>
            <a:br>
              <a:rPr lang="cs-CZ"/>
            </a:br>
            <a:r>
              <a:rPr lang="cs-CZ"/>
              <a:t>GRAF</a:t>
            </a:r>
          </a:p>
        </p:txBody>
      </p:sp>
      <p:sp>
        <p:nvSpPr>
          <p:cNvPr id="40" name="Zástupný obsah 32">
            <a:extLst>
              <a:ext uri="{FF2B5EF4-FFF2-40B4-BE49-F238E27FC236}">
                <a16:creationId xmlns="" xmlns:a16="http://schemas.microsoft.com/office/drawing/2014/main" id="{D5CEEC01-FED9-5EF6-72E4-6E01A3C091AE}"/>
              </a:ext>
            </a:extLst>
          </p:cNvPr>
          <p:cNvSpPr>
            <a:spLocks noGrp="1"/>
          </p:cNvSpPr>
          <p:nvPr>
            <p:ph sz="quarter" idx="13" hasCustomPrompt="1"/>
          </p:nvPr>
        </p:nvSpPr>
        <p:spPr>
          <a:xfrm>
            <a:off x="8317255" y="1394113"/>
            <a:ext cx="3671255" cy="1710849"/>
          </a:xfrm>
          <a:prstGeom prst="rect">
            <a:avLst/>
          </a:prstGeom>
        </p:spPr>
        <p:txBody>
          <a:bodyPr lIns="0" rIns="0"/>
          <a:lstStyle>
            <a:lvl1pPr marL="0" indent="0">
              <a:buNone/>
              <a:defRPr sz="2800"/>
            </a:lvl1pPr>
          </a:lstStyle>
          <a:p>
            <a:pPr lvl="0"/>
            <a:r>
              <a:rPr lang="cs-CZ"/>
              <a:t>OBRÁZEK/ČÍSLO/</a:t>
            </a:r>
            <a:br>
              <a:rPr lang="cs-CZ"/>
            </a:br>
            <a:r>
              <a:rPr lang="cs-CZ"/>
              <a:t>GRAF</a:t>
            </a:r>
          </a:p>
        </p:txBody>
      </p:sp>
      <p:sp>
        <p:nvSpPr>
          <p:cNvPr id="48" name="Nadpis 1">
            <a:extLst>
              <a:ext uri="{FF2B5EF4-FFF2-40B4-BE49-F238E27FC236}">
                <a16:creationId xmlns="" xmlns:a16="http://schemas.microsoft.com/office/drawing/2014/main" id="{C2C73AC6-CBEB-3097-A283-B0DAF1A332CE}"/>
              </a:ext>
            </a:extLst>
          </p:cNvPr>
          <p:cNvSpPr>
            <a:spLocks noGrp="1"/>
          </p:cNvSpPr>
          <p:nvPr>
            <p:ph type="title"/>
          </p:nvPr>
        </p:nvSpPr>
        <p:spPr>
          <a:xfrm>
            <a:off x="218660" y="166786"/>
            <a:ext cx="3676945" cy="400110"/>
          </a:xfrm>
          <a:prstGeom prst="rect">
            <a:avLst/>
          </a:prstGeom>
        </p:spPr>
        <p:txBody>
          <a:bodyPr lIns="0" rIns="0" anchor="t" anchorCtr="0">
            <a:spAutoFit/>
          </a:bodyPr>
          <a:lstStyle>
            <a:lvl1pPr>
              <a:defRPr>
                <a:solidFill>
                  <a:schemeClr val="bg1"/>
                </a:solidFill>
              </a:defRPr>
            </a:lvl1pPr>
          </a:lstStyle>
          <a:p>
            <a:endParaRPr lang="cs-CZ"/>
          </a:p>
        </p:txBody>
      </p:sp>
      <p:sp>
        <p:nvSpPr>
          <p:cNvPr id="5" name="Zástupný text 45">
            <a:extLst>
              <a:ext uri="{FF2B5EF4-FFF2-40B4-BE49-F238E27FC236}">
                <a16:creationId xmlns="" xmlns:a16="http://schemas.microsoft.com/office/drawing/2014/main" id="{C6CB5245-383C-9198-D832-AE8BE9AC5176}"/>
              </a:ext>
            </a:extLst>
          </p:cNvPr>
          <p:cNvSpPr>
            <a:spLocks noGrp="1"/>
          </p:cNvSpPr>
          <p:nvPr>
            <p:ph type="body" sz="quarter" idx="36" hasCustomPrompt="1"/>
          </p:nvPr>
        </p:nvSpPr>
        <p:spPr>
          <a:xfrm>
            <a:off x="8284227" y="620714"/>
            <a:ext cx="3666462" cy="522000"/>
          </a:xfrm>
          <a:prstGeom prst="rect">
            <a:avLst/>
          </a:prstGeom>
        </p:spPr>
        <p:txBody>
          <a:bodyPr lIns="0" tIns="0" rIns="0" bIns="0" anchor="b"/>
          <a:lstStyle>
            <a:lvl1pPr marL="0" indent="0">
              <a:spcBef>
                <a:spcPts val="0"/>
              </a:spcBef>
              <a:buNone/>
              <a:defRPr sz="1600" b="1">
                <a:solidFill>
                  <a:schemeClr val="tx2"/>
                </a:solidFill>
              </a:defRPr>
            </a:lvl1pPr>
            <a:lvl5pPr>
              <a:defRPr/>
            </a:lvl5pPr>
          </a:lstStyle>
          <a:p>
            <a:pPr lvl="0"/>
            <a:r>
              <a:rPr lang="cs-CZ"/>
              <a:t>NADPIS NA </a:t>
            </a:r>
            <a:br>
              <a:rPr lang="cs-CZ"/>
            </a:br>
            <a:r>
              <a:rPr lang="cs-CZ"/>
              <a:t>DVA ŘÁDKY</a:t>
            </a:r>
          </a:p>
        </p:txBody>
      </p:sp>
      <p:sp>
        <p:nvSpPr>
          <p:cNvPr id="6" name="Zástupný text 45">
            <a:extLst>
              <a:ext uri="{FF2B5EF4-FFF2-40B4-BE49-F238E27FC236}">
                <a16:creationId xmlns="" xmlns:a16="http://schemas.microsoft.com/office/drawing/2014/main" id="{B17475E0-9915-8494-8DD4-2AA32288B87C}"/>
              </a:ext>
            </a:extLst>
          </p:cNvPr>
          <p:cNvSpPr>
            <a:spLocks noGrp="1"/>
          </p:cNvSpPr>
          <p:nvPr>
            <p:ph type="body" sz="quarter" idx="38" hasCustomPrompt="1"/>
          </p:nvPr>
        </p:nvSpPr>
        <p:spPr>
          <a:xfrm>
            <a:off x="4257765" y="620714"/>
            <a:ext cx="3666462" cy="522000"/>
          </a:xfrm>
          <a:prstGeom prst="rect">
            <a:avLst/>
          </a:prstGeom>
        </p:spPr>
        <p:txBody>
          <a:bodyPr lIns="0" tIns="0" rIns="0" bIns="0" anchor="b"/>
          <a:lstStyle>
            <a:lvl1pPr marL="0" indent="0">
              <a:spcBef>
                <a:spcPts val="0"/>
              </a:spcBef>
              <a:buNone/>
              <a:defRPr sz="1600" b="1">
                <a:solidFill>
                  <a:schemeClr val="tx2"/>
                </a:solidFill>
              </a:defRPr>
            </a:lvl1pPr>
            <a:lvl5pPr>
              <a:defRPr/>
            </a:lvl5pPr>
          </a:lstStyle>
          <a:p>
            <a:pPr lvl="0"/>
            <a:r>
              <a:rPr lang="cs-CZ"/>
              <a:t>NADPIS NA </a:t>
            </a:r>
            <a:br>
              <a:rPr lang="cs-CZ"/>
            </a:br>
            <a:r>
              <a:rPr lang="cs-CZ"/>
              <a:t>DVA ŘÁDKY</a:t>
            </a:r>
          </a:p>
        </p:txBody>
      </p:sp>
      <p:cxnSp>
        <p:nvCxnSpPr>
          <p:cNvPr id="7" name="Přímá spojnice 6">
            <a:extLst>
              <a:ext uri="{FF2B5EF4-FFF2-40B4-BE49-F238E27FC236}">
                <a16:creationId xmlns="" xmlns:a16="http://schemas.microsoft.com/office/drawing/2014/main" id="{9F3B5689-CE79-A3C8-2082-9456015EB5BE}"/>
              </a:ext>
            </a:extLst>
          </p:cNvPr>
          <p:cNvCxnSpPr>
            <a:cxnSpLocks/>
          </p:cNvCxnSpPr>
          <p:nvPr userDrawn="1"/>
        </p:nvCxnSpPr>
        <p:spPr>
          <a:xfrm>
            <a:off x="4257765" y="1268413"/>
            <a:ext cx="1476000" cy="0"/>
          </a:xfrm>
          <a:prstGeom prst="line">
            <a:avLst/>
          </a:prstGeom>
          <a:ln w="254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8" name="Přímá spojnice 7">
            <a:extLst>
              <a:ext uri="{FF2B5EF4-FFF2-40B4-BE49-F238E27FC236}">
                <a16:creationId xmlns="" xmlns:a16="http://schemas.microsoft.com/office/drawing/2014/main" id="{D5C16FC9-6589-305C-E56E-FD8EEB9318C8}"/>
              </a:ext>
            </a:extLst>
          </p:cNvPr>
          <p:cNvCxnSpPr>
            <a:cxnSpLocks/>
          </p:cNvCxnSpPr>
          <p:nvPr userDrawn="1"/>
        </p:nvCxnSpPr>
        <p:spPr>
          <a:xfrm>
            <a:off x="8284227" y="1268413"/>
            <a:ext cx="1476000" cy="0"/>
          </a:xfrm>
          <a:prstGeom prst="line">
            <a:avLst/>
          </a:prstGeom>
          <a:ln w="254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9" name="Zástupný obsah 32">
            <a:extLst>
              <a:ext uri="{FF2B5EF4-FFF2-40B4-BE49-F238E27FC236}">
                <a16:creationId xmlns="" xmlns:a16="http://schemas.microsoft.com/office/drawing/2014/main" id="{C87C712E-5F9A-F710-4B2F-0130F68D45A6}"/>
              </a:ext>
            </a:extLst>
          </p:cNvPr>
          <p:cNvSpPr>
            <a:spLocks noGrp="1"/>
          </p:cNvSpPr>
          <p:nvPr>
            <p:ph sz="quarter" idx="39" hasCustomPrompt="1"/>
          </p:nvPr>
        </p:nvSpPr>
        <p:spPr>
          <a:xfrm>
            <a:off x="4254884" y="4310539"/>
            <a:ext cx="2422742" cy="1710849"/>
          </a:xfrm>
          <a:prstGeom prst="rect">
            <a:avLst/>
          </a:prstGeom>
        </p:spPr>
        <p:txBody>
          <a:bodyPr lIns="0" rIns="0"/>
          <a:lstStyle>
            <a:lvl1pPr marL="0" indent="0">
              <a:buNone/>
              <a:defRPr sz="2800"/>
            </a:lvl1pPr>
          </a:lstStyle>
          <a:p>
            <a:pPr lvl="0"/>
            <a:r>
              <a:rPr lang="cs-CZ"/>
              <a:t>OBRÁZEK/</a:t>
            </a:r>
            <a:br>
              <a:rPr lang="cs-CZ"/>
            </a:br>
            <a:r>
              <a:rPr lang="cs-CZ"/>
              <a:t>ČÍSLO/</a:t>
            </a:r>
          </a:p>
        </p:txBody>
      </p:sp>
      <p:sp>
        <p:nvSpPr>
          <p:cNvPr id="10" name="Zástupný obsah 32">
            <a:extLst>
              <a:ext uri="{FF2B5EF4-FFF2-40B4-BE49-F238E27FC236}">
                <a16:creationId xmlns="" xmlns:a16="http://schemas.microsoft.com/office/drawing/2014/main" id="{006649D8-6692-8100-4D40-1849CED72682}"/>
              </a:ext>
            </a:extLst>
          </p:cNvPr>
          <p:cNvSpPr>
            <a:spLocks noGrp="1"/>
          </p:cNvSpPr>
          <p:nvPr>
            <p:ph sz="quarter" idx="40" hasCustomPrompt="1"/>
          </p:nvPr>
        </p:nvSpPr>
        <p:spPr>
          <a:xfrm>
            <a:off x="6914000" y="4310539"/>
            <a:ext cx="2423023" cy="1710849"/>
          </a:xfrm>
          <a:prstGeom prst="rect">
            <a:avLst/>
          </a:prstGeom>
        </p:spPr>
        <p:txBody>
          <a:bodyPr lIns="0" rIns="0"/>
          <a:lstStyle>
            <a:lvl1pPr marL="0" indent="0">
              <a:buNone/>
              <a:defRPr sz="2800"/>
            </a:lvl1pPr>
          </a:lstStyle>
          <a:p>
            <a:pPr lvl="0"/>
            <a:r>
              <a:rPr lang="cs-CZ"/>
              <a:t>OBRÁZEK/</a:t>
            </a:r>
            <a:br>
              <a:rPr lang="cs-CZ"/>
            </a:br>
            <a:r>
              <a:rPr lang="cs-CZ"/>
              <a:t>ČÍSLO</a:t>
            </a:r>
          </a:p>
        </p:txBody>
      </p:sp>
      <p:sp>
        <p:nvSpPr>
          <p:cNvPr id="11" name="Zástupný text 45">
            <a:extLst>
              <a:ext uri="{FF2B5EF4-FFF2-40B4-BE49-F238E27FC236}">
                <a16:creationId xmlns="" xmlns:a16="http://schemas.microsoft.com/office/drawing/2014/main" id="{633B32A1-C6AD-677A-55A0-39E261B38DC5}"/>
              </a:ext>
            </a:extLst>
          </p:cNvPr>
          <p:cNvSpPr>
            <a:spLocks noGrp="1"/>
          </p:cNvSpPr>
          <p:nvPr>
            <p:ph type="body" sz="quarter" idx="41" hasCustomPrompt="1"/>
          </p:nvPr>
        </p:nvSpPr>
        <p:spPr>
          <a:xfrm>
            <a:off x="6914000" y="3492039"/>
            <a:ext cx="2419860" cy="522000"/>
          </a:xfrm>
          <a:prstGeom prst="rect">
            <a:avLst/>
          </a:prstGeom>
        </p:spPr>
        <p:txBody>
          <a:bodyPr lIns="0" tIns="0" rIns="0" bIns="0" anchor="b"/>
          <a:lstStyle>
            <a:lvl1pPr marL="0" indent="0">
              <a:spcBef>
                <a:spcPts val="0"/>
              </a:spcBef>
              <a:buNone/>
              <a:defRPr sz="1600" b="1">
                <a:solidFill>
                  <a:schemeClr val="tx2"/>
                </a:solidFill>
              </a:defRPr>
            </a:lvl1pPr>
            <a:lvl5pPr>
              <a:defRPr/>
            </a:lvl5pPr>
          </a:lstStyle>
          <a:p>
            <a:pPr lvl="0"/>
            <a:r>
              <a:rPr lang="cs-CZ"/>
              <a:t>NADPIS NA </a:t>
            </a:r>
            <a:br>
              <a:rPr lang="cs-CZ"/>
            </a:br>
            <a:r>
              <a:rPr lang="cs-CZ"/>
              <a:t>DVA ŘÁDKY</a:t>
            </a:r>
          </a:p>
        </p:txBody>
      </p:sp>
      <p:sp>
        <p:nvSpPr>
          <p:cNvPr id="12" name="Zástupný text 45">
            <a:extLst>
              <a:ext uri="{FF2B5EF4-FFF2-40B4-BE49-F238E27FC236}">
                <a16:creationId xmlns="" xmlns:a16="http://schemas.microsoft.com/office/drawing/2014/main" id="{1C65D619-5587-1167-192E-A9A125392ED8}"/>
              </a:ext>
            </a:extLst>
          </p:cNvPr>
          <p:cNvSpPr>
            <a:spLocks noGrp="1"/>
          </p:cNvSpPr>
          <p:nvPr>
            <p:ph type="body" sz="quarter" idx="42" hasCustomPrompt="1"/>
          </p:nvPr>
        </p:nvSpPr>
        <p:spPr>
          <a:xfrm>
            <a:off x="4257765" y="3492039"/>
            <a:ext cx="2419860" cy="522000"/>
          </a:xfrm>
          <a:prstGeom prst="rect">
            <a:avLst/>
          </a:prstGeom>
        </p:spPr>
        <p:txBody>
          <a:bodyPr lIns="0" tIns="0" rIns="0" bIns="0" anchor="b"/>
          <a:lstStyle>
            <a:lvl1pPr marL="0" indent="0">
              <a:spcBef>
                <a:spcPts val="0"/>
              </a:spcBef>
              <a:buNone/>
              <a:defRPr sz="1600" b="1">
                <a:solidFill>
                  <a:schemeClr val="tx2"/>
                </a:solidFill>
              </a:defRPr>
            </a:lvl1pPr>
            <a:lvl5pPr>
              <a:defRPr/>
            </a:lvl5pPr>
          </a:lstStyle>
          <a:p>
            <a:pPr lvl="0"/>
            <a:r>
              <a:rPr lang="cs-CZ"/>
              <a:t>NADPIS NA </a:t>
            </a:r>
            <a:br>
              <a:rPr lang="cs-CZ"/>
            </a:br>
            <a:r>
              <a:rPr lang="cs-CZ"/>
              <a:t>DVA ŘÁDKY</a:t>
            </a:r>
          </a:p>
        </p:txBody>
      </p:sp>
      <p:cxnSp>
        <p:nvCxnSpPr>
          <p:cNvPr id="13" name="Přímá spojnice 12">
            <a:extLst>
              <a:ext uri="{FF2B5EF4-FFF2-40B4-BE49-F238E27FC236}">
                <a16:creationId xmlns="" xmlns:a16="http://schemas.microsoft.com/office/drawing/2014/main" id="{A8FE5ADD-3C22-DA62-F178-6891E0FB6D62}"/>
              </a:ext>
            </a:extLst>
          </p:cNvPr>
          <p:cNvCxnSpPr>
            <a:cxnSpLocks/>
          </p:cNvCxnSpPr>
          <p:nvPr userDrawn="1"/>
        </p:nvCxnSpPr>
        <p:spPr>
          <a:xfrm>
            <a:off x="4257765" y="4162289"/>
            <a:ext cx="1476000" cy="0"/>
          </a:xfrm>
          <a:prstGeom prst="line">
            <a:avLst/>
          </a:prstGeom>
          <a:ln w="254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4" name="Přímá spojnice 13">
            <a:extLst>
              <a:ext uri="{FF2B5EF4-FFF2-40B4-BE49-F238E27FC236}">
                <a16:creationId xmlns="" xmlns:a16="http://schemas.microsoft.com/office/drawing/2014/main" id="{C30D9AC7-9F73-A115-1EFA-1900FD1BD432}"/>
              </a:ext>
            </a:extLst>
          </p:cNvPr>
          <p:cNvCxnSpPr>
            <a:cxnSpLocks/>
          </p:cNvCxnSpPr>
          <p:nvPr userDrawn="1"/>
        </p:nvCxnSpPr>
        <p:spPr>
          <a:xfrm>
            <a:off x="6914000" y="4162289"/>
            <a:ext cx="1476000" cy="0"/>
          </a:xfrm>
          <a:prstGeom prst="line">
            <a:avLst/>
          </a:prstGeom>
          <a:ln w="254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16" name="Zástupný obsah 32">
            <a:extLst>
              <a:ext uri="{FF2B5EF4-FFF2-40B4-BE49-F238E27FC236}">
                <a16:creationId xmlns="" xmlns:a16="http://schemas.microsoft.com/office/drawing/2014/main" id="{8535B8ED-1ED3-5D69-7E0F-49E9F284BA16}"/>
              </a:ext>
            </a:extLst>
          </p:cNvPr>
          <p:cNvSpPr>
            <a:spLocks noGrp="1"/>
          </p:cNvSpPr>
          <p:nvPr>
            <p:ph sz="quarter" idx="43" hasCustomPrompt="1"/>
          </p:nvPr>
        </p:nvSpPr>
        <p:spPr>
          <a:xfrm>
            <a:off x="9573120" y="4310539"/>
            <a:ext cx="2423023" cy="1710849"/>
          </a:xfrm>
          <a:prstGeom prst="rect">
            <a:avLst/>
          </a:prstGeom>
        </p:spPr>
        <p:txBody>
          <a:bodyPr lIns="0" rIns="0"/>
          <a:lstStyle>
            <a:lvl1pPr marL="0" indent="0">
              <a:buNone/>
              <a:defRPr sz="2800"/>
            </a:lvl1pPr>
          </a:lstStyle>
          <a:p>
            <a:pPr lvl="0"/>
            <a:r>
              <a:rPr lang="cs-CZ"/>
              <a:t>OBRÁZEK/</a:t>
            </a:r>
            <a:br>
              <a:rPr lang="cs-CZ"/>
            </a:br>
            <a:r>
              <a:rPr lang="cs-CZ"/>
              <a:t>ČÍSLO</a:t>
            </a:r>
          </a:p>
        </p:txBody>
      </p:sp>
      <p:sp>
        <p:nvSpPr>
          <p:cNvPr id="17" name="Zástupný text 45">
            <a:extLst>
              <a:ext uri="{FF2B5EF4-FFF2-40B4-BE49-F238E27FC236}">
                <a16:creationId xmlns="" xmlns:a16="http://schemas.microsoft.com/office/drawing/2014/main" id="{8B3606DF-F2F3-A6CA-8CC8-DC734E5F8F6F}"/>
              </a:ext>
            </a:extLst>
          </p:cNvPr>
          <p:cNvSpPr>
            <a:spLocks noGrp="1"/>
          </p:cNvSpPr>
          <p:nvPr>
            <p:ph type="body" sz="quarter" idx="44" hasCustomPrompt="1"/>
          </p:nvPr>
        </p:nvSpPr>
        <p:spPr>
          <a:xfrm>
            <a:off x="9573120" y="3492039"/>
            <a:ext cx="2419860" cy="522000"/>
          </a:xfrm>
          <a:prstGeom prst="rect">
            <a:avLst/>
          </a:prstGeom>
        </p:spPr>
        <p:txBody>
          <a:bodyPr lIns="0" tIns="0" rIns="0" bIns="0" anchor="b"/>
          <a:lstStyle>
            <a:lvl1pPr marL="0" indent="0">
              <a:spcBef>
                <a:spcPts val="0"/>
              </a:spcBef>
              <a:buNone/>
              <a:defRPr sz="1600" b="1">
                <a:solidFill>
                  <a:schemeClr val="tx2"/>
                </a:solidFill>
              </a:defRPr>
            </a:lvl1pPr>
            <a:lvl5pPr>
              <a:defRPr/>
            </a:lvl5pPr>
          </a:lstStyle>
          <a:p>
            <a:pPr lvl="0"/>
            <a:r>
              <a:rPr lang="cs-CZ"/>
              <a:t>NADPIS NA </a:t>
            </a:r>
            <a:br>
              <a:rPr lang="cs-CZ"/>
            </a:br>
            <a:r>
              <a:rPr lang="cs-CZ"/>
              <a:t>DVA ŘÁDKY</a:t>
            </a:r>
          </a:p>
        </p:txBody>
      </p:sp>
      <p:cxnSp>
        <p:nvCxnSpPr>
          <p:cNvPr id="18" name="Přímá spojnice 17">
            <a:extLst>
              <a:ext uri="{FF2B5EF4-FFF2-40B4-BE49-F238E27FC236}">
                <a16:creationId xmlns="" xmlns:a16="http://schemas.microsoft.com/office/drawing/2014/main" id="{1DE678C7-79B7-08A4-E9D7-8D32DBEF8D29}"/>
              </a:ext>
            </a:extLst>
          </p:cNvPr>
          <p:cNvCxnSpPr>
            <a:cxnSpLocks/>
          </p:cNvCxnSpPr>
          <p:nvPr userDrawn="1"/>
        </p:nvCxnSpPr>
        <p:spPr>
          <a:xfrm>
            <a:off x="9573120" y="4162289"/>
            <a:ext cx="1476000" cy="0"/>
          </a:xfrm>
          <a:prstGeom prst="line">
            <a:avLst/>
          </a:prstGeom>
          <a:ln w="254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2" name="Zástupný symbol pro číslo snímku 5">
            <a:extLst>
              <a:ext uri="{FF2B5EF4-FFF2-40B4-BE49-F238E27FC236}">
                <a16:creationId xmlns="" xmlns:a16="http://schemas.microsoft.com/office/drawing/2014/main" id="{F6952D30-09B8-8E73-DA30-DEC5758352A2}"/>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solidFill>
                <a:latin typeface="+mn-lt"/>
              </a:rPr>
              <a:pPr/>
              <a:t>‹#›</a:t>
            </a:fld>
            <a:endParaRPr lang="cs-CZ" sz="1200">
              <a:solidFill>
                <a:schemeClr val="bg1"/>
              </a:solidFill>
              <a:latin typeface="+mn-lt"/>
            </a:endParaRPr>
          </a:p>
        </p:txBody>
      </p:sp>
      <p:sp>
        <p:nvSpPr>
          <p:cNvPr id="4" name="TextovéPole 3">
            <a:extLst>
              <a:ext uri="{FF2B5EF4-FFF2-40B4-BE49-F238E27FC236}">
                <a16:creationId xmlns="" xmlns:a16="http://schemas.microsoft.com/office/drawing/2014/main" id="{6153B0BA-6F37-9AE4-6283-89EFEBA343A7}"/>
              </a:ext>
            </a:extLst>
          </p:cNvPr>
          <p:cNvSpPr txBox="1"/>
          <p:nvPr userDrawn="1"/>
        </p:nvSpPr>
        <p:spPr>
          <a:xfrm>
            <a:off x="424158" y="6483824"/>
            <a:ext cx="6094520" cy="246221"/>
          </a:xfrm>
          <a:prstGeom prst="rect">
            <a:avLst/>
          </a:prstGeom>
          <a:noFill/>
        </p:spPr>
        <p:txBody>
          <a:bodyPr wrap="square">
            <a:spAutoFit/>
          </a:bodyPr>
          <a:lstStyle>
            <a:defPPr>
              <a:defRPr lang="cs-CZ"/>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cs-CZ" sz="1000" b="0" i="0" u="none" strike="noStrike" baseline="0">
                <a:solidFill>
                  <a:schemeClr val="bg1"/>
                </a:solidFill>
                <a:latin typeface="Arial" panose="020B0604020202020204" pitchFamily="34" charset="0"/>
              </a:rPr>
              <a:t>© Ipsos | Confidential </a:t>
            </a:r>
            <a:endParaRPr lang="cs-CZ" sz="1000">
              <a:solidFill>
                <a:schemeClr val="bg1"/>
              </a:solidFill>
            </a:endParaRPr>
          </a:p>
        </p:txBody>
      </p:sp>
    </p:spTree>
    <p:extLst>
      <p:ext uri="{BB962C8B-B14F-4D97-AF65-F5344CB8AC3E}">
        <p14:creationId xmlns:p14="http://schemas.microsoft.com/office/powerpoint/2010/main" val="33130677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366507" y="3344014"/>
            <a:ext cx="9457547" cy="1083375"/>
          </a:xfrm>
          <a:prstGeom prst="rect">
            <a:avLst/>
          </a:prstGeom>
        </p:spPr>
        <p:txBody>
          <a:bodyPr lIns="0" tIns="0" rIns="0" bIns="0" anchor="b">
            <a:noAutofit/>
          </a:bodyPr>
          <a:lstStyle>
            <a:lvl1pPr>
              <a:lnSpc>
                <a:spcPct val="80000"/>
              </a:lnSpc>
              <a:spcBef>
                <a:spcPts val="1219"/>
              </a:spcBef>
              <a:defRPr sz="6000" cap="all" baseline="0">
                <a:solidFill>
                  <a:schemeClr val="bg1"/>
                </a:solidFill>
                <a:latin typeface="Arial Black" panose="020B0A04020102020204" pitchFamily="34" charset="0"/>
                <a:cs typeface="Arial" panose="020B0604020202020204" pitchFamily="34" charset="0"/>
              </a:defRPr>
            </a:lvl1pPr>
          </a:lstStyle>
          <a:p>
            <a:r>
              <a:rPr lang="en-US"/>
              <a:t>Something</a:t>
            </a:r>
            <a:endParaRPr lang="en-GB"/>
          </a:p>
        </p:txBody>
      </p:sp>
      <p:sp>
        <p:nvSpPr>
          <p:cNvPr id="10" name="Text Placeholder 6"/>
          <p:cNvSpPr>
            <a:spLocks noGrp="1"/>
          </p:cNvSpPr>
          <p:nvPr>
            <p:ph type="body" sz="quarter" idx="13" hasCustomPrompt="1"/>
          </p:nvPr>
        </p:nvSpPr>
        <p:spPr>
          <a:xfrm>
            <a:off x="1366507" y="2476736"/>
            <a:ext cx="9457547" cy="829179"/>
          </a:xfrm>
          <a:prstGeom prst="rect">
            <a:avLst/>
          </a:prstGeom>
        </p:spPr>
        <p:txBody>
          <a:bodyPr lIns="0" tIns="0" rIns="0" bIns="0" anchor="b">
            <a:normAutofit/>
          </a:bodyPr>
          <a:lstStyle>
            <a:lvl1pPr marL="0" indent="0">
              <a:spcBef>
                <a:spcPts val="1828"/>
              </a:spcBef>
              <a:buNone/>
              <a:defRPr sz="2400" b="1" cap="none" baseline="0">
                <a:solidFill>
                  <a:schemeClr val="bg2"/>
                </a:solidFill>
                <a:latin typeface="Arial" panose="020B0604020202020204" pitchFamily="34" charset="0"/>
                <a:cs typeface="Arial" panose="020B0604020202020204" pitchFamily="34" charset="0"/>
              </a:defRPr>
            </a:lvl1pPr>
          </a:lstStyle>
          <a:p>
            <a:pPr lvl="0"/>
            <a:r>
              <a:rPr lang="en-GB" noProof="0"/>
              <a:t>Something</a:t>
            </a:r>
          </a:p>
        </p:txBody>
      </p:sp>
      <p:sp>
        <p:nvSpPr>
          <p:cNvPr id="5" name="Zástupný symbol pro číslo snímku 5">
            <a:extLst>
              <a:ext uri="{FF2B5EF4-FFF2-40B4-BE49-F238E27FC236}">
                <a16:creationId xmlns="" xmlns:a16="http://schemas.microsoft.com/office/drawing/2014/main" id="{B0D94F78-BC14-4930-BD5B-7E1E3C564CBC}"/>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solidFill>
                <a:latin typeface="+mn-lt"/>
              </a:rPr>
              <a:pPr/>
              <a:t>‹#›</a:t>
            </a:fld>
            <a:endParaRPr lang="cs-CZ" sz="1200">
              <a:solidFill>
                <a:schemeClr val="bg1"/>
              </a:solidFill>
              <a:latin typeface="+mn-lt"/>
            </a:endParaRPr>
          </a:p>
        </p:txBody>
      </p:sp>
      <p:sp>
        <p:nvSpPr>
          <p:cNvPr id="2" name="TextovéPole 1">
            <a:extLst>
              <a:ext uri="{FF2B5EF4-FFF2-40B4-BE49-F238E27FC236}">
                <a16:creationId xmlns="" xmlns:a16="http://schemas.microsoft.com/office/drawing/2014/main" id="{2FF45224-F2D2-FE5D-D9F8-A2588F7901E4}"/>
              </a:ext>
            </a:extLst>
          </p:cNvPr>
          <p:cNvSpPr txBox="1"/>
          <p:nvPr userDrawn="1"/>
        </p:nvSpPr>
        <p:spPr>
          <a:xfrm>
            <a:off x="424158" y="6483824"/>
            <a:ext cx="6094520" cy="246221"/>
          </a:xfrm>
          <a:prstGeom prst="rect">
            <a:avLst/>
          </a:prstGeom>
          <a:noFill/>
        </p:spPr>
        <p:txBody>
          <a:bodyPr wrap="square">
            <a:spAutoFit/>
          </a:bodyPr>
          <a:lstStyle>
            <a:defPPr>
              <a:defRPr lang="cs-CZ"/>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cs-CZ" sz="1000" b="0" i="0" u="none" strike="noStrike" baseline="0">
                <a:solidFill>
                  <a:schemeClr val="bg1"/>
                </a:solidFill>
                <a:latin typeface="Arial" panose="020B0604020202020204" pitchFamily="34" charset="0"/>
              </a:rPr>
              <a:t>© Ipsos | Confidential </a:t>
            </a:r>
            <a:endParaRPr lang="cs-CZ" sz="1000">
              <a:solidFill>
                <a:schemeClr val="bg1"/>
              </a:solidFill>
            </a:endParaRPr>
          </a:p>
        </p:txBody>
      </p:sp>
    </p:spTree>
    <p:extLst>
      <p:ext uri="{BB962C8B-B14F-4D97-AF65-F5344CB8AC3E}">
        <p14:creationId xmlns:p14="http://schemas.microsoft.com/office/powerpoint/2010/main" val="6955593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Chapter">
    <p:bg>
      <p:bgPr>
        <a:solidFill>
          <a:schemeClr val="accent1"/>
        </a:solidFill>
        <a:effectLst/>
      </p:bgPr>
    </p:bg>
    <p:spTree>
      <p:nvGrpSpPr>
        <p:cNvPr id="1" name=""/>
        <p:cNvGrpSpPr/>
        <p:nvPr/>
      </p:nvGrpSpPr>
      <p:grpSpPr>
        <a:xfrm>
          <a:off x="0" y="0"/>
          <a:ext cx="0" cy="0"/>
          <a:chOff x="0" y="0"/>
          <a:chExt cx="0" cy="0"/>
        </a:xfrm>
      </p:grpSpPr>
      <p:sp>
        <p:nvSpPr>
          <p:cNvPr id="10" name="Espace réservé du texte 2">
            <a:extLst>
              <a:ext uri="{FF2B5EF4-FFF2-40B4-BE49-F238E27FC236}">
                <a16:creationId xmlns="" xmlns:a16="http://schemas.microsoft.com/office/drawing/2014/main" id="{EBD9ECF6-37B6-477F-B746-54CAAD9AF96E}"/>
              </a:ext>
            </a:extLst>
          </p:cNvPr>
          <p:cNvSpPr>
            <a:spLocks noGrp="1"/>
          </p:cNvSpPr>
          <p:nvPr>
            <p:ph type="body" idx="1"/>
          </p:nvPr>
        </p:nvSpPr>
        <p:spPr>
          <a:xfrm>
            <a:off x="452214" y="2816932"/>
            <a:ext cx="8402757" cy="461665"/>
          </a:xfrm>
          <a:prstGeom prst="rect">
            <a:avLst/>
          </a:prstGeom>
        </p:spPr>
        <p:txBody>
          <a:bodyPr wrap="square" lIns="0" rIns="0">
            <a:spAutoFit/>
          </a:bodyPr>
          <a:lstStyle>
            <a:lvl1pPr marL="0" indent="0">
              <a:lnSpc>
                <a:spcPct val="100000"/>
              </a:lnSpc>
              <a:spcBef>
                <a:spcPts val="576"/>
              </a:spcBef>
              <a:buNone/>
              <a:defRPr sz="2400" b="1">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GB"/>
          </a:p>
        </p:txBody>
      </p:sp>
      <p:sp>
        <p:nvSpPr>
          <p:cNvPr id="11" name="Espace réservé du texte 11">
            <a:extLst>
              <a:ext uri="{FF2B5EF4-FFF2-40B4-BE49-F238E27FC236}">
                <a16:creationId xmlns="" xmlns:a16="http://schemas.microsoft.com/office/drawing/2014/main" id="{0C4D3036-8ECE-4179-A12A-C026ACF3BC5E}"/>
              </a:ext>
            </a:extLst>
          </p:cNvPr>
          <p:cNvSpPr>
            <a:spLocks noGrp="1"/>
          </p:cNvSpPr>
          <p:nvPr>
            <p:ph type="body" sz="quarter" idx="13" hasCustomPrompt="1"/>
          </p:nvPr>
        </p:nvSpPr>
        <p:spPr>
          <a:xfrm>
            <a:off x="9828892" y="3287"/>
            <a:ext cx="2231701" cy="4508927"/>
          </a:xfrm>
          <a:prstGeom prst="rect">
            <a:avLst/>
          </a:prstGeom>
        </p:spPr>
        <p:txBody>
          <a:bodyPr wrap="none">
            <a:spAutoFit/>
          </a:bodyPr>
          <a:lstStyle>
            <a:lvl1pPr marL="0" indent="0">
              <a:lnSpc>
                <a:spcPct val="100000"/>
              </a:lnSpc>
              <a:spcBef>
                <a:spcPts val="6888"/>
              </a:spcBef>
              <a:buNone/>
              <a:defRPr sz="28700" b="1">
                <a:solidFill>
                  <a:schemeClr val="bg1"/>
                </a:solidFill>
                <a:latin typeface="Arial" panose="020B0604020202020204" pitchFamily="34" charset="0"/>
                <a:cs typeface="Arial" panose="020B0604020202020204" pitchFamily="34" charset="0"/>
              </a:defRPr>
            </a:lvl1pPr>
          </a:lstStyle>
          <a:p>
            <a:pPr lvl="0"/>
            <a:r>
              <a:rPr lang="en-GB"/>
              <a:t>0</a:t>
            </a:r>
          </a:p>
        </p:txBody>
      </p:sp>
      <p:sp>
        <p:nvSpPr>
          <p:cNvPr id="6" name="Forme libre : forme 12">
            <a:extLst>
              <a:ext uri="{FF2B5EF4-FFF2-40B4-BE49-F238E27FC236}">
                <a16:creationId xmlns="" xmlns:a16="http://schemas.microsoft.com/office/drawing/2014/main" id="{205BD723-D061-4616-984C-0CD7519FCDB8}"/>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8" name="Forme libre : forme 13">
            <a:extLst>
              <a:ext uri="{FF2B5EF4-FFF2-40B4-BE49-F238E27FC236}">
                <a16:creationId xmlns="" xmlns:a16="http://schemas.microsoft.com/office/drawing/2014/main" id="{4190C1DC-A51F-478B-968C-050C62D5E9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2">
            <a:extLst>
              <a:ext uri="{FF2B5EF4-FFF2-40B4-BE49-F238E27FC236}">
                <a16:creationId xmlns="" xmlns:a16="http://schemas.microsoft.com/office/drawing/2014/main" id="{2D1A3439-75DD-48EB-A441-C113E87CB0B8}"/>
              </a:ext>
            </a:extLst>
          </p:cNvPr>
          <p:cNvSpPr>
            <a:spLocks noGrp="1"/>
          </p:cNvSpPr>
          <p:nvPr>
            <p:ph type="body" idx="14" hasCustomPrompt="1"/>
          </p:nvPr>
        </p:nvSpPr>
        <p:spPr>
          <a:xfrm>
            <a:off x="443371" y="459718"/>
            <a:ext cx="8402757" cy="707886"/>
          </a:xfrm>
          <a:prstGeom prst="rect">
            <a:avLst/>
          </a:prstGeom>
        </p:spPr>
        <p:txBody>
          <a:bodyPr wrap="square" lIns="0" rIns="0">
            <a:spAutoFit/>
          </a:bodyPr>
          <a:lstStyle>
            <a:lvl1pPr marL="0" indent="0">
              <a:lnSpc>
                <a:spcPct val="100000"/>
              </a:lnSpc>
              <a:spcBef>
                <a:spcPts val="960"/>
              </a:spcBef>
              <a:buNone/>
              <a:defRPr sz="4000" b="1">
                <a:solidFill>
                  <a:schemeClr val="bg1"/>
                </a:solidFill>
                <a:latin typeface="Arial Black" panose="020B0A040201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SLIDE TITLE</a:t>
            </a:r>
            <a:endParaRPr lang="en-GB"/>
          </a:p>
        </p:txBody>
      </p:sp>
      <p:sp>
        <p:nvSpPr>
          <p:cNvPr id="9" name="Zástupný symbol pro číslo snímku 5">
            <a:extLst>
              <a:ext uri="{FF2B5EF4-FFF2-40B4-BE49-F238E27FC236}">
                <a16:creationId xmlns="" xmlns:a16="http://schemas.microsoft.com/office/drawing/2014/main" id="{B55BBE8C-D3A5-4128-985D-382E03F9B7A8}"/>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solidFill>
                <a:latin typeface="+mn-lt"/>
              </a:rPr>
              <a:pPr/>
              <a:t>‹#›</a:t>
            </a:fld>
            <a:endParaRPr lang="cs-CZ" sz="1200">
              <a:solidFill>
                <a:schemeClr val="bg1"/>
              </a:solidFill>
              <a:latin typeface="+mn-lt"/>
            </a:endParaRPr>
          </a:p>
        </p:txBody>
      </p:sp>
      <p:sp>
        <p:nvSpPr>
          <p:cNvPr id="2" name="TextovéPole 1">
            <a:extLst>
              <a:ext uri="{FF2B5EF4-FFF2-40B4-BE49-F238E27FC236}">
                <a16:creationId xmlns="" xmlns:a16="http://schemas.microsoft.com/office/drawing/2014/main" id="{15A509BD-F8F9-2DAB-2E6D-3EEE5775012B}"/>
              </a:ext>
            </a:extLst>
          </p:cNvPr>
          <p:cNvSpPr txBox="1"/>
          <p:nvPr userDrawn="1"/>
        </p:nvSpPr>
        <p:spPr>
          <a:xfrm>
            <a:off x="424158" y="6483824"/>
            <a:ext cx="6094520" cy="246221"/>
          </a:xfrm>
          <a:prstGeom prst="rect">
            <a:avLst/>
          </a:prstGeom>
          <a:noFill/>
        </p:spPr>
        <p:txBody>
          <a:bodyPr wrap="square">
            <a:spAutoFit/>
          </a:bodyPr>
          <a:lstStyle>
            <a:defPPr>
              <a:defRPr lang="cs-CZ"/>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cs-CZ" sz="1000" b="0" i="0" u="none" strike="noStrike" baseline="0">
                <a:solidFill>
                  <a:schemeClr val="bg1"/>
                </a:solidFill>
                <a:latin typeface="Arial" panose="020B0604020202020204" pitchFamily="34" charset="0"/>
              </a:rPr>
              <a:t>© Ipsos | Confidential </a:t>
            </a:r>
            <a:endParaRPr lang="cs-CZ" sz="1000">
              <a:solidFill>
                <a:schemeClr val="bg1"/>
              </a:solidFill>
            </a:endParaRPr>
          </a:p>
        </p:txBody>
      </p:sp>
    </p:spTree>
    <p:extLst>
      <p:ext uri="{BB962C8B-B14F-4D97-AF65-F5344CB8AC3E}">
        <p14:creationId xmlns:p14="http://schemas.microsoft.com/office/powerpoint/2010/main" val="32891836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sp>
        <p:nvSpPr>
          <p:cNvPr id="4" name="Zástupný symbol obrázku 2">
            <a:extLst>
              <a:ext uri="{FF2B5EF4-FFF2-40B4-BE49-F238E27FC236}">
                <a16:creationId xmlns="" xmlns:a16="http://schemas.microsoft.com/office/drawing/2014/main" id="{E19D5A77-3F17-40D6-9208-CADFA9BB7E57}"/>
              </a:ext>
            </a:extLst>
          </p:cNvPr>
          <p:cNvSpPr>
            <a:spLocks noGrp="1"/>
          </p:cNvSpPr>
          <p:nvPr>
            <p:ph type="pic" sz="quarter" idx="10" hasCustomPrompt="1"/>
          </p:nvPr>
        </p:nvSpPr>
        <p:spPr>
          <a:xfrm>
            <a:off x="2387768" y="1756954"/>
            <a:ext cx="1620000" cy="1620000"/>
          </a:xfrm>
          <a:prstGeom prst="ellipse">
            <a:avLst/>
          </a:prstGeom>
        </p:spPr>
        <p:txBody>
          <a:bodyPr/>
          <a:lstStyle>
            <a:lvl1pPr marL="228600" indent="-228600">
              <a:buFont typeface="Wingdings" panose="05000000000000000000" pitchFamily="2" charset="2"/>
              <a:buChar char="§"/>
              <a:defRPr sz="2000">
                <a:solidFill>
                  <a:schemeClr val="tx1"/>
                </a:solidFill>
              </a:defRPr>
            </a:lvl1pPr>
          </a:lstStyle>
          <a:p>
            <a:r>
              <a:rPr lang="en-GB" noProof="0"/>
              <a:t>Add photo</a:t>
            </a:r>
          </a:p>
        </p:txBody>
      </p:sp>
      <p:sp>
        <p:nvSpPr>
          <p:cNvPr id="10" name="Zástupný symbol pro číslo snímku 5">
            <a:extLst>
              <a:ext uri="{FF2B5EF4-FFF2-40B4-BE49-F238E27FC236}">
                <a16:creationId xmlns="" xmlns:a16="http://schemas.microsoft.com/office/drawing/2014/main" id="{8DB7CF4E-A978-4373-B314-E5D811A794F0}"/>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a:solidFill>
                <a:schemeClr val="bg1">
                  <a:lumMod val="50000"/>
                </a:schemeClr>
              </a:solidFill>
              <a:latin typeface="+mn-lt"/>
            </a:endParaRPr>
          </a:p>
        </p:txBody>
      </p:sp>
      <p:sp>
        <p:nvSpPr>
          <p:cNvPr id="2" name="Nadpis 1">
            <a:extLst>
              <a:ext uri="{FF2B5EF4-FFF2-40B4-BE49-F238E27FC236}">
                <a16:creationId xmlns="" xmlns:a16="http://schemas.microsoft.com/office/drawing/2014/main" id="{5C988A5E-D10D-EE67-0E19-61737E5049DA}"/>
              </a:ext>
            </a:extLst>
          </p:cNvPr>
          <p:cNvSpPr>
            <a:spLocks noGrp="1"/>
          </p:cNvSpPr>
          <p:nvPr>
            <p:ph type="title" hasCustomPrompt="1"/>
          </p:nvPr>
        </p:nvSpPr>
        <p:spPr>
          <a:xfrm>
            <a:off x="218660" y="123841"/>
            <a:ext cx="11754542" cy="486000"/>
          </a:xfrm>
          <a:prstGeom prst="rect">
            <a:avLst/>
          </a:prstGeom>
        </p:spPr>
        <p:txBody>
          <a:bodyPr lIns="0" rIns="0"/>
          <a:lstStyle/>
          <a:p>
            <a:r>
              <a:rPr lang="cs-CZ"/>
              <a:t>SLIDE TITLE</a:t>
            </a:r>
          </a:p>
        </p:txBody>
      </p:sp>
      <p:sp>
        <p:nvSpPr>
          <p:cNvPr id="3" name="Zástupný text 11">
            <a:extLst>
              <a:ext uri="{FF2B5EF4-FFF2-40B4-BE49-F238E27FC236}">
                <a16:creationId xmlns="" xmlns:a16="http://schemas.microsoft.com/office/drawing/2014/main" id="{BC668AD9-0437-1177-B4ED-C8F0547AF47B}"/>
              </a:ext>
            </a:extLst>
          </p:cNvPr>
          <p:cNvSpPr>
            <a:spLocks noGrp="1"/>
          </p:cNvSpPr>
          <p:nvPr>
            <p:ph type="body" sz="quarter" idx="11" hasCustomPrompt="1"/>
          </p:nvPr>
        </p:nvSpPr>
        <p:spPr>
          <a:xfrm>
            <a:off x="218661" y="626028"/>
            <a:ext cx="11754542" cy="642385"/>
          </a:xfrm>
          <a:prstGeom prst="rect">
            <a:avLst/>
          </a:prstGeom>
        </p:spPr>
        <p:txBody>
          <a:bodyPr vert="horz" lIns="0" tIns="46800" rIns="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a:t>Headline</a:t>
            </a:r>
          </a:p>
        </p:txBody>
      </p:sp>
    </p:spTree>
    <p:extLst>
      <p:ext uri="{BB962C8B-B14F-4D97-AF65-F5344CB8AC3E}">
        <p14:creationId xmlns:p14="http://schemas.microsoft.com/office/powerpoint/2010/main" val="229563142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lavní zjištění - 2">
    <p:spTree>
      <p:nvGrpSpPr>
        <p:cNvPr id="1" name=""/>
        <p:cNvGrpSpPr/>
        <p:nvPr/>
      </p:nvGrpSpPr>
      <p:grpSpPr>
        <a:xfrm>
          <a:off x="0" y="0"/>
          <a:ext cx="0" cy="0"/>
          <a:chOff x="0" y="0"/>
          <a:chExt cx="0" cy="0"/>
        </a:xfrm>
      </p:grpSpPr>
      <p:sp>
        <p:nvSpPr>
          <p:cNvPr id="9" name="Zástupný symbol pro číslo snímku 5">
            <a:extLst>
              <a:ext uri="{FF2B5EF4-FFF2-40B4-BE49-F238E27FC236}">
                <a16:creationId xmlns="" xmlns:a16="http://schemas.microsoft.com/office/drawing/2014/main" id="{32C3F233-6D86-44EA-88A6-7C0DF09152CC}"/>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a:solidFill>
                <a:schemeClr val="bg1">
                  <a:lumMod val="50000"/>
                </a:schemeClr>
              </a:solidFill>
              <a:latin typeface="+mn-lt"/>
            </a:endParaRPr>
          </a:p>
        </p:txBody>
      </p:sp>
      <p:sp>
        <p:nvSpPr>
          <p:cNvPr id="2" name="Nadpis 1">
            <a:extLst>
              <a:ext uri="{FF2B5EF4-FFF2-40B4-BE49-F238E27FC236}">
                <a16:creationId xmlns="" xmlns:a16="http://schemas.microsoft.com/office/drawing/2014/main" id="{AA2F9C02-FB22-B09E-55D6-5A5824BF643F}"/>
              </a:ext>
            </a:extLst>
          </p:cNvPr>
          <p:cNvSpPr>
            <a:spLocks noGrp="1"/>
          </p:cNvSpPr>
          <p:nvPr>
            <p:ph type="title" hasCustomPrompt="1"/>
          </p:nvPr>
        </p:nvSpPr>
        <p:spPr>
          <a:xfrm>
            <a:off x="218660" y="123841"/>
            <a:ext cx="11754542" cy="486000"/>
          </a:xfrm>
          <a:prstGeom prst="rect">
            <a:avLst/>
          </a:prstGeom>
        </p:spPr>
        <p:txBody>
          <a:bodyPr lIns="0" rIns="0"/>
          <a:lstStyle/>
          <a:p>
            <a:r>
              <a:rPr lang="cs-CZ"/>
              <a:t>HLAVNÍ ZJIŠTĚNÍ</a:t>
            </a:r>
          </a:p>
        </p:txBody>
      </p:sp>
      <p:sp>
        <p:nvSpPr>
          <p:cNvPr id="4" name="Obdélník 3">
            <a:extLst>
              <a:ext uri="{FF2B5EF4-FFF2-40B4-BE49-F238E27FC236}">
                <a16:creationId xmlns="" xmlns:a16="http://schemas.microsoft.com/office/drawing/2014/main" id="{4764130C-AD83-31B3-47A6-923B2D1D1604}"/>
              </a:ext>
            </a:extLst>
          </p:cNvPr>
          <p:cNvSpPr/>
          <p:nvPr userDrawn="1"/>
        </p:nvSpPr>
        <p:spPr>
          <a:xfrm>
            <a:off x="207775" y="620714"/>
            <a:ext cx="3678226" cy="5307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endParaRPr lang="en-US"/>
          </a:p>
        </p:txBody>
      </p:sp>
      <p:sp>
        <p:nvSpPr>
          <p:cNvPr id="5" name="Espace réservé pour une image  3">
            <a:extLst>
              <a:ext uri="{FF2B5EF4-FFF2-40B4-BE49-F238E27FC236}">
                <a16:creationId xmlns="" xmlns:a16="http://schemas.microsoft.com/office/drawing/2014/main" id="{665A232B-4F99-E39E-BDA5-A5ACBDA7DF88}"/>
              </a:ext>
            </a:extLst>
          </p:cNvPr>
          <p:cNvSpPr>
            <a:spLocks noGrp="1"/>
          </p:cNvSpPr>
          <p:nvPr>
            <p:ph type="pic" sz="quarter" idx="33"/>
          </p:nvPr>
        </p:nvSpPr>
        <p:spPr>
          <a:xfrm>
            <a:off x="207775" y="620714"/>
            <a:ext cx="3678225" cy="1908186"/>
          </a:xfrm>
          <a:prstGeom prst="rect">
            <a:avLst/>
          </a:prstGeom>
          <a:solidFill>
            <a:schemeClr val="bg1">
              <a:lumMod val="95000"/>
            </a:schemeClr>
          </a:solidFill>
        </p:spPr>
        <p:txBody>
          <a:bodyPr/>
          <a:lstStyle>
            <a:lvl1pPr marL="0" indent="0">
              <a:buNone/>
              <a:defRPr sz="1600"/>
            </a:lvl1pPr>
          </a:lstStyle>
          <a:p>
            <a:endParaRPr lang="en-GB"/>
          </a:p>
        </p:txBody>
      </p:sp>
      <p:sp>
        <p:nvSpPr>
          <p:cNvPr id="6" name="Zástupný text 37">
            <a:extLst>
              <a:ext uri="{FF2B5EF4-FFF2-40B4-BE49-F238E27FC236}">
                <a16:creationId xmlns="" xmlns:a16="http://schemas.microsoft.com/office/drawing/2014/main" id="{AD31BC23-165B-23FF-7EFA-E45D0D6070BD}"/>
              </a:ext>
            </a:extLst>
          </p:cNvPr>
          <p:cNvSpPr>
            <a:spLocks noGrp="1"/>
          </p:cNvSpPr>
          <p:nvPr>
            <p:ph type="body" sz="quarter" idx="28" hasCustomPrompt="1"/>
          </p:nvPr>
        </p:nvSpPr>
        <p:spPr>
          <a:xfrm>
            <a:off x="8284227" y="1394113"/>
            <a:ext cx="3666462" cy="4442807"/>
          </a:xfrm>
          <a:prstGeom prst="rect">
            <a:avLst/>
          </a:prstGeom>
        </p:spPr>
        <p:txBody>
          <a:bodyPr lIns="0" tIns="0" rIns="0" bIns="46800"/>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marL="285750" marR="0" lvl="0" indent="-285750" algn="l" defTabSz="914400" rtl="0" eaLnBrk="1" fontAlgn="auto" latinLnBrk="0" hangingPunct="1">
              <a:lnSpc>
                <a:spcPct val="100000"/>
              </a:lnSpc>
              <a:spcBef>
                <a:spcPts val="432"/>
              </a:spcBef>
              <a:spcAft>
                <a:spcPts val="0"/>
              </a:spcAft>
              <a:buClrTx/>
              <a:buSzTx/>
              <a:buFont typeface="Wingdings" panose="05000000000000000000" pitchFamily="2" charset="2"/>
              <a:buChar char="§"/>
              <a:tabLst/>
              <a:defRPr/>
            </a:pPr>
            <a:r>
              <a:rPr kumimoji="0" lang="cs-CZ" sz="1400" b="0" i="0" u="none" strike="noStrike" kern="0" cap="none" spc="0" normalizeH="0" baseline="0" err="1">
                <a:ln>
                  <a:noFill/>
                </a:ln>
                <a:effectLst/>
                <a:uLnTx/>
                <a:uFillTx/>
                <a:latin typeface="Arial" panose="020B0604020202020204"/>
                <a:ea typeface="+mn-ea"/>
                <a:cs typeface="+mn-cs"/>
              </a:rPr>
              <a:t>Key</a:t>
            </a:r>
            <a:r>
              <a:rPr kumimoji="0" lang="cs-CZ" sz="1400" b="0" i="0" u="none" strike="noStrike" kern="0" cap="none" spc="0" normalizeH="0" baseline="0">
                <a:ln>
                  <a:noFill/>
                </a:ln>
                <a:effectLst/>
                <a:uLnTx/>
                <a:uFillTx/>
                <a:latin typeface="Arial" panose="020B0604020202020204"/>
                <a:ea typeface="+mn-ea"/>
                <a:cs typeface="+mn-cs"/>
              </a:rPr>
              <a:t> </a:t>
            </a:r>
            <a:r>
              <a:rPr kumimoji="0" lang="cs-CZ" sz="1400" b="0" i="0" u="none" strike="noStrike" kern="0" cap="none" spc="0" normalizeH="0" baseline="0" err="1">
                <a:ln>
                  <a:noFill/>
                </a:ln>
                <a:effectLst/>
                <a:uLnTx/>
                <a:uFillTx/>
                <a:latin typeface="Arial" panose="020B0604020202020204"/>
                <a:ea typeface="+mn-ea"/>
                <a:cs typeface="+mn-cs"/>
              </a:rPr>
              <a:t>insight</a:t>
            </a:r>
            <a:r>
              <a:rPr kumimoji="0" lang="cs-CZ" sz="1400" b="0" i="0" u="none" strike="noStrike" kern="0" cap="none" spc="0" normalizeH="0" baseline="0">
                <a:ln>
                  <a:noFill/>
                </a:ln>
                <a:effectLst/>
                <a:uLnTx/>
                <a:uFillTx/>
                <a:latin typeface="Arial" panose="020B0604020202020204"/>
                <a:ea typeface="+mn-ea"/>
                <a:cs typeface="+mn-cs"/>
              </a:rPr>
              <a:t> </a:t>
            </a:r>
          </a:p>
          <a:p>
            <a:pPr marL="285750" marR="0" lvl="0" indent="-285750" algn="l" defTabSz="914400" rtl="0" eaLnBrk="1" fontAlgn="auto" latinLnBrk="0" hangingPunct="1">
              <a:lnSpc>
                <a:spcPct val="100000"/>
              </a:lnSpc>
              <a:spcBef>
                <a:spcPts val="432"/>
              </a:spcBef>
              <a:spcAft>
                <a:spcPts val="0"/>
              </a:spcAft>
              <a:buClrTx/>
              <a:buSzTx/>
              <a:buFont typeface="Wingdings" panose="05000000000000000000" pitchFamily="2" charset="2"/>
              <a:buChar char="§"/>
              <a:tabLst/>
              <a:defRPr/>
            </a:pPr>
            <a:r>
              <a:rPr kumimoji="0" lang="cs-CZ" sz="1400" b="0" i="0" u="none" strike="noStrike" kern="0" cap="none" spc="0" normalizeH="0" baseline="0" err="1">
                <a:ln>
                  <a:noFill/>
                </a:ln>
                <a:effectLst/>
                <a:uLnTx/>
                <a:uFillTx/>
                <a:latin typeface="Arial" panose="020B0604020202020204"/>
                <a:ea typeface="+mn-ea"/>
                <a:cs typeface="+mn-cs"/>
              </a:rPr>
              <a:t>Key</a:t>
            </a:r>
            <a:r>
              <a:rPr kumimoji="0" lang="cs-CZ" sz="1400" b="0" i="0" u="none" strike="noStrike" kern="0" cap="none" spc="0" normalizeH="0" baseline="0">
                <a:ln>
                  <a:noFill/>
                </a:ln>
                <a:effectLst/>
                <a:uLnTx/>
                <a:uFillTx/>
                <a:latin typeface="Arial" panose="020B0604020202020204"/>
                <a:ea typeface="+mn-ea"/>
                <a:cs typeface="+mn-cs"/>
              </a:rPr>
              <a:t> </a:t>
            </a:r>
            <a:r>
              <a:rPr kumimoji="0" lang="cs-CZ" sz="1400" b="0" i="0" u="none" strike="noStrike" kern="0" cap="none" spc="0" normalizeH="0" baseline="0" err="1">
                <a:ln>
                  <a:noFill/>
                </a:ln>
                <a:effectLst/>
                <a:uLnTx/>
                <a:uFillTx/>
                <a:latin typeface="Arial" panose="020B0604020202020204"/>
                <a:ea typeface="+mn-ea"/>
                <a:cs typeface="+mn-cs"/>
              </a:rPr>
              <a:t>insight</a:t>
            </a:r>
            <a:endParaRPr kumimoji="0" lang="cs-CZ" sz="1400" b="0" i="0" u="none" strike="noStrike" kern="0" cap="none" spc="0" normalizeH="0" baseline="0">
              <a:ln>
                <a:noFill/>
              </a:ln>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432"/>
              </a:spcBef>
              <a:spcAft>
                <a:spcPts val="0"/>
              </a:spcAft>
              <a:buClrTx/>
              <a:buSzTx/>
              <a:buFont typeface="Wingdings" panose="05000000000000000000" pitchFamily="2" charset="2"/>
              <a:buChar char="§"/>
              <a:tabLst/>
              <a:defRPr/>
            </a:pPr>
            <a:r>
              <a:rPr kumimoji="0" lang="cs-CZ" sz="1400" b="0" i="0" u="none" strike="noStrike" kern="0" cap="none" spc="0" normalizeH="0" baseline="0" err="1">
                <a:ln>
                  <a:noFill/>
                </a:ln>
                <a:effectLst/>
                <a:uLnTx/>
                <a:uFillTx/>
                <a:latin typeface="Arial" panose="020B0604020202020204"/>
                <a:ea typeface="+mn-ea"/>
                <a:cs typeface="+mn-cs"/>
              </a:rPr>
              <a:t>Key</a:t>
            </a:r>
            <a:r>
              <a:rPr kumimoji="0" lang="cs-CZ" sz="1400" b="0" i="0" u="none" strike="noStrike" kern="0" cap="none" spc="0" normalizeH="0" baseline="0">
                <a:ln>
                  <a:noFill/>
                </a:ln>
                <a:effectLst/>
                <a:uLnTx/>
                <a:uFillTx/>
                <a:latin typeface="Arial" panose="020B0604020202020204"/>
                <a:ea typeface="+mn-ea"/>
                <a:cs typeface="+mn-cs"/>
              </a:rPr>
              <a:t> </a:t>
            </a:r>
            <a:r>
              <a:rPr kumimoji="0" lang="cs-CZ" sz="1400" b="0" i="0" u="none" strike="noStrike" kern="0" cap="none" spc="0" normalizeH="0" baseline="0" err="1">
                <a:ln>
                  <a:noFill/>
                </a:ln>
                <a:effectLst/>
                <a:uLnTx/>
                <a:uFillTx/>
                <a:latin typeface="Arial" panose="020B0604020202020204"/>
                <a:ea typeface="+mn-ea"/>
                <a:cs typeface="+mn-cs"/>
              </a:rPr>
              <a:t>insight</a:t>
            </a:r>
            <a:endParaRPr kumimoji="0" lang="cs-CZ" sz="1400" b="0" i="0" u="none" strike="noStrike" kern="0" cap="none" spc="0" normalizeH="0" baseline="0">
              <a:ln>
                <a:noFill/>
              </a:ln>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432"/>
              </a:spcBef>
              <a:spcAft>
                <a:spcPts val="0"/>
              </a:spcAft>
              <a:buClrTx/>
              <a:buSzTx/>
              <a:buFont typeface="Wingdings" panose="05000000000000000000" pitchFamily="2" charset="2"/>
              <a:buChar char="§"/>
              <a:tabLst/>
              <a:defRPr/>
            </a:pPr>
            <a:r>
              <a:rPr kumimoji="0" lang="cs-CZ" sz="1400" b="0" i="0" u="none" strike="noStrike" kern="0" cap="none" spc="0" normalizeH="0" baseline="0" err="1">
                <a:ln>
                  <a:noFill/>
                </a:ln>
                <a:effectLst/>
                <a:uLnTx/>
                <a:uFillTx/>
                <a:latin typeface="Arial" panose="020B0604020202020204"/>
                <a:ea typeface="+mn-ea"/>
                <a:cs typeface="+mn-cs"/>
              </a:rPr>
              <a:t>Key</a:t>
            </a:r>
            <a:r>
              <a:rPr kumimoji="0" lang="cs-CZ" sz="1400" b="0" i="0" u="none" strike="noStrike" kern="0" cap="none" spc="0" normalizeH="0" baseline="0">
                <a:ln>
                  <a:noFill/>
                </a:ln>
                <a:effectLst/>
                <a:uLnTx/>
                <a:uFillTx/>
                <a:latin typeface="Arial" panose="020B0604020202020204"/>
                <a:ea typeface="+mn-ea"/>
                <a:cs typeface="+mn-cs"/>
              </a:rPr>
              <a:t> </a:t>
            </a:r>
            <a:r>
              <a:rPr kumimoji="0" lang="cs-CZ" sz="1400" b="0" i="0" u="none" strike="noStrike" kern="0" cap="none" spc="0" normalizeH="0" baseline="0" err="1">
                <a:ln>
                  <a:noFill/>
                </a:ln>
                <a:effectLst/>
                <a:uLnTx/>
                <a:uFillTx/>
                <a:latin typeface="Arial" panose="020B0604020202020204"/>
                <a:ea typeface="+mn-ea"/>
                <a:cs typeface="+mn-cs"/>
              </a:rPr>
              <a:t>insight</a:t>
            </a:r>
            <a:endParaRPr kumimoji="0" lang="cs-CZ" sz="1400" b="0" i="0" u="none" strike="noStrike" kern="0" cap="none" spc="0" normalizeH="0" baseline="0">
              <a:ln>
                <a:noFill/>
              </a:ln>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432"/>
              </a:spcBef>
              <a:spcAft>
                <a:spcPts val="0"/>
              </a:spcAft>
              <a:buClrTx/>
              <a:buSzTx/>
              <a:buFont typeface="Wingdings" panose="05000000000000000000" pitchFamily="2" charset="2"/>
              <a:buChar char="§"/>
              <a:tabLst/>
              <a:defRPr/>
            </a:pPr>
            <a:r>
              <a:rPr kumimoji="0" lang="cs-CZ" sz="1400" b="0" i="0" u="none" strike="noStrike" kern="0" cap="none" spc="0" normalizeH="0" baseline="0" err="1">
                <a:ln>
                  <a:noFill/>
                </a:ln>
                <a:effectLst/>
                <a:uLnTx/>
                <a:uFillTx/>
                <a:latin typeface="Arial" panose="020B0604020202020204"/>
                <a:ea typeface="+mn-ea"/>
                <a:cs typeface="+mn-cs"/>
              </a:rPr>
              <a:t>Key</a:t>
            </a:r>
            <a:r>
              <a:rPr kumimoji="0" lang="cs-CZ" sz="1400" b="0" i="0" u="none" strike="noStrike" kern="0" cap="none" spc="0" normalizeH="0" baseline="0">
                <a:ln>
                  <a:noFill/>
                </a:ln>
                <a:effectLst/>
                <a:uLnTx/>
                <a:uFillTx/>
                <a:latin typeface="Arial" panose="020B0604020202020204"/>
                <a:ea typeface="+mn-ea"/>
                <a:cs typeface="+mn-cs"/>
              </a:rPr>
              <a:t> </a:t>
            </a:r>
            <a:r>
              <a:rPr kumimoji="0" lang="cs-CZ" sz="1400" b="0" i="0" u="none" strike="noStrike" kern="0" cap="none" spc="0" normalizeH="0" baseline="0" err="1">
                <a:ln>
                  <a:noFill/>
                </a:ln>
                <a:effectLst/>
                <a:uLnTx/>
                <a:uFillTx/>
                <a:latin typeface="Arial" panose="020B0604020202020204"/>
                <a:ea typeface="+mn-ea"/>
                <a:cs typeface="+mn-cs"/>
              </a:rPr>
              <a:t>insight</a:t>
            </a:r>
            <a:endParaRPr kumimoji="0" lang="cs-CZ" sz="1400" b="0" i="0" u="none" strike="noStrike" kern="0" cap="none" spc="0" normalizeH="0" baseline="0">
              <a:ln>
                <a:noFill/>
              </a:ln>
              <a:effectLst/>
              <a:uLnTx/>
              <a:uFillTx/>
              <a:latin typeface="Arial" panose="020B0604020202020204"/>
              <a:ea typeface="+mn-ea"/>
              <a:cs typeface="+mn-cs"/>
            </a:endParaRPr>
          </a:p>
        </p:txBody>
      </p:sp>
      <p:sp>
        <p:nvSpPr>
          <p:cNvPr id="7" name="Zástupný text 45">
            <a:extLst>
              <a:ext uri="{FF2B5EF4-FFF2-40B4-BE49-F238E27FC236}">
                <a16:creationId xmlns="" xmlns:a16="http://schemas.microsoft.com/office/drawing/2014/main" id="{698471AE-9890-2568-F327-CB53BAB03111}"/>
              </a:ext>
            </a:extLst>
          </p:cNvPr>
          <p:cNvSpPr>
            <a:spLocks noGrp="1"/>
          </p:cNvSpPr>
          <p:nvPr>
            <p:ph type="body" sz="quarter" idx="36" hasCustomPrompt="1"/>
          </p:nvPr>
        </p:nvSpPr>
        <p:spPr>
          <a:xfrm>
            <a:off x="8284227" y="620714"/>
            <a:ext cx="3666462" cy="522000"/>
          </a:xfrm>
          <a:prstGeom prst="rect">
            <a:avLst/>
          </a:prstGeom>
        </p:spPr>
        <p:txBody>
          <a:bodyPr lIns="0" tIns="0" rIns="0" bIns="0" anchor="b"/>
          <a:lstStyle>
            <a:lvl1pPr marL="0" indent="0">
              <a:spcBef>
                <a:spcPts val="0"/>
              </a:spcBef>
              <a:buNone/>
              <a:defRPr sz="1600" b="1">
                <a:solidFill>
                  <a:schemeClr val="tx2"/>
                </a:solidFill>
              </a:defRPr>
            </a:lvl1pPr>
            <a:lvl5pPr>
              <a:defRPr/>
            </a:lvl5pPr>
          </a:lstStyle>
          <a:p>
            <a:r>
              <a:rPr lang="cs-CZ"/>
              <a:t>NÁZEV </a:t>
            </a:r>
            <a:br>
              <a:rPr lang="cs-CZ"/>
            </a:br>
            <a:r>
              <a:rPr lang="cs-CZ"/>
              <a:t>SEKCE 2</a:t>
            </a:r>
          </a:p>
        </p:txBody>
      </p:sp>
      <p:sp>
        <p:nvSpPr>
          <p:cNvPr id="11" name="Zástupný text 37">
            <a:extLst>
              <a:ext uri="{FF2B5EF4-FFF2-40B4-BE49-F238E27FC236}">
                <a16:creationId xmlns="" xmlns:a16="http://schemas.microsoft.com/office/drawing/2014/main" id="{D483483A-2D31-1AEB-834E-2BFDD4E15F70}"/>
              </a:ext>
            </a:extLst>
          </p:cNvPr>
          <p:cNvSpPr>
            <a:spLocks noGrp="1"/>
          </p:cNvSpPr>
          <p:nvPr>
            <p:ph type="body" sz="quarter" idx="37" hasCustomPrompt="1"/>
          </p:nvPr>
        </p:nvSpPr>
        <p:spPr>
          <a:xfrm>
            <a:off x="4257765" y="1394113"/>
            <a:ext cx="3666462" cy="4442807"/>
          </a:xfrm>
          <a:prstGeom prst="rect">
            <a:avLst/>
          </a:prstGeom>
        </p:spPr>
        <p:txBody>
          <a:bodyPr lIns="0" tIns="0" rIns="0" bIns="46800"/>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marL="285750" marR="0" lvl="0" indent="-285750" algn="l" defTabSz="914400" rtl="0" eaLnBrk="1" fontAlgn="auto" latinLnBrk="0" hangingPunct="1">
              <a:lnSpc>
                <a:spcPct val="100000"/>
              </a:lnSpc>
              <a:spcBef>
                <a:spcPts val="432"/>
              </a:spcBef>
              <a:spcAft>
                <a:spcPts val="0"/>
              </a:spcAft>
              <a:buClrTx/>
              <a:buSzTx/>
              <a:buFont typeface="Wingdings" panose="05000000000000000000" pitchFamily="2" charset="2"/>
              <a:buChar char="§"/>
              <a:tabLst/>
              <a:defRPr/>
            </a:pPr>
            <a:r>
              <a:rPr kumimoji="0" lang="cs-CZ" sz="1400" b="0" i="0" u="none" strike="noStrike" kern="0" cap="none" spc="0" normalizeH="0" baseline="0" err="1">
                <a:ln>
                  <a:noFill/>
                </a:ln>
                <a:effectLst/>
                <a:uLnTx/>
                <a:uFillTx/>
                <a:latin typeface="Arial" panose="020B0604020202020204"/>
                <a:ea typeface="+mn-ea"/>
                <a:cs typeface="+mn-cs"/>
              </a:rPr>
              <a:t>Key</a:t>
            </a:r>
            <a:r>
              <a:rPr kumimoji="0" lang="cs-CZ" sz="1400" b="0" i="0" u="none" strike="noStrike" kern="0" cap="none" spc="0" normalizeH="0" baseline="0">
                <a:ln>
                  <a:noFill/>
                </a:ln>
                <a:effectLst/>
                <a:uLnTx/>
                <a:uFillTx/>
                <a:latin typeface="Arial" panose="020B0604020202020204"/>
                <a:ea typeface="+mn-ea"/>
                <a:cs typeface="+mn-cs"/>
              </a:rPr>
              <a:t> </a:t>
            </a:r>
            <a:r>
              <a:rPr kumimoji="0" lang="cs-CZ" sz="1400" b="0" i="0" u="none" strike="noStrike" kern="0" cap="none" spc="0" normalizeH="0" baseline="0" err="1">
                <a:ln>
                  <a:noFill/>
                </a:ln>
                <a:effectLst/>
                <a:uLnTx/>
                <a:uFillTx/>
                <a:latin typeface="Arial" panose="020B0604020202020204"/>
                <a:ea typeface="+mn-ea"/>
                <a:cs typeface="+mn-cs"/>
              </a:rPr>
              <a:t>insight</a:t>
            </a:r>
            <a:r>
              <a:rPr kumimoji="0" lang="cs-CZ" sz="1400" b="0" i="0" u="none" strike="noStrike" kern="0" cap="none" spc="0" normalizeH="0" baseline="0">
                <a:ln>
                  <a:noFill/>
                </a:ln>
                <a:effectLst/>
                <a:uLnTx/>
                <a:uFillTx/>
                <a:latin typeface="Arial" panose="020B0604020202020204"/>
                <a:ea typeface="+mn-ea"/>
                <a:cs typeface="+mn-cs"/>
              </a:rPr>
              <a:t> </a:t>
            </a:r>
          </a:p>
          <a:p>
            <a:pPr marL="285750" marR="0" lvl="0" indent="-285750" algn="l" defTabSz="914400" rtl="0" eaLnBrk="1" fontAlgn="auto" latinLnBrk="0" hangingPunct="1">
              <a:lnSpc>
                <a:spcPct val="100000"/>
              </a:lnSpc>
              <a:spcBef>
                <a:spcPts val="432"/>
              </a:spcBef>
              <a:spcAft>
                <a:spcPts val="0"/>
              </a:spcAft>
              <a:buClrTx/>
              <a:buSzTx/>
              <a:buFont typeface="Wingdings" panose="05000000000000000000" pitchFamily="2" charset="2"/>
              <a:buChar char="§"/>
              <a:tabLst/>
              <a:defRPr/>
            </a:pPr>
            <a:r>
              <a:rPr kumimoji="0" lang="cs-CZ" sz="1400" b="0" i="0" u="none" strike="noStrike" kern="0" cap="none" spc="0" normalizeH="0" baseline="0" err="1">
                <a:ln>
                  <a:noFill/>
                </a:ln>
                <a:effectLst/>
                <a:uLnTx/>
                <a:uFillTx/>
                <a:latin typeface="Arial" panose="020B0604020202020204"/>
                <a:ea typeface="+mn-ea"/>
                <a:cs typeface="+mn-cs"/>
              </a:rPr>
              <a:t>Key</a:t>
            </a:r>
            <a:r>
              <a:rPr kumimoji="0" lang="cs-CZ" sz="1400" b="0" i="0" u="none" strike="noStrike" kern="0" cap="none" spc="0" normalizeH="0" baseline="0">
                <a:ln>
                  <a:noFill/>
                </a:ln>
                <a:effectLst/>
                <a:uLnTx/>
                <a:uFillTx/>
                <a:latin typeface="Arial" panose="020B0604020202020204"/>
                <a:ea typeface="+mn-ea"/>
                <a:cs typeface="+mn-cs"/>
              </a:rPr>
              <a:t> </a:t>
            </a:r>
            <a:r>
              <a:rPr kumimoji="0" lang="cs-CZ" sz="1400" b="0" i="0" u="none" strike="noStrike" kern="0" cap="none" spc="0" normalizeH="0" baseline="0" err="1">
                <a:ln>
                  <a:noFill/>
                </a:ln>
                <a:effectLst/>
                <a:uLnTx/>
                <a:uFillTx/>
                <a:latin typeface="Arial" panose="020B0604020202020204"/>
                <a:ea typeface="+mn-ea"/>
                <a:cs typeface="+mn-cs"/>
              </a:rPr>
              <a:t>insight</a:t>
            </a:r>
            <a:endParaRPr kumimoji="0" lang="cs-CZ" sz="1400" b="0" i="0" u="none" strike="noStrike" kern="0" cap="none" spc="0" normalizeH="0" baseline="0">
              <a:ln>
                <a:noFill/>
              </a:ln>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432"/>
              </a:spcBef>
              <a:spcAft>
                <a:spcPts val="0"/>
              </a:spcAft>
              <a:buClrTx/>
              <a:buSzTx/>
              <a:buFont typeface="Wingdings" panose="05000000000000000000" pitchFamily="2" charset="2"/>
              <a:buChar char="§"/>
              <a:tabLst/>
              <a:defRPr/>
            </a:pPr>
            <a:r>
              <a:rPr kumimoji="0" lang="cs-CZ" sz="1400" b="0" i="0" u="none" strike="noStrike" kern="0" cap="none" spc="0" normalizeH="0" baseline="0" err="1">
                <a:ln>
                  <a:noFill/>
                </a:ln>
                <a:effectLst/>
                <a:uLnTx/>
                <a:uFillTx/>
                <a:latin typeface="Arial" panose="020B0604020202020204"/>
                <a:ea typeface="+mn-ea"/>
                <a:cs typeface="+mn-cs"/>
              </a:rPr>
              <a:t>Key</a:t>
            </a:r>
            <a:r>
              <a:rPr kumimoji="0" lang="cs-CZ" sz="1400" b="0" i="0" u="none" strike="noStrike" kern="0" cap="none" spc="0" normalizeH="0" baseline="0">
                <a:ln>
                  <a:noFill/>
                </a:ln>
                <a:effectLst/>
                <a:uLnTx/>
                <a:uFillTx/>
                <a:latin typeface="Arial" panose="020B0604020202020204"/>
                <a:ea typeface="+mn-ea"/>
                <a:cs typeface="+mn-cs"/>
              </a:rPr>
              <a:t> </a:t>
            </a:r>
            <a:r>
              <a:rPr kumimoji="0" lang="cs-CZ" sz="1400" b="0" i="0" u="none" strike="noStrike" kern="0" cap="none" spc="0" normalizeH="0" baseline="0" err="1">
                <a:ln>
                  <a:noFill/>
                </a:ln>
                <a:effectLst/>
                <a:uLnTx/>
                <a:uFillTx/>
                <a:latin typeface="Arial" panose="020B0604020202020204"/>
                <a:ea typeface="+mn-ea"/>
                <a:cs typeface="+mn-cs"/>
              </a:rPr>
              <a:t>insight</a:t>
            </a:r>
            <a:endParaRPr kumimoji="0" lang="cs-CZ" sz="1400" b="0" i="0" u="none" strike="noStrike" kern="0" cap="none" spc="0" normalizeH="0" baseline="0">
              <a:ln>
                <a:noFill/>
              </a:ln>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432"/>
              </a:spcBef>
              <a:spcAft>
                <a:spcPts val="0"/>
              </a:spcAft>
              <a:buClrTx/>
              <a:buSzTx/>
              <a:buFont typeface="Wingdings" panose="05000000000000000000" pitchFamily="2" charset="2"/>
              <a:buChar char="§"/>
              <a:tabLst/>
              <a:defRPr/>
            </a:pPr>
            <a:r>
              <a:rPr kumimoji="0" lang="cs-CZ" sz="1400" b="0" i="0" u="none" strike="noStrike" kern="0" cap="none" spc="0" normalizeH="0" baseline="0" err="1">
                <a:ln>
                  <a:noFill/>
                </a:ln>
                <a:effectLst/>
                <a:uLnTx/>
                <a:uFillTx/>
                <a:latin typeface="Arial" panose="020B0604020202020204"/>
                <a:ea typeface="+mn-ea"/>
                <a:cs typeface="+mn-cs"/>
              </a:rPr>
              <a:t>Key</a:t>
            </a:r>
            <a:r>
              <a:rPr kumimoji="0" lang="cs-CZ" sz="1400" b="0" i="0" u="none" strike="noStrike" kern="0" cap="none" spc="0" normalizeH="0" baseline="0">
                <a:ln>
                  <a:noFill/>
                </a:ln>
                <a:effectLst/>
                <a:uLnTx/>
                <a:uFillTx/>
                <a:latin typeface="Arial" panose="020B0604020202020204"/>
                <a:ea typeface="+mn-ea"/>
                <a:cs typeface="+mn-cs"/>
              </a:rPr>
              <a:t> </a:t>
            </a:r>
            <a:r>
              <a:rPr kumimoji="0" lang="cs-CZ" sz="1400" b="0" i="0" u="none" strike="noStrike" kern="0" cap="none" spc="0" normalizeH="0" baseline="0" err="1">
                <a:ln>
                  <a:noFill/>
                </a:ln>
                <a:effectLst/>
                <a:uLnTx/>
                <a:uFillTx/>
                <a:latin typeface="Arial" panose="020B0604020202020204"/>
                <a:ea typeface="+mn-ea"/>
                <a:cs typeface="+mn-cs"/>
              </a:rPr>
              <a:t>insight</a:t>
            </a:r>
            <a:endParaRPr kumimoji="0" lang="cs-CZ" sz="1400" b="0" i="0" u="none" strike="noStrike" kern="0" cap="none" spc="0" normalizeH="0" baseline="0">
              <a:ln>
                <a:noFill/>
              </a:ln>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432"/>
              </a:spcBef>
              <a:spcAft>
                <a:spcPts val="0"/>
              </a:spcAft>
              <a:buClrTx/>
              <a:buSzTx/>
              <a:buFont typeface="Wingdings" panose="05000000000000000000" pitchFamily="2" charset="2"/>
              <a:buChar char="§"/>
              <a:tabLst/>
              <a:defRPr/>
            </a:pPr>
            <a:r>
              <a:rPr kumimoji="0" lang="cs-CZ" sz="1400" b="0" i="0" u="none" strike="noStrike" kern="0" cap="none" spc="0" normalizeH="0" baseline="0" err="1">
                <a:ln>
                  <a:noFill/>
                </a:ln>
                <a:effectLst/>
                <a:uLnTx/>
                <a:uFillTx/>
                <a:latin typeface="Arial" panose="020B0604020202020204"/>
                <a:ea typeface="+mn-ea"/>
                <a:cs typeface="+mn-cs"/>
              </a:rPr>
              <a:t>Key</a:t>
            </a:r>
            <a:r>
              <a:rPr kumimoji="0" lang="cs-CZ" sz="1400" b="0" i="0" u="none" strike="noStrike" kern="0" cap="none" spc="0" normalizeH="0" baseline="0">
                <a:ln>
                  <a:noFill/>
                </a:ln>
                <a:effectLst/>
                <a:uLnTx/>
                <a:uFillTx/>
                <a:latin typeface="Arial" panose="020B0604020202020204"/>
                <a:ea typeface="+mn-ea"/>
                <a:cs typeface="+mn-cs"/>
              </a:rPr>
              <a:t> </a:t>
            </a:r>
            <a:r>
              <a:rPr kumimoji="0" lang="cs-CZ" sz="1400" b="0" i="0" u="none" strike="noStrike" kern="0" cap="none" spc="0" normalizeH="0" baseline="0" err="1">
                <a:ln>
                  <a:noFill/>
                </a:ln>
                <a:effectLst/>
                <a:uLnTx/>
                <a:uFillTx/>
                <a:latin typeface="Arial" panose="020B0604020202020204"/>
                <a:ea typeface="+mn-ea"/>
                <a:cs typeface="+mn-cs"/>
              </a:rPr>
              <a:t>insight</a:t>
            </a:r>
            <a:endParaRPr kumimoji="0" lang="cs-CZ" sz="1400" b="0" i="0" u="none" strike="noStrike" kern="0" cap="none" spc="0" normalizeH="0" baseline="0">
              <a:ln>
                <a:noFill/>
              </a:ln>
              <a:effectLst/>
              <a:uLnTx/>
              <a:uFillTx/>
              <a:latin typeface="Arial" panose="020B0604020202020204"/>
              <a:ea typeface="+mn-ea"/>
              <a:cs typeface="+mn-cs"/>
            </a:endParaRPr>
          </a:p>
        </p:txBody>
      </p:sp>
      <p:sp>
        <p:nvSpPr>
          <p:cNvPr id="12" name="Zástupný text 45">
            <a:extLst>
              <a:ext uri="{FF2B5EF4-FFF2-40B4-BE49-F238E27FC236}">
                <a16:creationId xmlns="" xmlns:a16="http://schemas.microsoft.com/office/drawing/2014/main" id="{8412524B-988D-7E2F-ADD1-22E1FB307602}"/>
              </a:ext>
            </a:extLst>
          </p:cNvPr>
          <p:cNvSpPr>
            <a:spLocks noGrp="1"/>
          </p:cNvSpPr>
          <p:nvPr>
            <p:ph type="body" sz="quarter" idx="38" hasCustomPrompt="1"/>
          </p:nvPr>
        </p:nvSpPr>
        <p:spPr>
          <a:xfrm>
            <a:off x="4257765" y="620714"/>
            <a:ext cx="3666462" cy="522000"/>
          </a:xfrm>
          <a:prstGeom prst="rect">
            <a:avLst/>
          </a:prstGeom>
        </p:spPr>
        <p:txBody>
          <a:bodyPr lIns="0" tIns="0" rIns="0" bIns="0" anchor="b"/>
          <a:lstStyle>
            <a:lvl1pPr marL="0" indent="0">
              <a:spcBef>
                <a:spcPts val="0"/>
              </a:spcBef>
              <a:buNone/>
              <a:defRPr sz="1600" b="1">
                <a:solidFill>
                  <a:schemeClr val="tx2"/>
                </a:solidFill>
              </a:defRPr>
            </a:lvl1pPr>
            <a:lvl5pPr>
              <a:defRPr/>
            </a:lvl5pPr>
          </a:lstStyle>
          <a:p>
            <a:r>
              <a:rPr lang="cs-CZ"/>
              <a:t>NÁZEV </a:t>
            </a:r>
            <a:br>
              <a:rPr lang="cs-CZ"/>
            </a:br>
            <a:r>
              <a:rPr lang="cs-CZ"/>
              <a:t>SEKCE 1</a:t>
            </a:r>
          </a:p>
        </p:txBody>
      </p:sp>
      <p:cxnSp>
        <p:nvCxnSpPr>
          <p:cNvPr id="13" name="Přímá spojnice 12">
            <a:extLst>
              <a:ext uri="{FF2B5EF4-FFF2-40B4-BE49-F238E27FC236}">
                <a16:creationId xmlns="" xmlns:a16="http://schemas.microsoft.com/office/drawing/2014/main" id="{F773D31F-81CB-DD6E-2AD0-87BE49021810}"/>
              </a:ext>
            </a:extLst>
          </p:cNvPr>
          <p:cNvCxnSpPr>
            <a:cxnSpLocks/>
          </p:cNvCxnSpPr>
          <p:nvPr userDrawn="1"/>
        </p:nvCxnSpPr>
        <p:spPr>
          <a:xfrm>
            <a:off x="4257765" y="1268413"/>
            <a:ext cx="1476000" cy="0"/>
          </a:xfrm>
          <a:prstGeom prst="line">
            <a:avLst/>
          </a:prstGeom>
          <a:ln w="254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4" name="Přímá spojnice 13">
            <a:extLst>
              <a:ext uri="{FF2B5EF4-FFF2-40B4-BE49-F238E27FC236}">
                <a16:creationId xmlns="" xmlns:a16="http://schemas.microsoft.com/office/drawing/2014/main" id="{1B0FEE81-5775-9303-846E-B07C77784DC0}"/>
              </a:ext>
            </a:extLst>
          </p:cNvPr>
          <p:cNvCxnSpPr>
            <a:cxnSpLocks/>
          </p:cNvCxnSpPr>
          <p:nvPr userDrawn="1"/>
        </p:nvCxnSpPr>
        <p:spPr>
          <a:xfrm>
            <a:off x="8284227" y="1268413"/>
            <a:ext cx="1476000" cy="0"/>
          </a:xfrm>
          <a:prstGeom prst="line">
            <a:avLst/>
          </a:prstGeom>
          <a:ln w="254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15" name="Zástupný text 37">
            <a:extLst>
              <a:ext uri="{FF2B5EF4-FFF2-40B4-BE49-F238E27FC236}">
                <a16:creationId xmlns="" xmlns:a16="http://schemas.microsoft.com/office/drawing/2014/main" id="{AF6965AA-E3B4-24C4-1716-837F13CE05C9}"/>
              </a:ext>
            </a:extLst>
          </p:cNvPr>
          <p:cNvSpPr>
            <a:spLocks noGrp="1"/>
          </p:cNvSpPr>
          <p:nvPr>
            <p:ph type="body" sz="quarter" idx="39" hasCustomPrompt="1"/>
          </p:nvPr>
        </p:nvSpPr>
        <p:spPr>
          <a:xfrm>
            <a:off x="207774" y="2539772"/>
            <a:ext cx="3678225" cy="3388759"/>
          </a:xfrm>
          <a:prstGeom prst="rect">
            <a:avLst/>
          </a:prstGeom>
        </p:spPr>
        <p:txBody>
          <a:bodyPr lIns="90000" tIns="46800" rIns="90000" bIns="46800"/>
          <a:lstStyle>
            <a:lvl1pPr marL="0" indent="0">
              <a:buNone/>
              <a:defRPr sz="1800" b="1"/>
            </a:lvl1pPr>
            <a:lvl2pPr marL="457200" indent="0">
              <a:buNone/>
              <a:defRPr sz="1400"/>
            </a:lvl2pPr>
            <a:lvl3pPr marL="914400" indent="0">
              <a:buNone/>
              <a:defRPr sz="1400"/>
            </a:lvl3pPr>
            <a:lvl4pPr marL="1371600" indent="0">
              <a:buNone/>
              <a:defRPr sz="1400"/>
            </a:lvl4pPr>
            <a:lvl5pPr marL="1828800" indent="0">
              <a:buNone/>
              <a:defRPr sz="1400"/>
            </a:lvl5pPr>
          </a:lstStyle>
          <a:p>
            <a:r>
              <a:rPr lang="en-US" err="1">
                <a:solidFill>
                  <a:schemeClr val="bg1"/>
                </a:solidFill>
              </a:rPr>
              <a:t>Zodpovědět</a:t>
            </a:r>
            <a:r>
              <a:rPr lang="en-US">
                <a:solidFill>
                  <a:schemeClr val="bg1"/>
                </a:solidFill>
              </a:rPr>
              <a:t> </a:t>
            </a:r>
            <a:r>
              <a:rPr lang="en-US" err="1">
                <a:solidFill>
                  <a:schemeClr val="bg1"/>
                </a:solidFill>
              </a:rPr>
              <a:t>klíčovou</a:t>
            </a:r>
            <a:r>
              <a:rPr lang="en-US">
                <a:solidFill>
                  <a:schemeClr val="bg1"/>
                </a:solidFill>
              </a:rPr>
              <a:t> </a:t>
            </a:r>
            <a:r>
              <a:rPr lang="en-US" err="1">
                <a:solidFill>
                  <a:schemeClr val="bg1"/>
                </a:solidFill>
              </a:rPr>
              <a:t>otázku</a:t>
            </a:r>
            <a:r>
              <a:rPr lang="cs-CZ">
                <a:solidFill>
                  <a:schemeClr val="bg1"/>
                </a:solidFill>
              </a:rPr>
              <a:t> </a:t>
            </a:r>
            <a:r>
              <a:rPr lang="en-US" err="1">
                <a:solidFill>
                  <a:schemeClr val="bg1"/>
                </a:solidFill>
              </a:rPr>
              <a:t>klienta</a:t>
            </a:r>
            <a:r>
              <a:rPr lang="en-US">
                <a:solidFill>
                  <a:schemeClr val="bg1"/>
                </a:solidFill>
              </a:rPr>
              <a:t>! </a:t>
            </a:r>
            <a:endParaRPr lang="cs-CZ">
              <a:solidFill>
                <a:schemeClr val="bg1"/>
              </a:solidFill>
            </a:endParaRPr>
          </a:p>
        </p:txBody>
      </p:sp>
    </p:spTree>
    <p:extLst>
      <p:ext uri="{BB962C8B-B14F-4D97-AF65-F5344CB8AC3E}">
        <p14:creationId xmlns:p14="http://schemas.microsoft.com/office/powerpoint/2010/main" val="1052768302"/>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Front page">
    <p:bg>
      <p:bgPr>
        <a:solidFill>
          <a:srgbClr val="002552"/>
        </a:solidFill>
        <a:effectLst/>
      </p:bgPr>
    </p:bg>
    <p:spTree>
      <p:nvGrpSpPr>
        <p:cNvPr id="1" name=""/>
        <p:cNvGrpSpPr/>
        <p:nvPr/>
      </p:nvGrpSpPr>
      <p:grpSpPr>
        <a:xfrm>
          <a:off x="0" y="0"/>
          <a:ext cx="0" cy="0"/>
          <a:chOff x="0" y="0"/>
          <a:chExt cx="0" cy="0"/>
        </a:xfrm>
      </p:grpSpPr>
      <p:sp>
        <p:nvSpPr>
          <p:cNvPr id="37" name="Forme libre : forme 22">
            <a:extLst>
              <a:ext uri="{FF2B5EF4-FFF2-40B4-BE49-F238E27FC236}">
                <a16:creationId xmlns="" xmlns:a16="http://schemas.microsoft.com/office/drawing/2014/main" id="{3FE04B15-7014-4913-BFC9-8C72F19F2705}"/>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rgbClr val="405A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8" name="Forme libre : forme 20">
            <a:extLst>
              <a:ext uri="{FF2B5EF4-FFF2-40B4-BE49-F238E27FC236}">
                <a16:creationId xmlns="" xmlns:a16="http://schemas.microsoft.com/office/drawing/2014/main" id="{456100B8-4A4C-4868-9D90-6769E8D2AA33}"/>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rgbClr val="009D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39" name="Graphique 14">
            <a:extLst>
              <a:ext uri="{FF2B5EF4-FFF2-40B4-BE49-F238E27FC236}">
                <a16:creationId xmlns="" xmlns:a16="http://schemas.microsoft.com/office/drawing/2014/main" id="{0002BE8A-F806-4834-B56C-FEA5F8924DF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0983372" y="5821836"/>
            <a:ext cx="939784" cy="847524"/>
          </a:xfrm>
          <a:prstGeom prst="rect">
            <a:avLst/>
          </a:prstGeom>
        </p:spPr>
      </p:pic>
      <p:pic>
        <p:nvPicPr>
          <p:cNvPr id="40" name="Image 15" descr="Une image contenant objet&#10;&#10;Description générée automatiquement">
            <a:extLst>
              <a:ext uri="{FF2B5EF4-FFF2-40B4-BE49-F238E27FC236}">
                <a16:creationId xmlns="" xmlns:a16="http://schemas.microsoft.com/office/drawing/2014/main" id="{BB2F81E7-8E1B-4224-8D83-9C6A7FEF5537}"/>
              </a:ext>
            </a:extLst>
          </p:cNvPr>
          <p:cNvPicPr>
            <a:picLocks noChangeAspect="1"/>
          </p:cNvPicPr>
          <p:nvPr userDrawn="1"/>
        </p:nvPicPr>
        <p:blipFill rotWithShape="1">
          <a:blip r:embed="rId4" cstate="screen">
            <a:biLevel thresh="25000"/>
            <a:extLst>
              <a:ext uri="{28A0092B-C50C-407E-A947-70E740481C1C}">
                <a14:useLocalDpi xmlns:a14="http://schemas.microsoft.com/office/drawing/2010/main"/>
              </a:ext>
            </a:extLst>
          </a:blip>
          <a:srcRect/>
          <a:stretch/>
        </p:blipFill>
        <p:spPr>
          <a:xfrm>
            <a:off x="8003071" y="5986848"/>
            <a:ext cx="2802864" cy="649976"/>
          </a:xfrm>
          <a:prstGeom prst="rect">
            <a:avLst/>
          </a:prstGeom>
        </p:spPr>
      </p:pic>
      <p:sp>
        <p:nvSpPr>
          <p:cNvPr id="41" name="Sous-titre 2">
            <a:extLst>
              <a:ext uri="{FF2B5EF4-FFF2-40B4-BE49-F238E27FC236}">
                <a16:creationId xmlns="" xmlns:a16="http://schemas.microsoft.com/office/drawing/2014/main" id="{ED09B6BE-6198-44B1-9142-0B28613D2987}"/>
              </a:ext>
            </a:extLst>
          </p:cNvPr>
          <p:cNvSpPr>
            <a:spLocks noGrp="1"/>
          </p:cNvSpPr>
          <p:nvPr>
            <p:ph type="subTitle" idx="1" hasCustomPrompt="1"/>
          </p:nvPr>
        </p:nvSpPr>
        <p:spPr>
          <a:xfrm>
            <a:off x="459131" y="3001503"/>
            <a:ext cx="7551997" cy="461665"/>
          </a:xfrm>
          <a:prstGeom prst="rect">
            <a:avLst/>
          </a:prstGeom>
        </p:spPr>
        <p:txBody>
          <a:bodyPr wrap="square" lIns="108000" rIns="180000">
            <a:spAutoFit/>
          </a:bodyPr>
          <a:lstStyle>
            <a:lvl1pPr marL="0" indent="0" algn="l">
              <a:lnSpc>
                <a:spcPct val="100000"/>
              </a:lnSpc>
              <a:spcBef>
                <a:spcPts val="576"/>
              </a:spcBef>
              <a:buNone/>
              <a:defRPr sz="2400" b="1">
                <a:solidFill>
                  <a:schemeClr val="bg1"/>
                </a:solidFill>
                <a:latin typeface="Arial Black" panose="020B0A040201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a:t>Additional subtitle</a:t>
            </a:r>
          </a:p>
        </p:txBody>
      </p:sp>
      <p:sp>
        <p:nvSpPr>
          <p:cNvPr id="44" name="Espace réservé pour une image  9">
            <a:extLst>
              <a:ext uri="{FF2B5EF4-FFF2-40B4-BE49-F238E27FC236}">
                <a16:creationId xmlns="" xmlns:a16="http://schemas.microsoft.com/office/drawing/2014/main" id="{E256B8E8-F68E-497E-A6CF-14C787B136C7}"/>
              </a:ext>
            </a:extLst>
          </p:cNvPr>
          <p:cNvSpPr>
            <a:spLocks noGrp="1"/>
          </p:cNvSpPr>
          <p:nvPr>
            <p:ph type="pic" sz="quarter" idx="11" hasCustomPrompt="1"/>
          </p:nvPr>
        </p:nvSpPr>
        <p:spPr>
          <a:xfrm>
            <a:off x="574342" y="5302567"/>
            <a:ext cx="1814925" cy="914400"/>
          </a:xfrm>
          <a:prstGeom prst="rect">
            <a:avLst/>
          </a:prstGeom>
          <a:solidFill>
            <a:schemeClr val="bg1">
              <a:lumMod val="95000"/>
            </a:schemeClr>
          </a:solidFill>
        </p:spPr>
        <p:txBody>
          <a:bodyPr tIns="72000">
            <a:normAutofit/>
          </a:bodyPr>
          <a:lstStyle>
            <a:lvl1pPr marL="0" indent="0" algn="ctr">
              <a:lnSpc>
                <a:spcPct val="100000"/>
              </a:lnSpc>
              <a:spcBef>
                <a:spcPts val="264"/>
              </a:spcBef>
              <a:buNone/>
              <a:defRPr sz="1100">
                <a:solidFill>
                  <a:schemeClr val="tx1"/>
                </a:solidFill>
                <a:latin typeface="Arial" panose="020B0604020202020204" pitchFamily="34" charset="0"/>
                <a:cs typeface="Arial" panose="020B0604020202020204" pitchFamily="34" charset="0"/>
              </a:defRPr>
            </a:lvl1pPr>
          </a:lstStyle>
          <a:p>
            <a:r>
              <a:rPr lang="en-GB"/>
              <a:t>CUSTOMER'S LOGO</a:t>
            </a:r>
          </a:p>
        </p:txBody>
      </p:sp>
      <p:sp>
        <p:nvSpPr>
          <p:cNvPr id="45" name="Espace réservé du texte 8">
            <a:extLst>
              <a:ext uri="{FF2B5EF4-FFF2-40B4-BE49-F238E27FC236}">
                <a16:creationId xmlns="" xmlns:a16="http://schemas.microsoft.com/office/drawing/2014/main" id="{34D87F5E-86BE-4F94-AC25-DBBC59675543}"/>
              </a:ext>
            </a:extLst>
          </p:cNvPr>
          <p:cNvSpPr>
            <a:spLocks noGrp="1"/>
          </p:cNvSpPr>
          <p:nvPr>
            <p:ph type="body" sz="quarter" idx="12" hasCustomPrompt="1"/>
          </p:nvPr>
        </p:nvSpPr>
        <p:spPr>
          <a:xfrm>
            <a:off x="459131" y="4014515"/>
            <a:ext cx="7551997" cy="400110"/>
          </a:xfrm>
          <a:prstGeom prst="rect">
            <a:avLst/>
          </a:prstGeom>
        </p:spPr>
        <p:txBody>
          <a:bodyPr wrap="square" lIns="108000">
            <a:spAutoFit/>
          </a:bodyPr>
          <a:lstStyle>
            <a:lvl1pPr marL="0" indent="0">
              <a:lnSpc>
                <a:spcPct val="100000"/>
              </a:lnSpc>
              <a:spcBef>
                <a:spcPts val="480"/>
              </a:spcBef>
              <a:buNone/>
              <a:defRPr sz="200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the speaker</a:t>
            </a:r>
          </a:p>
        </p:txBody>
      </p:sp>
      <p:cxnSp>
        <p:nvCxnSpPr>
          <p:cNvPr id="46" name="Connecteur droit 26">
            <a:extLst>
              <a:ext uri="{FF2B5EF4-FFF2-40B4-BE49-F238E27FC236}">
                <a16:creationId xmlns="" xmlns:a16="http://schemas.microsoft.com/office/drawing/2014/main" id="{D919C3F5-58B8-482D-BEAA-A218DE89B9C2}"/>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Titre 1">
            <a:extLst>
              <a:ext uri="{FF2B5EF4-FFF2-40B4-BE49-F238E27FC236}">
                <a16:creationId xmlns="" xmlns:a16="http://schemas.microsoft.com/office/drawing/2014/main" id="{A4F0AD09-6A63-48F7-AAAE-03F1B970289E}"/>
              </a:ext>
            </a:extLst>
          </p:cNvPr>
          <p:cNvSpPr>
            <a:spLocks noGrp="1"/>
          </p:cNvSpPr>
          <p:nvPr>
            <p:ph type="ctrTitle" hasCustomPrompt="1"/>
          </p:nvPr>
        </p:nvSpPr>
        <p:spPr>
          <a:xfrm>
            <a:off x="459207" y="521852"/>
            <a:ext cx="7551997" cy="2475348"/>
          </a:xfrm>
          <a:prstGeom prst="rect">
            <a:avLst/>
          </a:prstGeo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pPr lvl="0"/>
            <a:r>
              <a:rPr lang="en-GB" noProof="0"/>
              <a:t>Presentation title</a:t>
            </a:r>
          </a:p>
        </p:txBody>
      </p:sp>
      <p:sp>
        <p:nvSpPr>
          <p:cNvPr id="13" name="Espace réservé du texte 8">
            <a:extLst>
              <a:ext uri="{FF2B5EF4-FFF2-40B4-BE49-F238E27FC236}">
                <a16:creationId xmlns="" xmlns:a16="http://schemas.microsoft.com/office/drawing/2014/main" id="{D957F4FB-9556-4942-8182-7B7F45D32BEE}"/>
              </a:ext>
            </a:extLst>
          </p:cNvPr>
          <p:cNvSpPr>
            <a:spLocks noGrp="1"/>
          </p:cNvSpPr>
          <p:nvPr>
            <p:ph type="body" sz="quarter" idx="13" hasCustomPrompt="1"/>
          </p:nvPr>
        </p:nvSpPr>
        <p:spPr>
          <a:xfrm>
            <a:off x="459131" y="4458258"/>
            <a:ext cx="7551997" cy="307777"/>
          </a:xfrm>
          <a:prstGeom prst="rect">
            <a:avLst/>
          </a:prstGeom>
        </p:spPr>
        <p:txBody>
          <a:bodyPr wrap="square" lIns="108000">
            <a:spAutoFit/>
          </a:bodyPr>
          <a:lstStyle>
            <a:lvl1pPr>
              <a:lnSpc>
                <a:spcPct val="100000"/>
              </a:lnSpc>
              <a:spcBef>
                <a:spcPts val="336"/>
              </a:spcBef>
              <a:defRPr lang="en-GB" sz="1400" dirty="0">
                <a:solidFill>
                  <a:schemeClr val="bg1"/>
                </a:solidFill>
                <a:latin typeface="Arial" panose="020B0604020202020204" pitchFamily="34" charset="0"/>
              </a:defRPr>
            </a:lvl1pPr>
          </a:lstStyle>
          <a:p>
            <a:pPr marL="0" lvl="0" indent="0">
              <a:buNone/>
            </a:pPr>
            <a:r>
              <a:rPr lang="en-GB" noProof="0"/>
              <a:t>Date</a:t>
            </a:r>
          </a:p>
        </p:txBody>
      </p:sp>
      <p:sp>
        <p:nvSpPr>
          <p:cNvPr id="15" name="Cadre 7">
            <a:extLst>
              <a:ext uri="{FF2B5EF4-FFF2-40B4-BE49-F238E27FC236}">
                <a16:creationId xmlns="" xmlns:a16="http://schemas.microsoft.com/office/drawing/2014/main" id="{A6078041-4AB4-ED4C-876C-764ACD6FF22A}"/>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8718071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Front pag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 name="Skupina 1">
            <a:extLst>
              <a:ext uri="{FF2B5EF4-FFF2-40B4-BE49-F238E27FC236}">
                <a16:creationId xmlns="" xmlns:a16="http://schemas.microsoft.com/office/drawing/2014/main" id="{86B1EE5D-17E2-A980-A648-4C8673CE5E53}"/>
              </a:ext>
            </a:extLst>
          </p:cNvPr>
          <p:cNvGrpSpPr/>
          <p:nvPr userDrawn="1"/>
        </p:nvGrpSpPr>
        <p:grpSpPr>
          <a:xfrm>
            <a:off x="-119063" y="123453"/>
            <a:ext cx="12192001" cy="6858000"/>
            <a:chOff x="-1" y="0"/>
            <a:chExt cx="12192001" cy="6858000"/>
          </a:xfrm>
        </p:grpSpPr>
        <p:pic>
          <p:nvPicPr>
            <p:cNvPr id="3" name="Obrázek 2" descr="Obsah obrázku computer, robot, interiér, počítač&#10;&#10;Popis byl vytvořen automaticky">
              <a:extLst>
                <a:ext uri="{FF2B5EF4-FFF2-40B4-BE49-F238E27FC236}">
                  <a16:creationId xmlns="" xmlns:a16="http://schemas.microsoft.com/office/drawing/2014/main" id="{2F8A3B7D-996E-D813-CD8B-F720798E75E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803" r="16161" b="37"/>
            <a:stretch/>
          </p:blipFill>
          <p:spPr>
            <a:xfrm>
              <a:off x="4219101" y="0"/>
              <a:ext cx="7972899" cy="6858000"/>
            </a:xfrm>
            <a:prstGeom prst="rect">
              <a:avLst/>
            </a:prstGeom>
          </p:spPr>
        </p:pic>
        <p:sp>
          <p:nvSpPr>
            <p:cNvPr id="4" name="Obdélník 3">
              <a:extLst>
                <a:ext uri="{FF2B5EF4-FFF2-40B4-BE49-F238E27FC236}">
                  <a16:creationId xmlns="" xmlns:a16="http://schemas.microsoft.com/office/drawing/2014/main" id="{03AB4FA5-BEE9-E7F7-3C3C-84FB21B5A852}"/>
                </a:ext>
              </a:extLst>
            </p:cNvPr>
            <p:cNvSpPr/>
            <p:nvPr userDrawn="1"/>
          </p:nvSpPr>
          <p:spPr>
            <a:xfrm>
              <a:off x="-1" y="0"/>
              <a:ext cx="4206341"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bdélník 4">
              <a:extLst>
                <a:ext uri="{FF2B5EF4-FFF2-40B4-BE49-F238E27FC236}">
                  <a16:creationId xmlns="" xmlns:a16="http://schemas.microsoft.com/office/drawing/2014/main" id="{076F2A4F-8277-54FE-F9CC-35E3CC12A091}"/>
                </a:ext>
              </a:extLst>
            </p:cNvPr>
            <p:cNvSpPr/>
            <p:nvPr userDrawn="1"/>
          </p:nvSpPr>
          <p:spPr>
            <a:xfrm>
              <a:off x="4115780" y="0"/>
              <a:ext cx="2610672" cy="6858000"/>
            </a:xfrm>
            <a:prstGeom prst="rect">
              <a:avLst/>
            </a:prstGeom>
            <a:gradFill flip="none" rotWithShape="1">
              <a:gsLst>
                <a:gs pos="4000">
                  <a:schemeClr val="accent1"/>
                </a:gs>
                <a:gs pos="100000">
                  <a:schemeClr val="accent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18">
            <a:extLst>
              <a:ext uri="{FF2B5EF4-FFF2-40B4-BE49-F238E27FC236}">
                <a16:creationId xmlns="" xmlns:a16="http://schemas.microsoft.com/office/drawing/2014/main" id="{A41B83D6-8C34-93F4-0A4B-F2876CECE735}"/>
              </a:ext>
            </a:extLst>
          </p:cNvPr>
          <p:cNvSpPr/>
          <p:nvPr userDrawn="1"/>
        </p:nvSpPr>
        <p:spPr>
          <a:xfrm>
            <a:off x="-107627" y="115888"/>
            <a:ext cx="12194604" cy="6858000"/>
          </a:xfrm>
          <a:prstGeom prst="rect">
            <a:avLst/>
          </a:prstGeom>
          <a:gradFill flip="none" rotWithShape="1">
            <a:gsLst>
              <a:gs pos="100000">
                <a:schemeClr val="accent1">
                  <a:alpha val="70000"/>
                </a:schemeClr>
              </a:gs>
              <a:gs pos="74000">
                <a:schemeClr val="accent1">
                  <a:alpha val="70000"/>
                </a:schemeClr>
              </a:gs>
              <a:gs pos="0">
                <a:schemeClr val="bg2">
                  <a:alpha val="50455"/>
                </a:scheme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Forme libre : forme 22">
            <a:extLst>
              <a:ext uri="{FF2B5EF4-FFF2-40B4-BE49-F238E27FC236}">
                <a16:creationId xmlns="" xmlns:a16="http://schemas.microsoft.com/office/drawing/2014/main" id="{3764BE73-989C-99C3-CD19-774D666F7BBF}"/>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rgbClr val="405A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 name="Forme libre : forme 20">
            <a:extLst>
              <a:ext uri="{FF2B5EF4-FFF2-40B4-BE49-F238E27FC236}">
                <a16:creationId xmlns="" xmlns:a16="http://schemas.microsoft.com/office/drawing/2014/main" id="{5A3CBF23-003C-55CE-BCEF-D0910B7D4AEB}"/>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rgbClr val="009D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9" name="Sous-titre 2">
            <a:extLst>
              <a:ext uri="{FF2B5EF4-FFF2-40B4-BE49-F238E27FC236}">
                <a16:creationId xmlns="" xmlns:a16="http://schemas.microsoft.com/office/drawing/2014/main" id="{4E5F4CE0-B0FF-0890-F2A5-C6312732CCFA}"/>
              </a:ext>
            </a:extLst>
          </p:cNvPr>
          <p:cNvSpPr>
            <a:spLocks noGrp="1"/>
          </p:cNvSpPr>
          <p:nvPr>
            <p:ph type="subTitle" idx="1" hasCustomPrompt="1"/>
          </p:nvPr>
        </p:nvSpPr>
        <p:spPr>
          <a:xfrm>
            <a:off x="459131" y="3001503"/>
            <a:ext cx="7551997" cy="461665"/>
          </a:xfrm>
          <a:prstGeom prst="rect">
            <a:avLst/>
          </a:prstGeom>
        </p:spPr>
        <p:txBody>
          <a:bodyPr wrap="square" lIns="108000" rIns="180000">
            <a:spAutoFit/>
          </a:bodyPr>
          <a:lstStyle>
            <a:lvl1pPr marL="0" indent="0" algn="l">
              <a:lnSpc>
                <a:spcPct val="100000"/>
              </a:lnSpc>
              <a:spcBef>
                <a:spcPts val="576"/>
              </a:spcBef>
              <a:buNone/>
              <a:defRPr sz="2400" b="1">
                <a:solidFill>
                  <a:schemeClr val="bg1"/>
                </a:solidFill>
                <a:latin typeface="Arial Black" panose="020B0A040201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a:t>Additional subtitle</a:t>
            </a:r>
          </a:p>
        </p:txBody>
      </p:sp>
      <p:sp>
        <p:nvSpPr>
          <p:cNvPr id="10" name="Espace réservé pour une image  9">
            <a:extLst>
              <a:ext uri="{FF2B5EF4-FFF2-40B4-BE49-F238E27FC236}">
                <a16:creationId xmlns="" xmlns:a16="http://schemas.microsoft.com/office/drawing/2014/main" id="{322980FE-591E-FC6F-99A2-CD8874251904}"/>
              </a:ext>
            </a:extLst>
          </p:cNvPr>
          <p:cNvSpPr>
            <a:spLocks noGrp="1"/>
          </p:cNvSpPr>
          <p:nvPr>
            <p:ph type="pic" sz="quarter" idx="11" hasCustomPrompt="1"/>
          </p:nvPr>
        </p:nvSpPr>
        <p:spPr>
          <a:xfrm>
            <a:off x="574342" y="5302567"/>
            <a:ext cx="1814925" cy="914400"/>
          </a:xfrm>
          <a:prstGeom prst="rect">
            <a:avLst/>
          </a:prstGeom>
          <a:solidFill>
            <a:schemeClr val="bg1">
              <a:lumMod val="95000"/>
            </a:schemeClr>
          </a:solidFill>
        </p:spPr>
        <p:txBody>
          <a:bodyPr tIns="72000">
            <a:normAutofit/>
          </a:bodyPr>
          <a:lstStyle>
            <a:lvl1pPr marL="0" indent="0" algn="ctr">
              <a:lnSpc>
                <a:spcPct val="100000"/>
              </a:lnSpc>
              <a:spcBef>
                <a:spcPts val="264"/>
              </a:spcBef>
              <a:buNone/>
              <a:defRPr sz="1100">
                <a:solidFill>
                  <a:schemeClr val="tx1"/>
                </a:solidFill>
                <a:latin typeface="Arial" panose="020B0604020202020204" pitchFamily="34" charset="0"/>
                <a:cs typeface="Arial" panose="020B0604020202020204" pitchFamily="34" charset="0"/>
              </a:defRPr>
            </a:lvl1pPr>
          </a:lstStyle>
          <a:p>
            <a:r>
              <a:rPr lang="en-GB"/>
              <a:t>CUSTOMER'S LOGO</a:t>
            </a:r>
          </a:p>
        </p:txBody>
      </p:sp>
      <p:sp>
        <p:nvSpPr>
          <p:cNvPr id="11" name="Espace réservé du texte 8">
            <a:extLst>
              <a:ext uri="{FF2B5EF4-FFF2-40B4-BE49-F238E27FC236}">
                <a16:creationId xmlns="" xmlns:a16="http://schemas.microsoft.com/office/drawing/2014/main" id="{2C4FD8D8-B751-78FD-8134-5B6204C75AFF}"/>
              </a:ext>
            </a:extLst>
          </p:cNvPr>
          <p:cNvSpPr>
            <a:spLocks noGrp="1"/>
          </p:cNvSpPr>
          <p:nvPr>
            <p:ph type="body" sz="quarter" idx="12" hasCustomPrompt="1"/>
          </p:nvPr>
        </p:nvSpPr>
        <p:spPr>
          <a:xfrm>
            <a:off x="459131" y="4014515"/>
            <a:ext cx="7551997" cy="400110"/>
          </a:xfrm>
          <a:prstGeom prst="rect">
            <a:avLst/>
          </a:prstGeom>
        </p:spPr>
        <p:txBody>
          <a:bodyPr wrap="square" lIns="108000">
            <a:spAutoFit/>
          </a:bodyPr>
          <a:lstStyle>
            <a:lvl1pPr marL="0" indent="0">
              <a:lnSpc>
                <a:spcPct val="100000"/>
              </a:lnSpc>
              <a:spcBef>
                <a:spcPts val="480"/>
              </a:spcBef>
              <a:buNone/>
              <a:defRPr sz="200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Name of the speaker</a:t>
            </a:r>
          </a:p>
        </p:txBody>
      </p:sp>
      <p:sp>
        <p:nvSpPr>
          <p:cNvPr id="12" name="Titre 1">
            <a:extLst>
              <a:ext uri="{FF2B5EF4-FFF2-40B4-BE49-F238E27FC236}">
                <a16:creationId xmlns="" xmlns:a16="http://schemas.microsoft.com/office/drawing/2014/main" id="{DFB5354B-DE2B-2566-593D-0E1CD9484A7E}"/>
              </a:ext>
            </a:extLst>
          </p:cNvPr>
          <p:cNvSpPr>
            <a:spLocks noGrp="1"/>
          </p:cNvSpPr>
          <p:nvPr>
            <p:ph type="ctrTitle" hasCustomPrompt="1"/>
          </p:nvPr>
        </p:nvSpPr>
        <p:spPr>
          <a:xfrm>
            <a:off x="459207" y="521852"/>
            <a:ext cx="7551997" cy="2475348"/>
          </a:xfrm>
          <a:prstGeom prst="rect">
            <a:avLst/>
          </a:prstGeo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pPr lvl="0"/>
            <a:r>
              <a:rPr lang="en-GB" noProof="0"/>
              <a:t>Presentation title</a:t>
            </a:r>
          </a:p>
        </p:txBody>
      </p:sp>
      <p:sp>
        <p:nvSpPr>
          <p:cNvPr id="14" name="Espace réservé du texte 8">
            <a:extLst>
              <a:ext uri="{FF2B5EF4-FFF2-40B4-BE49-F238E27FC236}">
                <a16:creationId xmlns="" xmlns:a16="http://schemas.microsoft.com/office/drawing/2014/main" id="{B420BB5D-D3C5-E03C-9800-F7F77FEFAAE5}"/>
              </a:ext>
            </a:extLst>
          </p:cNvPr>
          <p:cNvSpPr>
            <a:spLocks noGrp="1"/>
          </p:cNvSpPr>
          <p:nvPr>
            <p:ph type="body" sz="quarter" idx="13" hasCustomPrompt="1"/>
          </p:nvPr>
        </p:nvSpPr>
        <p:spPr>
          <a:xfrm>
            <a:off x="459131" y="4458258"/>
            <a:ext cx="7551997" cy="307777"/>
          </a:xfrm>
          <a:prstGeom prst="rect">
            <a:avLst/>
          </a:prstGeom>
        </p:spPr>
        <p:txBody>
          <a:bodyPr wrap="square" lIns="108000">
            <a:spAutoFit/>
          </a:bodyPr>
          <a:lstStyle>
            <a:lvl1pPr>
              <a:lnSpc>
                <a:spcPct val="100000"/>
              </a:lnSpc>
              <a:spcBef>
                <a:spcPts val="336"/>
              </a:spcBef>
              <a:buFontTx/>
              <a:buNone/>
              <a:defRPr lang="en-GB" sz="1400" dirty="0">
                <a:solidFill>
                  <a:schemeClr val="bg1"/>
                </a:solidFill>
                <a:latin typeface="Arial" panose="020B0604020202020204" pitchFamily="34" charset="0"/>
              </a:defRPr>
            </a:lvl1pPr>
          </a:lstStyle>
          <a:p>
            <a:pPr marL="0" lvl="0" indent="0">
              <a:buNone/>
            </a:pPr>
            <a:r>
              <a:rPr lang="en-GB" noProof="0"/>
              <a:t>Date</a:t>
            </a:r>
          </a:p>
        </p:txBody>
      </p:sp>
      <p:sp>
        <p:nvSpPr>
          <p:cNvPr id="16" name="Cadre 7">
            <a:extLst>
              <a:ext uri="{FF2B5EF4-FFF2-40B4-BE49-F238E27FC236}">
                <a16:creationId xmlns="" xmlns:a16="http://schemas.microsoft.com/office/drawing/2014/main" id="{813AE7A5-DC65-5A87-FDF6-898437BE2327}"/>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5667818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_white">
    <p:spTree>
      <p:nvGrpSpPr>
        <p:cNvPr id="1" name=""/>
        <p:cNvGrpSpPr/>
        <p:nvPr/>
      </p:nvGrpSpPr>
      <p:grpSpPr>
        <a:xfrm>
          <a:off x="0" y="0"/>
          <a:ext cx="0" cy="0"/>
          <a:chOff x="0" y="0"/>
          <a:chExt cx="0" cy="0"/>
        </a:xfrm>
      </p:grpSpPr>
      <p:sp>
        <p:nvSpPr>
          <p:cNvPr id="7" name="Zástupný symbol pro číslo snímku 5">
            <a:extLst>
              <a:ext uri="{FF2B5EF4-FFF2-40B4-BE49-F238E27FC236}">
                <a16:creationId xmlns="" xmlns:a16="http://schemas.microsoft.com/office/drawing/2014/main" id="{FD5E860C-4B49-49F8-BDBA-E5820723608D}"/>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a:solidFill>
                <a:schemeClr val="bg1">
                  <a:lumMod val="50000"/>
                </a:schemeClr>
              </a:solidFill>
              <a:latin typeface="+mn-lt"/>
            </a:endParaRPr>
          </a:p>
        </p:txBody>
      </p:sp>
      <p:sp>
        <p:nvSpPr>
          <p:cNvPr id="8" name="Zástupný nadpis 1">
            <a:extLst>
              <a:ext uri="{FF2B5EF4-FFF2-40B4-BE49-F238E27FC236}">
                <a16:creationId xmlns="" xmlns:a16="http://schemas.microsoft.com/office/drawing/2014/main" id="{9D4E53DC-BE8D-443A-A135-866C3F945121}"/>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p>
            <a:r>
              <a:rPr lang="cs-CZ"/>
              <a:t>SLIDE TITLE</a:t>
            </a:r>
          </a:p>
        </p:txBody>
      </p:sp>
    </p:spTree>
    <p:extLst>
      <p:ext uri="{BB962C8B-B14F-4D97-AF65-F5344CB8AC3E}">
        <p14:creationId xmlns:p14="http://schemas.microsoft.com/office/powerpoint/2010/main" val="3717053883"/>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_text_white">
    <p:spTree>
      <p:nvGrpSpPr>
        <p:cNvPr id="1" name=""/>
        <p:cNvGrpSpPr/>
        <p:nvPr/>
      </p:nvGrpSpPr>
      <p:grpSpPr>
        <a:xfrm>
          <a:off x="0" y="0"/>
          <a:ext cx="0" cy="0"/>
          <a:chOff x="0" y="0"/>
          <a:chExt cx="0" cy="0"/>
        </a:xfrm>
      </p:grpSpPr>
      <p:sp>
        <p:nvSpPr>
          <p:cNvPr id="8" name="Zástupný symbol pro obsah 10">
            <a:extLst>
              <a:ext uri="{FF2B5EF4-FFF2-40B4-BE49-F238E27FC236}">
                <a16:creationId xmlns="" xmlns:a16="http://schemas.microsoft.com/office/drawing/2014/main" id="{CA6A2266-BF2A-4C84-80B0-AC22D7203215}"/>
              </a:ext>
            </a:extLst>
          </p:cNvPr>
          <p:cNvSpPr>
            <a:spLocks noGrp="1"/>
          </p:cNvSpPr>
          <p:nvPr>
            <p:ph sz="quarter" idx="19" hasCustomPrompt="1"/>
          </p:nvPr>
        </p:nvSpPr>
        <p:spPr>
          <a:xfrm>
            <a:off x="127591" y="764705"/>
            <a:ext cx="11934000" cy="5580533"/>
          </a:xfrm>
          <a:prstGeom prst="rect">
            <a:avLst/>
          </a:prstGeom>
        </p:spPr>
        <p:txBody>
          <a:bodyPr lIns="0" tIns="0" rIns="0" bIns="0"/>
          <a:lstStyle>
            <a:lvl1pPr marL="374650" indent="-285750">
              <a:lnSpc>
                <a:spcPct val="100000"/>
              </a:lnSpc>
              <a:spcBef>
                <a:spcPts val="432"/>
              </a:spcBef>
              <a:buFont typeface="Wingdings" panose="05000000000000000000" pitchFamily="2" charset="2"/>
              <a:buChar char="§"/>
              <a:tabLst/>
              <a:defRPr sz="1800">
                <a:solidFill>
                  <a:schemeClr val="tx1"/>
                </a:solidFill>
                <a:latin typeface="Arial" panose="020B0604020202020204" pitchFamily="34" charset="0"/>
                <a:cs typeface="Arial" panose="020B0604020202020204" pitchFamily="34" charset="0"/>
              </a:defRPr>
            </a:lvl1pPr>
            <a:lvl2pPr marL="642937" indent="-285750">
              <a:lnSpc>
                <a:spcPct val="100000"/>
              </a:lnSpc>
              <a:spcBef>
                <a:spcPts val="432"/>
              </a:spcBef>
              <a:buFont typeface="Arial" panose="020B0604020202020204" pitchFamily="34" charset="0"/>
              <a:buChar char="–"/>
              <a:tabLst>
                <a:tab pos="1343025" algn="l"/>
              </a:tabLst>
              <a:defRPr sz="1800">
                <a:solidFill>
                  <a:schemeClr val="tx1"/>
                </a:solidFill>
                <a:latin typeface="Arial" panose="020B0604020202020204" pitchFamily="34" charset="0"/>
                <a:cs typeface="Arial" panose="020B0604020202020204" pitchFamily="34" charset="0"/>
              </a:defRPr>
            </a:lvl2pPr>
            <a:lvl3pPr marL="1202207" indent="-239173">
              <a:buSzPct val="80000"/>
              <a:buFont typeface="Courier New" panose="02070309020205020404" pitchFamily="49" charset="0"/>
              <a:buChar char="o"/>
              <a:defRPr sz="1867">
                <a:solidFill>
                  <a:srgbClr val="404040"/>
                </a:solidFill>
                <a:latin typeface="Arial" panose="020B0604020202020204" pitchFamily="34" charset="0"/>
                <a:cs typeface="Arial" panose="020B0604020202020204" pitchFamily="34" charset="0"/>
              </a:defRPr>
            </a:lvl3pPr>
            <a:lvl4pPr marL="1667850" indent="-239173">
              <a:buSzPct val="90000"/>
              <a:defRPr sz="1600">
                <a:solidFill>
                  <a:srgbClr val="404040"/>
                </a:solidFill>
                <a:latin typeface="Arial" panose="020B0604020202020204" pitchFamily="34" charset="0"/>
                <a:cs typeface="Arial" panose="020B0604020202020204" pitchFamily="34" charset="0"/>
              </a:defRPr>
            </a:lvl4pPr>
            <a:lvl5pPr>
              <a:defRPr>
                <a:solidFill>
                  <a:srgbClr val="404040"/>
                </a:solidFill>
              </a:defRPr>
            </a:lvl5pPr>
          </a:lstStyle>
          <a:p>
            <a:pPr lvl="0"/>
            <a:r>
              <a:rPr lang="cs-CZ"/>
              <a:t>Klepnutím lze upravit styly předlohy textu.</a:t>
            </a:r>
          </a:p>
          <a:p>
            <a:pPr lvl="1"/>
            <a:r>
              <a:rPr lang="cs-CZ"/>
              <a:t>Druhá úroveň</a:t>
            </a:r>
          </a:p>
        </p:txBody>
      </p:sp>
      <p:sp>
        <p:nvSpPr>
          <p:cNvPr id="9" name="Zástupný symbol pro číslo snímku 5">
            <a:extLst>
              <a:ext uri="{FF2B5EF4-FFF2-40B4-BE49-F238E27FC236}">
                <a16:creationId xmlns="" xmlns:a16="http://schemas.microsoft.com/office/drawing/2014/main" id="{32C3F233-6D86-44EA-88A6-7C0DF09152CC}"/>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a:solidFill>
                <a:schemeClr val="bg1">
                  <a:lumMod val="50000"/>
                </a:schemeClr>
              </a:solidFill>
              <a:latin typeface="+mn-lt"/>
            </a:endParaRPr>
          </a:p>
        </p:txBody>
      </p:sp>
      <p:sp>
        <p:nvSpPr>
          <p:cNvPr id="10" name="Zástupný nadpis 1">
            <a:extLst>
              <a:ext uri="{FF2B5EF4-FFF2-40B4-BE49-F238E27FC236}">
                <a16:creationId xmlns="" xmlns:a16="http://schemas.microsoft.com/office/drawing/2014/main" id="{5A572D27-0EFE-4DA2-A740-E68865D3ABD5}"/>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p>
            <a:r>
              <a:rPr lang="cs-CZ"/>
              <a:t>SLIDE TITLE</a:t>
            </a:r>
          </a:p>
        </p:txBody>
      </p:sp>
    </p:spTree>
    <p:extLst>
      <p:ext uri="{BB962C8B-B14F-4D97-AF65-F5344CB8AC3E}">
        <p14:creationId xmlns:p14="http://schemas.microsoft.com/office/powerpoint/2010/main" val="4075196938"/>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_headline_white">
    <p:spTree>
      <p:nvGrpSpPr>
        <p:cNvPr id="1" name=""/>
        <p:cNvGrpSpPr/>
        <p:nvPr/>
      </p:nvGrpSpPr>
      <p:grpSpPr>
        <a:xfrm>
          <a:off x="0" y="0"/>
          <a:ext cx="0" cy="0"/>
          <a:chOff x="0" y="0"/>
          <a:chExt cx="0" cy="0"/>
        </a:xfrm>
      </p:grpSpPr>
      <p:sp>
        <p:nvSpPr>
          <p:cNvPr id="8" name="Zástupný text 11">
            <a:extLst>
              <a:ext uri="{FF2B5EF4-FFF2-40B4-BE49-F238E27FC236}">
                <a16:creationId xmlns="" xmlns:a16="http://schemas.microsoft.com/office/drawing/2014/main" id="{D75B9138-CC83-4560-8013-7172DC0AD3F9}"/>
              </a:ext>
            </a:extLst>
          </p:cNvPr>
          <p:cNvSpPr>
            <a:spLocks noGrp="1"/>
          </p:cNvSpPr>
          <p:nvPr>
            <p:ph type="body" sz="quarter" idx="10" hasCustomPrompt="1"/>
          </p:nvPr>
        </p:nvSpPr>
        <p:spPr>
          <a:xfrm>
            <a:off x="127591" y="626028"/>
            <a:ext cx="11934000" cy="642385"/>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a:t>Headline</a:t>
            </a:r>
          </a:p>
        </p:txBody>
      </p:sp>
      <p:sp>
        <p:nvSpPr>
          <p:cNvPr id="9" name="Zástupný symbol pro číslo snímku 5">
            <a:extLst>
              <a:ext uri="{FF2B5EF4-FFF2-40B4-BE49-F238E27FC236}">
                <a16:creationId xmlns="" xmlns:a16="http://schemas.microsoft.com/office/drawing/2014/main" id="{FDBD8B65-002E-457B-81D4-568AF849A79C}"/>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a:solidFill>
                <a:schemeClr val="bg1">
                  <a:lumMod val="50000"/>
                </a:schemeClr>
              </a:solidFill>
              <a:latin typeface="+mn-lt"/>
            </a:endParaRPr>
          </a:p>
        </p:txBody>
      </p:sp>
      <p:sp>
        <p:nvSpPr>
          <p:cNvPr id="11" name="Zástupný nadpis 1">
            <a:extLst>
              <a:ext uri="{FF2B5EF4-FFF2-40B4-BE49-F238E27FC236}">
                <a16:creationId xmlns="" xmlns:a16="http://schemas.microsoft.com/office/drawing/2014/main" id="{FB7DCFB9-985E-43F8-BAC9-BD2F23ADF11A}"/>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p>
            <a:r>
              <a:rPr lang="cs-CZ"/>
              <a:t>SLIDE TITLE</a:t>
            </a:r>
          </a:p>
        </p:txBody>
      </p:sp>
    </p:spTree>
    <p:extLst>
      <p:ext uri="{BB962C8B-B14F-4D97-AF65-F5344CB8AC3E}">
        <p14:creationId xmlns:p14="http://schemas.microsoft.com/office/powerpoint/2010/main" val="36950214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_headling_text_white">
    <p:spTree>
      <p:nvGrpSpPr>
        <p:cNvPr id="1" name=""/>
        <p:cNvGrpSpPr/>
        <p:nvPr/>
      </p:nvGrpSpPr>
      <p:grpSpPr>
        <a:xfrm>
          <a:off x="0" y="0"/>
          <a:ext cx="0" cy="0"/>
          <a:chOff x="0" y="0"/>
          <a:chExt cx="0" cy="0"/>
        </a:xfrm>
      </p:grpSpPr>
      <p:sp>
        <p:nvSpPr>
          <p:cNvPr id="4" name="Zástupný symbol pro obsah 10">
            <a:extLst>
              <a:ext uri="{FF2B5EF4-FFF2-40B4-BE49-F238E27FC236}">
                <a16:creationId xmlns="" xmlns:a16="http://schemas.microsoft.com/office/drawing/2014/main" id="{EDF33C54-350E-0D47-9B72-9C08487EAC1B}"/>
              </a:ext>
            </a:extLst>
          </p:cNvPr>
          <p:cNvSpPr>
            <a:spLocks noGrp="1"/>
          </p:cNvSpPr>
          <p:nvPr>
            <p:ph sz="quarter" idx="18" hasCustomPrompt="1"/>
          </p:nvPr>
        </p:nvSpPr>
        <p:spPr>
          <a:xfrm>
            <a:off x="127591" y="1355271"/>
            <a:ext cx="11934000" cy="4989967"/>
          </a:xfrm>
          <a:prstGeom prst="rect">
            <a:avLst/>
          </a:prstGeom>
        </p:spPr>
        <p:txBody>
          <a:bodyPr lIns="0" tIns="0" rIns="0" bIns="0"/>
          <a:lstStyle>
            <a:lvl1pPr marL="374650" indent="-285750">
              <a:lnSpc>
                <a:spcPct val="100000"/>
              </a:lnSpc>
              <a:spcBef>
                <a:spcPts val="432"/>
              </a:spcBef>
              <a:buFont typeface="Wingdings" panose="05000000000000000000" pitchFamily="2" charset="2"/>
              <a:buChar char="§"/>
              <a:tabLst/>
              <a:defRPr sz="1800">
                <a:solidFill>
                  <a:schemeClr val="tx1"/>
                </a:solidFill>
                <a:latin typeface="Arial" panose="020B0604020202020204" pitchFamily="34" charset="0"/>
                <a:cs typeface="Arial" panose="020B0604020202020204" pitchFamily="34" charset="0"/>
              </a:defRPr>
            </a:lvl1pPr>
            <a:lvl2pPr marL="642937" indent="-285750">
              <a:lnSpc>
                <a:spcPct val="100000"/>
              </a:lnSpc>
              <a:spcBef>
                <a:spcPts val="432"/>
              </a:spcBef>
              <a:buFont typeface="Arial" panose="020B0604020202020204" pitchFamily="34" charset="0"/>
              <a:buChar char="–"/>
              <a:tabLst>
                <a:tab pos="1343025" algn="l"/>
              </a:tabLst>
              <a:defRPr sz="1800">
                <a:solidFill>
                  <a:schemeClr val="tx1"/>
                </a:solidFill>
                <a:latin typeface="Arial" panose="020B0604020202020204" pitchFamily="34" charset="0"/>
                <a:cs typeface="Arial" panose="020B0604020202020204" pitchFamily="34" charset="0"/>
              </a:defRPr>
            </a:lvl2pPr>
            <a:lvl3pPr marL="1202207" indent="-239173">
              <a:buSzPct val="80000"/>
              <a:buFont typeface="Courier New" panose="02070309020205020404" pitchFamily="49" charset="0"/>
              <a:buChar char="o"/>
              <a:defRPr sz="1867">
                <a:solidFill>
                  <a:srgbClr val="404040"/>
                </a:solidFill>
                <a:latin typeface="Arial" panose="020B0604020202020204" pitchFamily="34" charset="0"/>
                <a:cs typeface="Arial" panose="020B0604020202020204" pitchFamily="34" charset="0"/>
              </a:defRPr>
            </a:lvl3pPr>
            <a:lvl4pPr marL="1667850" indent="-239173">
              <a:buSzPct val="90000"/>
              <a:defRPr sz="1600">
                <a:solidFill>
                  <a:srgbClr val="404040"/>
                </a:solidFill>
                <a:latin typeface="Arial" panose="020B0604020202020204" pitchFamily="34" charset="0"/>
                <a:cs typeface="Arial" panose="020B0604020202020204" pitchFamily="34" charset="0"/>
              </a:defRPr>
            </a:lvl4pPr>
            <a:lvl5pPr>
              <a:defRPr>
                <a:solidFill>
                  <a:srgbClr val="404040"/>
                </a:solidFill>
              </a:defRPr>
            </a:lvl5pPr>
          </a:lstStyle>
          <a:p>
            <a:pPr lvl="0"/>
            <a:r>
              <a:rPr lang="cs-CZ"/>
              <a:t>Klepnutím lze upravit styly předlohy textu.</a:t>
            </a:r>
          </a:p>
          <a:p>
            <a:pPr lvl="1"/>
            <a:r>
              <a:rPr lang="cs-CZ"/>
              <a:t>Druhá úroveň</a:t>
            </a:r>
          </a:p>
        </p:txBody>
      </p:sp>
      <p:sp>
        <p:nvSpPr>
          <p:cNvPr id="11" name="Zástupný symbol pro číslo snímku 5">
            <a:extLst>
              <a:ext uri="{FF2B5EF4-FFF2-40B4-BE49-F238E27FC236}">
                <a16:creationId xmlns="" xmlns:a16="http://schemas.microsoft.com/office/drawing/2014/main" id="{48B9EBD2-4EB8-4902-A465-C065CF478335}"/>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a:solidFill>
                <a:schemeClr val="bg1">
                  <a:lumMod val="50000"/>
                </a:schemeClr>
              </a:solidFill>
              <a:latin typeface="+mn-lt"/>
            </a:endParaRPr>
          </a:p>
        </p:txBody>
      </p:sp>
      <p:sp>
        <p:nvSpPr>
          <p:cNvPr id="12" name="Zástupný nadpis 1">
            <a:extLst>
              <a:ext uri="{FF2B5EF4-FFF2-40B4-BE49-F238E27FC236}">
                <a16:creationId xmlns="" xmlns:a16="http://schemas.microsoft.com/office/drawing/2014/main" id="{19F35C4A-73BC-408E-B5BD-D4506E1BA439}"/>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p>
            <a:r>
              <a:rPr lang="cs-CZ"/>
              <a:t>SLIDE TITLE</a:t>
            </a:r>
          </a:p>
        </p:txBody>
      </p:sp>
      <p:sp>
        <p:nvSpPr>
          <p:cNvPr id="13" name="Zástupný text 11">
            <a:extLst>
              <a:ext uri="{FF2B5EF4-FFF2-40B4-BE49-F238E27FC236}">
                <a16:creationId xmlns="" xmlns:a16="http://schemas.microsoft.com/office/drawing/2014/main" id="{EF09560A-B2DA-46D7-A56B-3D06EECF1B74}"/>
              </a:ext>
            </a:extLst>
          </p:cNvPr>
          <p:cNvSpPr>
            <a:spLocks noGrp="1"/>
          </p:cNvSpPr>
          <p:nvPr>
            <p:ph type="body" sz="quarter" idx="10" hasCustomPrompt="1"/>
          </p:nvPr>
        </p:nvSpPr>
        <p:spPr>
          <a:xfrm>
            <a:off x="127591" y="626028"/>
            <a:ext cx="11934000" cy="642385"/>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a:t>Headline</a:t>
            </a:r>
          </a:p>
        </p:txBody>
      </p:sp>
    </p:spTree>
    <p:extLst>
      <p:ext uri="{BB962C8B-B14F-4D97-AF65-F5344CB8AC3E}">
        <p14:creationId xmlns:p14="http://schemas.microsoft.com/office/powerpoint/2010/main" val="34337797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_navy">
    <p:bg>
      <p:bgPr>
        <a:solidFill>
          <a:srgbClr val="002553"/>
        </a:solidFill>
        <a:effectLst/>
      </p:bgPr>
    </p:bg>
    <p:spTree>
      <p:nvGrpSpPr>
        <p:cNvPr id="1" name=""/>
        <p:cNvGrpSpPr/>
        <p:nvPr/>
      </p:nvGrpSpPr>
      <p:grpSpPr>
        <a:xfrm>
          <a:off x="0" y="0"/>
          <a:ext cx="0" cy="0"/>
          <a:chOff x="0" y="0"/>
          <a:chExt cx="0" cy="0"/>
        </a:xfrm>
      </p:grpSpPr>
      <p:sp>
        <p:nvSpPr>
          <p:cNvPr id="4" name="Cadre 7">
            <a:extLst>
              <a:ext uri="{FF2B5EF4-FFF2-40B4-BE49-F238E27FC236}">
                <a16:creationId xmlns="" xmlns:a16="http://schemas.microsoft.com/office/drawing/2014/main" id="{1F1D126F-25A9-9A48-9E2B-60AEA4CE039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Zástupný symbol pro číslo snímku 5">
            <a:extLst>
              <a:ext uri="{FF2B5EF4-FFF2-40B4-BE49-F238E27FC236}">
                <a16:creationId xmlns="" xmlns:a16="http://schemas.microsoft.com/office/drawing/2014/main" id="{DE067373-992F-4DC6-BB5A-4CA5D60592E1}"/>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solidFill>
                <a:latin typeface="+mn-lt"/>
              </a:rPr>
              <a:pPr/>
              <a:t>‹#›</a:t>
            </a:fld>
            <a:endParaRPr lang="cs-CZ" sz="1200">
              <a:solidFill>
                <a:schemeClr val="bg1"/>
              </a:solidFill>
              <a:latin typeface="+mn-lt"/>
            </a:endParaRPr>
          </a:p>
        </p:txBody>
      </p:sp>
      <p:sp>
        <p:nvSpPr>
          <p:cNvPr id="9" name="Zástupný nadpis 1">
            <a:extLst>
              <a:ext uri="{FF2B5EF4-FFF2-40B4-BE49-F238E27FC236}">
                <a16:creationId xmlns="" xmlns:a16="http://schemas.microsoft.com/office/drawing/2014/main" id="{909DE12B-B592-403A-8243-2E494B9E75BD}"/>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lvl1pPr>
              <a:defRPr>
                <a:solidFill>
                  <a:schemeClr val="bg1"/>
                </a:solidFill>
              </a:defRPr>
            </a:lvl1pPr>
          </a:lstStyle>
          <a:p>
            <a:r>
              <a:rPr lang="cs-CZ"/>
              <a:t>SLIDE TITLE</a:t>
            </a:r>
          </a:p>
        </p:txBody>
      </p:sp>
    </p:spTree>
    <p:extLst>
      <p:ext uri="{BB962C8B-B14F-4D97-AF65-F5344CB8AC3E}">
        <p14:creationId xmlns:p14="http://schemas.microsoft.com/office/powerpoint/2010/main" val="2543523537"/>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_text_navy">
    <p:bg>
      <p:bgPr>
        <a:solidFill>
          <a:srgbClr val="002553"/>
        </a:solidFill>
        <a:effectLst/>
      </p:bgPr>
    </p:bg>
    <p:spTree>
      <p:nvGrpSpPr>
        <p:cNvPr id="1" name=""/>
        <p:cNvGrpSpPr/>
        <p:nvPr/>
      </p:nvGrpSpPr>
      <p:grpSpPr>
        <a:xfrm>
          <a:off x="0" y="0"/>
          <a:ext cx="0" cy="0"/>
          <a:chOff x="0" y="0"/>
          <a:chExt cx="0" cy="0"/>
        </a:xfrm>
      </p:grpSpPr>
      <p:sp>
        <p:nvSpPr>
          <p:cNvPr id="11" name="Zástupný symbol pro obsah 10">
            <a:extLst>
              <a:ext uri="{FF2B5EF4-FFF2-40B4-BE49-F238E27FC236}">
                <a16:creationId xmlns="" xmlns:a16="http://schemas.microsoft.com/office/drawing/2014/main" id="{3AAA38DB-6D26-43F5-948F-5A3E7269C1C7}"/>
              </a:ext>
            </a:extLst>
          </p:cNvPr>
          <p:cNvSpPr>
            <a:spLocks noGrp="1"/>
          </p:cNvSpPr>
          <p:nvPr>
            <p:ph sz="quarter" idx="19" hasCustomPrompt="1"/>
          </p:nvPr>
        </p:nvSpPr>
        <p:spPr>
          <a:xfrm>
            <a:off x="127591" y="764705"/>
            <a:ext cx="11934000" cy="5580533"/>
          </a:xfrm>
          <a:prstGeom prst="rect">
            <a:avLst/>
          </a:prstGeom>
        </p:spPr>
        <p:txBody>
          <a:bodyPr lIns="0" tIns="0" rIns="0" bIns="0"/>
          <a:lstStyle>
            <a:lvl1pPr marL="374650" indent="-285750">
              <a:lnSpc>
                <a:spcPct val="100000"/>
              </a:lnSpc>
              <a:spcBef>
                <a:spcPts val="432"/>
              </a:spcBef>
              <a:buFont typeface="Wingdings" panose="05000000000000000000" pitchFamily="2" charset="2"/>
              <a:buChar char="§"/>
              <a:tabLst/>
              <a:defRPr sz="1800">
                <a:solidFill>
                  <a:schemeClr val="bg1"/>
                </a:solidFill>
                <a:latin typeface="Arial" panose="020B0604020202020204" pitchFamily="34" charset="0"/>
                <a:cs typeface="Arial" panose="020B0604020202020204" pitchFamily="34" charset="0"/>
              </a:defRPr>
            </a:lvl1pPr>
            <a:lvl2pPr marL="642937" indent="-285750">
              <a:lnSpc>
                <a:spcPct val="100000"/>
              </a:lnSpc>
              <a:spcBef>
                <a:spcPts val="432"/>
              </a:spcBef>
              <a:buFont typeface="Arial" panose="020B0604020202020204" pitchFamily="34" charset="0"/>
              <a:buChar char="–"/>
              <a:tabLst>
                <a:tab pos="1343025" algn="l"/>
              </a:tabLst>
              <a:defRPr sz="1800">
                <a:solidFill>
                  <a:schemeClr val="bg1"/>
                </a:solidFill>
                <a:latin typeface="Arial" panose="020B0604020202020204" pitchFamily="34" charset="0"/>
                <a:cs typeface="Arial" panose="020B0604020202020204" pitchFamily="34" charset="0"/>
              </a:defRPr>
            </a:lvl2pPr>
            <a:lvl3pPr marL="1202207" indent="-239173">
              <a:buSzPct val="80000"/>
              <a:buFont typeface="Courier New" panose="02070309020205020404" pitchFamily="49" charset="0"/>
              <a:buChar char="o"/>
              <a:defRPr sz="1867">
                <a:solidFill>
                  <a:srgbClr val="404040"/>
                </a:solidFill>
                <a:latin typeface="Arial" panose="020B0604020202020204" pitchFamily="34" charset="0"/>
                <a:cs typeface="Arial" panose="020B0604020202020204" pitchFamily="34" charset="0"/>
              </a:defRPr>
            </a:lvl3pPr>
            <a:lvl4pPr marL="1667850" indent="-239173">
              <a:buSzPct val="90000"/>
              <a:defRPr sz="1600">
                <a:solidFill>
                  <a:srgbClr val="404040"/>
                </a:solidFill>
                <a:latin typeface="Arial" panose="020B0604020202020204" pitchFamily="34" charset="0"/>
                <a:cs typeface="Arial" panose="020B0604020202020204" pitchFamily="34" charset="0"/>
              </a:defRPr>
            </a:lvl4pPr>
            <a:lvl5pPr>
              <a:defRPr>
                <a:solidFill>
                  <a:srgbClr val="404040"/>
                </a:solidFill>
              </a:defRPr>
            </a:lvl5pPr>
          </a:lstStyle>
          <a:p>
            <a:pPr lvl="0"/>
            <a:r>
              <a:rPr lang="cs-CZ"/>
              <a:t>Klepnutím lze upravit styly předlohy textu.</a:t>
            </a:r>
          </a:p>
          <a:p>
            <a:pPr lvl="1"/>
            <a:r>
              <a:rPr lang="cs-CZ"/>
              <a:t>Druhá úroveň</a:t>
            </a:r>
          </a:p>
        </p:txBody>
      </p:sp>
      <p:sp>
        <p:nvSpPr>
          <p:cNvPr id="14" name="Cadre 7">
            <a:extLst>
              <a:ext uri="{FF2B5EF4-FFF2-40B4-BE49-F238E27FC236}">
                <a16:creationId xmlns="" xmlns:a16="http://schemas.microsoft.com/office/drawing/2014/main" id="{048241AB-3104-4748-A476-1E2517C8C19A}"/>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Zástupný symbol pro číslo snímku 5">
            <a:extLst>
              <a:ext uri="{FF2B5EF4-FFF2-40B4-BE49-F238E27FC236}">
                <a16:creationId xmlns="" xmlns:a16="http://schemas.microsoft.com/office/drawing/2014/main" id="{21043B53-B1DE-41AB-B42E-89E061A17C86}"/>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solidFill>
                <a:latin typeface="+mn-lt"/>
              </a:rPr>
              <a:pPr/>
              <a:t>‹#›</a:t>
            </a:fld>
            <a:endParaRPr lang="cs-CZ" sz="1200">
              <a:solidFill>
                <a:schemeClr val="bg1"/>
              </a:solidFill>
              <a:latin typeface="+mn-lt"/>
            </a:endParaRPr>
          </a:p>
        </p:txBody>
      </p:sp>
      <p:sp>
        <p:nvSpPr>
          <p:cNvPr id="10" name="Zástupný nadpis 1">
            <a:extLst>
              <a:ext uri="{FF2B5EF4-FFF2-40B4-BE49-F238E27FC236}">
                <a16:creationId xmlns="" xmlns:a16="http://schemas.microsoft.com/office/drawing/2014/main" id="{CDDFDD2A-4869-43E4-85C9-513A9BE48EBF}"/>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lvl1pPr>
              <a:defRPr>
                <a:solidFill>
                  <a:schemeClr val="bg1"/>
                </a:solidFill>
              </a:defRPr>
            </a:lvl1pPr>
          </a:lstStyle>
          <a:p>
            <a:r>
              <a:rPr lang="cs-CZ"/>
              <a:t>SLIDE TITLE</a:t>
            </a:r>
          </a:p>
        </p:txBody>
      </p:sp>
    </p:spTree>
    <p:extLst>
      <p:ext uri="{BB962C8B-B14F-4D97-AF65-F5344CB8AC3E}">
        <p14:creationId xmlns:p14="http://schemas.microsoft.com/office/powerpoint/2010/main" val="2866097520"/>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_headline_navy">
    <p:bg>
      <p:bgPr>
        <a:solidFill>
          <a:srgbClr val="002553"/>
        </a:solidFill>
        <a:effectLst/>
      </p:bgPr>
    </p:bg>
    <p:spTree>
      <p:nvGrpSpPr>
        <p:cNvPr id="1" name=""/>
        <p:cNvGrpSpPr/>
        <p:nvPr/>
      </p:nvGrpSpPr>
      <p:grpSpPr>
        <a:xfrm>
          <a:off x="0" y="0"/>
          <a:ext cx="0" cy="0"/>
          <a:chOff x="0" y="0"/>
          <a:chExt cx="0" cy="0"/>
        </a:xfrm>
      </p:grpSpPr>
      <p:sp>
        <p:nvSpPr>
          <p:cNvPr id="4" name="Cadre 7">
            <a:extLst>
              <a:ext uri="{FF2B5EF4-FFF2-40B4-BE49-F238E27FC236}">
                <a16:creationId xmlns="" xmlns:a16="http://schemas.microsoft.com/office/drawing/2014/main" id="{1F1D126F-25A9-9A48-9E2B-60AEA4CE039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Zástupný symbol pro číslo snímku 5">
            <a:extLst>
              <a:ext uri="{FF2B5EF4-FFF2-40B4-BE49-F238E27FC236}">
                <a16:creationId xmlns="" xmlns:a16="http://schemas.microsoft.com/office/drawing/2014/main" id="{C300C43C-3D53-4B44-AA6D-BF6CA8E53D49}"/>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solidFill>
                <a:latin typeface="+mn-lt"/>
              </a:rPr>
              <a:pPr/>
              <a:t>‹#›</a:t>
            </a:fld>
            <a:endParaRPr lang="cs-CZ" sz="1200">
              <a:solidFill>
                <a:schemeClr val="bg1"/>
              </a:solidFill>
              <a:latin typeface="+mn-lt"/>
            </a:endParaRPr>
          </a:p>
        </p:txBody>
      </p:sp>
      <p:sp>
        <p:nvSpPr>
          <p:cNvPr id="12" name="Zástupný nadpis 1">
            <a:extLst>
              <a:ext uri="{FF2B5EF4-FFF2-40B4-BE49-F238E27FC236}">
                <a16:creationId xmlns="" xmlns:a16="http://schemas.microsoft.com/office/drawing/2014/main" id="{9955F9D6-7445-4E5B-AAAA-4AF90180619D}"/>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lvl1pPr>
              <a:defRPr>
                <a:solidFill>
                  <a:schemeClr val="bg1"/>
                </a:solidFill>
              </a:defRPr>
            </a:lvl1pPr>
          </a:lstStyle>
          <a:p>
            <a:r>
              <a:rPr lang="cs-CZ"/>
              <a:t>SLIDE TITLE</a:t>
            </a:r>
          </a:p>
        </p:txBody>
      </p:sp>
      <p:sp>
        <p:nvSpPr>
          <p:cNvPr id="13" name="Zástupný text 11">
            <a:extLst>
              <a:ext uri="{FF2B5EF4-FFF2-40B4-BE49-F238E27FC236}">
                <a16:creationId xmlns="" xmlns:a16="http://schemas.microsoft.com/office/drawing/2014/main" id="{50E3508E-9631-4CCB-896C-19A94526847A}"/>
              </a:ext>
            </a:extLst>
          </p:cNvPr>
          <p:cNvSpPr>
            <a:spLocks noGrp="1"/>
          </p:cNvSpPr>
          <p:nvPr>
            <p:ph type="body" sz="quarter" idx="10" hasCustomPrompt="1"/>
          </p:nvPr>
        </p:nvSpPr>
        <p:spPr>
          <a:xfrm>
            <a:off x="127591" y="626028"/>
            <a:ext cx="11934000" cy="642385"/>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a:t>Headline</a:t>
            </a:r>
          </a:p>
        </p:txBody>
      </p:sp>
    </p:spTree>
    <p:extLst>
      <p:ext uri="{BB962C8B-B14F-4D97-AF65-F5344CB8AC3E}">
        <p14:creationId xmlns:p14="http://schemas.microsoft.com/office/powerpoint/2010/main" val="31625770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_headling_text_navy">
    <p:bg>
      <p:bgPr>
        <a:solidFill>
          <a:srgbClr val="002553"/>
        </a:solidFill>
        <a:effectLst/>
      </p:bgPr>
    </p:bg>
    <p:spTree>
      <p:nvGrpSpPr>
        <p:cNvPr id="1" name=""/>
        <p:cNvGrpSpPr/>
        <p:nvPr/>
      </p:nvGrpSpPr>
      <p:grpSpPr>
        <a:xfrm>
          <a:off x="0" y="0"/>
          <a:ext cx="0" cy="0"/>
          <a:chOff x="0" y="0"/>
          <a:chExt cx="0" cy="0"/>
        </a:xfrm>
      </p:grpSpPr>
      <p:sp>
        <p:nvSpPr>
          <p:cNvPr id="4" name="Cadre 7">
            <a:extLst>
              <a:ext uri="{FF2B5EF4-FFF2-40B4-BE49-F238E27FC236}">
                <a16:creationId xmlns="" xmlns:a16="http://schemas.microsoft.com/office/drawing/2014/main" id="{1F1D126F-25A9-9A48-9E2B-60AEA4CE039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0" name="Zástupný symbol pro obsah 10">
            <a:extLst>
              <a:ext uri="{FF2B5EF4-FFF2-40B4-BE49-F238E27FC236}">
                <a16:creationId xmlns="" xmlns:a16="http://schemas.microsoft.com/office/drawing/2014/main" id="{DDC4E762-56D8-4B3B-9A49-64654B96E335}"/>
              </a:ext>
            </a:extLst>
          </p:cNvPr>
          <p:cNvSpPr>
            <a:spLocks noGrp="1"/>
          </p:cNvSpPr>
          <p:nvPr>
            <p:ph sz="quarter" idx="18" hasCustomPrompt="1"/>
          </p:nvPr>
        </p:nvSpPr>
        <p:spPr>
          <a:xfrm>
            <a:off x="127591" y="1355271"/>
            <a:ext cx="11934000" cy="4989967"/>
          </a:xfrm>
          <a:prstGeom prst="rect">
            <a:avLst/>
          </a:prstGeom>
        </p:spPr>
        <p:txBody>
          <a:bodyPr lIns="0" tIns="0" rIns="0" bIns="0"/>
          <a:lstStyle>
            <a:lvl1pPr marL="374650" indent="-285750">
              <a:lnSpc>
                <a:spcPct val="100000"/>
              </a:lnSpc>
              <a:spcBef>
                <a:spcPts val="432"/>
              </a:spcBef>
              <a:buFont typeface="Wingdings" panose="05000000000000000000" pitchFamily="2" charset="2"/>
              <a:buChar char="§"/>
              <a:tabLst/>
              <a:defRPr sz="1800">
                <a:solidFill>
                  <a:schemeClr val="bg1"/>
                </a:solidFill>
                <a:latin typeface="Arial" panose="020B0604020202020204" pitchFamily="34" charset="0"/>
                <a:cs typeface="Arial" panose="020B0604020202020204" pitchFamily="34" charset="0"/>
              </a:defRPr>
            </a:lvl1pPr>
            <a:lvl2pPr marL="642937" indent="-285750">
              <a:lnSpc>
                <a:spcPct val="100000"/>
              </a:lnSpc>
              <a:spcBef>
                <a:spcPts val="432"/>
              </a:spcBef>
              <a:buFont typeface="Arial" panose="020B0604020202020204" pitchFamily="34" charset="0"/>
              <a:buChar char="–"/>
              <a:tabLst>
                <a:tab pos="1343025" algn="l"/>
              </a:tabLst>
              <a:defRPr sz="1800">
                <a:solidFill>
                  <a:schemeClr val="bg1"/>
                </a:solidFill>
                <a:latin typeface="Arial" panose="020B0604020202020204" pitchFamily="34" charset="0"/>
                <a:cs typeface="Arial" panose="020B0604020202020204" pitchFamily="34" charset="0"/>
              </a:defRPr>
            </a:lvl2pPr>
            <a:lvl3pPr marL="1202207" indent="-239173">
              <a:buSzPct val="80000"/>
              <a:buFont typeface="Courier New" panose="02070309020205020404" pitchFamily="49" charset="0"/>
              <a:buChar char="o"/>
              <a:defRPr sz="1867">
                <a:solidFill>
                  <a:srgbClr val="404040"/>
                </a:solidFill>
                <a:latin typeface="Arial" panose="020B0604020202020204" pitchFamily="34" charset="0"/>
                <a:cs typeface="Arial" panose="020B0604020202020204" pitchFamily="34" charset="0"/>
              </a:defRPr>
            </a:lvl3pPr>
            <a:lvl4pPr marL="1667850" indent="-239173">
              <a:buSzPct val="90000"/>
              <a:defRPr sz="1600">
                <a:solidFill>
                  <a:srgbClr val="404040"/>
                </a:solidFill>
                <a:latin typeface="Arial" panose="020B0604020202020204" pitchFamily="34" charset="0"/>
                <a:cs typeface="Arial" panose="020B0604020202020204" pitchFamily="34" charset="0"/>
              </a:defRPr>
            </a:lvl4pPr>
            <a:lvl5pPr>
              <a:defRPr>
                <a:solidFill>
                  <a:srgbClr val="404040"/>
                </a:solidFill>
              </a:defRPr>
            </a:lvl5pPr>
          </a:lstStyle>
          <a:p>
            <a:pPr lvl="0"/>
            <a:r>
              <a:rPr lang="cs-CZ"/>
              <a:t>Klepnutím lze upravit styly předlohy textu.</a:t>
            </a:r>
          </a:p>
          <a:p>
            <a:pPr lvl="1"/>
            <a:r>
              <a:rPr lang="cs-CZ"/>
              <a:t>Druhá úroveň</a:t>
            </a:r>
          </a:p>
        </p:txBody>
      </p:sp>
      <p:sp>
        <p:nvSpPr>
          <p:cNvPr id="13" name="Zástupný symbol pro číslo snímku 5">
            <a:extLst>
              <a:ext uri="{FF2B5EF4-FFF2-40B4-BE49-F238E27FC236}">
                <a16:creationId xmlns="" xmlns:a16="http://schemas.microsoft.com/office/drawing/2014/main" id="{CBE7C74D-C588-4E20-B5A3-EB628CAEE028}"/>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solidFill>
                <a:latin typeface="+mn-lt"/>
              </a:rPr>
              <a:pPr/>
              <a:t>‹#›</a:t>
            </a:fld>
            <a:endParaRPr lang="cs-CZ" sz="1200">
              <a:solidFill>
                <a:schemeClr val="bg1"/>
              </a:solidFill>
              <a:latin typeface="+mn-lt"/>
            </a:endParaRPr>
          </a:p>
        </p:txBody>
      </p:sp>
      <p:sp>
        <p:nvSpPr>
          <p:cNvPr id="14" name="Zástupný nadpis 1">
            <a:extLst>
              <a:ext uri="{FF2B5EF4-FFF2-40B4-BE49-F238E27FC236}">
                <a16:creationId xmlns="" xmlns:a16="http://schemas.microsoft.com/office/drawing/2014/main" id="{8092B74C-9F23-438F-92F8-7351E6922635}"/>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lvl1pPr>
              <a:defRPr>
                <a:solidFill>
                  <a:schemeClr val="bg1"/>
                </a:solidFill>
              </a:defRPr>
            </a:lvl1pPr>
          </a:lstStyle>
          <a:p>
            <a:r>
              <a:rPr lang="cs-CZ"/>
              <a:t>SLIDE TITLE</a:t>
            </a:r>
          </a:p>
        </p:txBody>
      </p:sp>
      <p:sp>
        <p:nvSpPr>
          <p:cNvPr id="15" name="Zástupný text 11">
            <a:extLst>
              <a:ext uri="{FF2B5EF4-FFF2-40B4-BE49-F238E27FC236}">
                <a16:creationId xmlns="" xmlns:a16="http://schemas.microsoft.com/office/drawing/2014/main" id="{4A2D4B60-D5DB-4E59-B9C5-BDED2AFBAEAD}"/>
              </a:ext>
            </a:extLst>
          </p:cNvPr>
          <p:cNvSpPr>
            <a:spLocks noGrp="1"/>
          </p:cNvSpPr>
          <p:nvPr>
            <p:ph type="body" sz="quarter" idx="10" hasCustomPrompt="1"/>
          </p:nvPr>
        </p:nvSpPr>
        <p:spPr>
          <a:xfrm>
            <a:off x="127591" y="626028"/>
            <a:ext cx="11934000" cy="642385"/>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a:t>Headline</a:t>
            </a:r>
          </a:p>
        </p:txBody>
      </p:sp>
    </p:spTree>
    <p:extLst>
      <p:ext uri="{BB962C8B-B14F-4D97-AF65-F5344CB8AC3E}">
        <p14:creationId xmlns:p14="http://schemas.microsoft.com/office/powerpoint/2010/main" val="412320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lavní zjištění - 3">
    <p:spTree>
      <p:nvGrpSpPr>
        <p:cNvPr id="1" name=""/>
        <p:cNvGrpSpPr/>
        <p:nvPr/>
      </p:nvGrpSpPr>
      <p:grpSpPr>
        <a:xfrm>
          <a:off x="0" y="0"/>
          <a:ext cx="0" cy="0"/>
          <a:chOff x="0" y="0"/>
          <a:chExt cx="0" cy="0"/>
        </a:xfrm>
      </p:grpSpPr>
      <p:sp>
        <p:nvSpPr>
          <p:cNvPr id="9" name="Zástupný symbol pro číslo snímku 5">
            <a:extLst>
              <a:ext uri="{FF2B5EF4-FFF2-40B4-BE49-F238E27FC236}">
                <a16:creationId xmlns="" xmlns:a16="http://schemas.microsoft.com/office/drawing/2014/main" id="{32C3F233-6D86-44EA-88A6-7C0DF09152CC}"/>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a:solidFill>
                <a:schemeClr val="bg1">
                  <a:lumMod val="50000"/>
                </a:schemeClr>
              </a:solidFill>
              <a:latin typeface="+mn-lt"/>
            </a:endParaRPr>
          </a:p>
        </p:txBody>
      </p:sp>
      <p:sp>
        <p:nvSpPr>
          <p:cNvPr id="2" name="Nadpis 1">
            <a:extLst>
              <a:ext uri="{FF2B5EF4-FFF2-40B4-BE49-F238E27FC236}">
                <a16:creationId xmlns="" xmlns:a16="http://schemas.microsoft.com/office/drawing/2014/main" id="{AA2F9C02-FB22-B09E-55D6-5A5824BF643F}"/>
              </a:ext>
            </a:extLst>
          </p:cNvPr>
          <p:cNvSpPr>
            <a:spLocks noGrp="1"/>
          </p:cNvSpPr>
          <p:nvPr>
            <p:ph type="title" hasCustomPrompt="1"/>
          </p:nvPr>
        </p:nvSpPr>
        <p:spPr>
          <a:xfrm>
            <a:off x="218660" y="123841"/>
            <a:ext cx="11754542" cy="486000"/>
          </a:xfrm>
          <a:prstGeom prst="rect">
            <a:avLst/>
          </a:prstGeom>
        </p:spPr>
        <p:txBody>
          <a:bodyPr lIns="0" rIns="0"/>
          <a:lstStyle/>
          <a:p>
            <a:r>
              <a:rPr lang="cs-CZ"/>
              <a:t>HLAVNÍ ZJIŠTĚNÍ</a:t>
            </a:r>
          </a:p>
        </p:txBody>
      </p:sp>
      <p:sp>
        <p:nvSpPr>
          <p:cNvPr id="4" name="Obdélník 3">
            <a:extLst>
              <a:ext uri="{FF2B5EF4-FFF2-40B4-BE49-F238E27FC236}">
                <a16:creationId xmlns="" xmlns:a16="http://schemas.microsoft.com/office/drawing/2014/main" id="{4764130C-AD83-31B3-47A6-923B2D1D1604}"/>
              </a:ext>
            </a:extLst>
          </p:cNvPr>
          <p:cNvSpPr/>
          <p:nvPr userDrawn="1"/>
        </p:nvSpPr>
        <p:spPr>
          <a:xfrm>
            <a:off x="207775" y="620714"/>
            <a:ext cx="2678374" cy="5307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endParaRPr lang="en-US"/>
          </a:p>
        </p:txBody>
      </p:sp>
      <p:sp>
        <p:nvSpPr>
          <p:cNvPr id="5" name="Espace réservé pour une image  3">
            <a:extLst>
              <a:ext uri="{FF2B5EF4-FFF2-40B4-BE49-F238E27FC236}">
                <a16:creationId xmlns="" xmlns:a16="http://schemas.microsoft.com/office/drawing/2014/main" id="{665A232B-4F99-E39E-BDA5-A5ACBDA7DF88}"/>
              </a:ext>
            </a:extLst>
          </p:cNvPr>
          <p:cNvSpPr>
            <a:spLocks noGrp="1"/>
          </p:cNvSpPr>
          <p:nvPr>
            <p:ph type="pic" sz="quarter" idx="33"/>
          </p:nvPr>
        </p:nvSpPr>
        <p:spPr>
          <a:xfrm>
            <a:off x="207776" y="620714"/>
            <a:ext cx="2678373" cy="1908186"/>
          </a:xfrm>
          <a:prstGeom prst="rect">
            <a:avLst/>
          </a:prstGeom>
          <a:solidFill>
            <a:schemeClr val="bg1">
              <a:lumMod val="95000"/>
            </a:schemeClr>
          </a:solidFill>
        </p:spPr>
        <p:txBody>
          <a:bodyPr/>
          <a:lstStyle>
            <a:lvl1pPr marL="0" indent="0">
              <a:buNone/>
              <a:defRPr sz="1600"/>
            </a:lvl1pPr>
          </a:lstStyle>
          <a:p>
            <a:endParaRPr lang="en-GB"/>
          </a:p>
        </p:txBody>
      </p:sp>
      <p:sp>
        <p:nvSpPr>
          <p:cNvPr id="6" name="Zástupný text 37">
            <a:extLst>
              <a:ext uri="{FF2B5EF4-FFF2-40B4-BE49-F238E27FC236}">
                <a16:creationId xmlns="" xmlns:a16="http://schemas.microsoft.com/office/drawing/2014/main" id="{AD31BC23-165B-23FF-7EFA-E45D0D6070BD}"/>
              </a:ext>
            </a:extLst>
          </p:cNvPr>
          <p:cNvSpPr>
            <a:spLocks noGrp="1"/>
          </p:cNvSpPr>
          <p:nvPr>
            <p:ph type="body" sz="quarter" idx="28" hasCustomPrompt="1"/>
          </p:nvPr>
        </p:nvSpPr>
        <p:spPr>
          <a:xfrm>
            <a:off x="9304667" y="1394113"/>
            <a:ext cx="2646021" cy="4442807"/>
          </a:xfrm>
          <a:prstGeom prst="rect">
            <a:avLst/>
          </a:prstGeom>
        </p:spPr>
        <p:txBody>
          <a:bodyPr lIns="0" tIns="0" rIns="0" bIns="46800"/>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marL="285750" marR="0" lvl="0" indent="-285750" algn="l" defTabSz="914400" rtl="0" eaLnBrk="1" fontAlgn="auto" latinLnBrk="0" hangingPunct="1">
              <a:lnSpc>
                <a:spcPct val="100000"/>
              </a:lnSpc>
              <a:spcBef>
                <a:spcPts val="432"/>
              </a:spcBef>
              <a:spcAft>
                <a:spcPts val="0"/>
              </a:spcAft>
              <a:buClrTx/>
              <a:buSzTx/>
              <a:buFont typeface="Wingdings" panose="05000000000000000000" pitchFamily="2" charset="2"/>
              <a:buChar char="§"/>
              <a:tabLst/>
              <a:defRPr/>
            </a:pPr>
            <a:r>
              <a:rPr kumimoji="0" lang="cs-CZ" sz="1400" b="0" i="0" u="none" strike="noStrike" kern="0" cap="none" spc="0" normalizeH="0" baseline="0" err="1">
                <a:ln>
                  <a:noFill/>
                </a:ln>
                <a:effectLst/>
                <a:uLnTx/>
                <a:uFillTx/>
                <a:latin typeface="Arial" panose="020B0604020202020204"/>
                <a:ea typeface="+mn-ea"/>
                <a:cs typeface="+mn-cs"/>
              </a:rPr>
              <a:t>Key</a:t>
            </a:r>
            <a:r>
              <a:rPr kumimoji="0" lang="cs-CZ" sz="1400" b="0" i="0" u="none" strike="noStrike" kern="0" cap="none" spc="0" normalizeH="0" baseline="0">
                <a:ln>
                  <a:noFill/>
                </a:ln>
                <a:effectLst/>
                <a:uLnTx/>
                <a:uFillTx/>
                <a:latin typeface="Arial" panose="020B0604020202020204"/>
                <a:ea typeface="+mn-ea"/>
                <a:cs typeface="+mn-cs"/>
              </a:rPr>
              <a:t> </a:t>
            </a:r>
            <a:r>
              <a:rPr kumimoji="0" lang="cs-CZ" sz="1400" b="0" i="0" u="none" strike="noStrike" kern="0" cap="none" spc="0" normalizeH="0" baseline="0" err="1">
                <a:ln>
                  <a:noFill/>
                </a:ln>
                <a:effectLst/>
                <a:uLnTx/>
                <a:uFillTx/>
                <a:latin typeface="Arial" panose="020B0604020202020204"/>
                <a:ea typeface="+mn-ea"/>
                <a:cs typeface="+mn-cs"/>
              </a:rPr>
              <a:t>insight</a:t>
            </a:r>
            <a:r>
              <a:rPr kumimoji="0" lang="cs-CZ" sz="1400" b="0" i="0" u="none" strike="noStrike" kern="0" cap="none" spc="0" normalizeH="0" baseline="0">
                <a:ln>
                  <a:noFill/>
                </a:ln>
                <a:effectLst/>
                <a:uLnTx/>
                <a:uFillTx/>
                <a:latin typeface="Arial" panose="020B0604020202020204"/>
                <a:ea typeface="+mn-ea"/>
                <a:cs typeface="+mn-cs"/>
              </a:rPr>
              <a:t> </a:t>
            </a:r>
          </a:p>
          <a:p>
            <a:pPr marL="285750" marR="0" lvl="0" indent="-285750" algn="l" defTabSz="914400" rtl="0" eaLnBrk="1" fontAlgn="auto" latinLnBrk="0" hangingPunct="1">
              <a:lnSpc>
                <a:spcPct val="100000"/>
              </a:lnSpc>
              <a:spcBef>
                <a:spcPts val="432"/>
              </a:spcBef>
              <a:spcAft>
                <a:spcPts val="0"/>
              </a:spcAft>
              <a:buClrTx/>
              <a:buSzTx/>
              <a:buFont typeface="Wingdings" panose="05000000000000000000" pitchFamily="2" charset="2"/>
              <a:buChar char="§"/>
              <a:tabLst/>
              <a:defRPr/>
            </a:pPr>
            <a:r>
              <a:rPr kumimoji="0" lang="cs-CZ" sz="1400" b="0" i="0" u="none" strike="noStrike" kern="0" cap="none" spc="0" normalizeH="0" baseline="0" err="1">
                <a:ln>
                  <a:noFill/>
                </a:ln>
                <a:effectLst/>
                <a:uLnTx/>
                <a:uFillTx/>
                <a:latin typeface="Arial" panose="020B0604020202020204"/>
                <a:ea typeface="+mn-ea"/>
                <a:cs typeface="+mn-cs"/>
              </a:rPr>
              <a:t>Key</a:t>
            </a:r>
            <a:r>
              <a:rPr kumimoji="0" lang="cs-CZ" sz="1400" b="0" i="0" u="none" strike="noStrike" kern="0" cap="none" spc="0" normalizeH="0" baseline="0">
                <a:ln>
                  <a:noFill/>
                </a:ln>
                <a:effectLst/>
                <a:uLnTx/>
                <a:uFillTx/>
                <a:latin typeface="Arial" panose="020B0604020202020204"/>
                <a:ea typeface="+mn-ea"/>
                <a:cs typeface="+mn-cs"/>
              </a:rPr>
              <a:t> </a:t>
            </a:r>
            <a:r>
              <a:rPr kumimoji="0" lang="cs-CZ" sz="1400" b="0" i="0" u="none" strike="noStrike" kern="0" cap="none" spc="0" normalizeH="0" baseline="0" err="1">
                <a:ln>
                  <a:noFill/>
                </a:ln>
                <a:effectLst/>
                <a:uLnTx/>
                <a:uFillTx/>
                <a:latin typeface="Arial" panose="020B0604020202020204"/>
                <a:ea typeface="+mn-ea"/>
                <a:cs typeface="+mn-cs"/>
              </a:rPr>
              <a:t>insight</a:t>
            </a:r>
            <a:endParaRPr kumimoji="0" lang="cs-CZ" sz="1400" b="0" i="0" u="none" strike="noStrike" kern="0" cap="none" spc="0" normalizeH="0" baseline="0">
              <a:ln>
                <a:noFill/>
              </a:ln>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432"/>
              </a:spcBef>
              <a:spcAft>
                <a:spcPts val="0"/>
              </a:spcAft>
              <a:buClrTx/>
              <a:buSzTx/>
              <a:buFont typeface="Wingdings" panose="05000000000000000000" pitchFamily="2" charset="2"/>
              <a:buChar char="§"/>
              <a:tabLst/>
              <a:defRPr/>
            </a:pPr>
            <a:r>
              <a:rPr kumimoji="0" lang="cs-CZ" sz="1400" b="0" i="0" u="none" strike="noStrike" kern="0" cap="none" spc="0" normalizeH="0" baseline="0" err="1">
                <a:ln>
                  <a:noFill/>
                </a:ln>
                <a:effectLst/>
                <a:uLnTx/>
                <a:uFillTx/>
                <a:latin typeface="Arial" panose="020B0604020202020204"/>
                <a:ea typeface="+mn-ea"/>
                <a:cs typeface="+mn-cs"/>
              </a:rPr>
              <a:t>Key</a:t>
            </a:r>
            <a:r>
              <a:rPr kumimoji="0" lang="cs-CZ" sz="1400" b="0" i="0" u="none" strike="noStrike" kern="0" cap="none" spc="0" normalizeH="0" baseline="0">
                <a:ln>
                  <a:noFill/>
                </a:ln>
                <a:effectLst/>
                <a:uLnTx/>
                <a:uFillTx/>
                <a:latin typeface="Arial" panose="020B0604020202020204"/>
                <a:ea typeface="+mn-ea"/>
                <a:cs typeface="+mn-cs"/>
              </a:rPr>
              <a:t> </a:t>
            </a:r>
            <a:r>
              <a:rPr kumimoji="0" lang="cs-CZ" sz="1400" b="0" i="0" u="none" strike="noStrike" kern="0" cap="none" spc="0" normalizeH="0" baseline="0" err="1">
                <a:ln>
                  <a:noFill/>
                </a:ln>
                <a:effectLst/>
                <a:uLnTx/>
                <a:uFillTx/>
                <a:latin typeface="Arial" panose="020B0604020202020204"/>
                <a:ea typeface="+mn-ea"/>
                <a:cs typeface="+mn-cs"/>
              </a:rPr>
              <a:t>insight</a:t>
            </a:r>
            <a:endParaRPr kumimoji="0" lang="cs-CZ" sz="1400" b="0" i="0" u="none" strike="noStrike" kern="0" cap="none" spc="0" normalizeH="0" baseline="0">
              <a:ln>
                <a:noFill/>
              </a:ln>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432"/>
              </a:spcBef>
              <a:spcAft>
                <a:spcPts val="0"/>
              </a:spcAft>
              <a:buClrTx/>
              <a:buSzTx/>
              <a:buFont typeface="Wingdings" panose="05000000000000000000" pitchFamily="2" charset="2"/>
              <a:buChar char="§"/>
              <a:tabLst/>
              <a:defRPr/>
            </a:pPr>
            <a:r>
              <a:rPr kumimoji="0" lang="cs-CZ" sz="1400" b="0" i="0" u="none" strike="noStrike" kern="0" cap="none" spc="0" normalizeH="0" baseline="0" err="1">
                <a:ln>
                  <a:noFill/>
                </a:ln>
                <a:effectLst/>
                <a:uLnTx/>
                <a:uFillTx/>
                <a:latin typeface="Arial" panose="020B0604020202020204"/>
                <a:ea typeface="+mn-ea"/>
                <a:cs typeface="+mn-cs"/>
              </a:rPr>
              <a:t>Key</a:t>
            </a:r>
            <a:r>
              <a:rPr kumimoji="0" lang="cs-CZ" sz="1400" b="0" i="0" u="none" strike="noStrike" kern="0" cap="none" spc="0" normalizeH="0" baseline="0">
                <a:ln>
                  <a:noFill/>
                </a:ln>
                <a:effectLst/>
                <a:uLnTx/>
                <a:uFillTx/>
                <a:latin typeface="Arial" panose="020B0604020202020204"/>
                <a:ea typeface="+mn-ea"/>
                <a:cs typeface="+mn-cs"/>
              </a:rPr>
              <a:t> </a:t>
            </a:r>
            <a:r>
              <a:rPr kumimoji="0" lang="cs-CZ" sz="1400" b="0" i="0" u="none" strike="noStrike" kern="0" cap="none" spc="0" normalizeH="0" baseline="0" err="1">
                <a:ln>
                  <a:noFill/>
                </a:ln>
                <a:effectLst/>
                <a:uLnTx/>
                <a:uFillTx/>
                <a:latin typeface="Arial" panose="020B0604020202020204"/>
                <a:ea typeface="+mn-ea"/>
                <a:cs typeface="+mn-cs"/>
              </a:rPr>
              <a:t>insight</a:t>
            </a:r>
            <a:endParaRPr kumimoji="0" lang="cs-CZ" sz="1400" b="0" i="0" u="none" strike="noStrike" kern="0" cap="none" spc="0" normalizeH="0" baseline="0">
              <a:ln>
                <a:noFill/>
              </a:ln>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432"/>
              </a:spcBef>
              <a:spcAft>
                <a:spcPts val="0"/>
              </a:spcAft>
              <a:buClrTx/>
              <a:buSzTx/>
              <a:buFont typeface="Wingdings" panose="05000000000000000000" pitchFamily="2" charset="2"/>
              <a:buChar char="§"/>
              <a:tabLst/>
              <a:defRPr/>
            </a:pPr>
            <a:r>
              <a:rPr kumimoji="0" lang="cs-CZ" sz="1400" b="0" i="0" u="none" strike="noStrike" kern="0" cap="none" spc="0" normalizeH="0" baseline="0" err="1">
                <a:ln>
                  <a:noFill/>
                </a:ln>
                <a:effectLst/>
                <a:uLnTx/>
                <a:uFillTx/>
                <a:latin typeface="Arial" panose="020B0604020202020204"/>
                <a:ea typeface="+mn-ea"/>
                <a:cs typeface="+mn-cs"/>
              </a:rPr>
              <a:t>Key</a:t>
            </a:r>
            <a:r>
              <a:rPr kumimoji="0" lang="cs-CZ" sz="1400" b="0" i="0" u="none" strike="noStrike" kern="0" cap="none" spc="0" normalizeH="0" baseline="0">
                <a:ln>
                  <a:noFill/>
                </a:ln>
                <a:effectLst/>
                <a:uLnTx/>
                <a:uFillTx/>
                <a:latin typeface="Arial" panose="020B0604020202020204"/>
                <a:ea typeface="+mn-ea"/>
                <a:cs typeface="+mn-cs"/>
              </a:rPr>
              <a:t> </a:t>
            </a:r>
            <a:r>
              <a:rPr kumimoji="0" lang="cs-CZ" sz="1400" b="0" i="0" u="none" strike="noStrike" kern="0" cap="none" spc="0" normalizeH="0" baseline="0" err="1">
                <a:ln>
                  <a:noFill/>
                </a:ln>
                <a:effectLst/>
                <a:uLnTx/>
                <a:uFillTx/>
                <a:latin typeface="Arial" panose="020B0604020202020204"/>
                <a:ea typeface="+mn-ea"/>
                <a:cs typeface="+mn-cs"/>
              </a:rPr>
              <a:t>insight</a:t>
            </a:r>
            <a:endParaRPr kumimoji="0" lang="cs-CZ" sz="1400" b="0" i="0" u="none" strike="noStrike" kern="0" cap="none" spc="0" normalizeH="0" baseline="0">
              <a:ln>
                <a:noFill/>
              </a:ln>
              <a:effectLst/>
              <a:uLnTx/>
              <a:uFillTx/>
              <a:latin typeface="Arial" panose="020B0604020202020204"/>
              <a:ea typeface="+mn-ea"/>
              <a:cs typeface="+mn-cs"/>
            </a:endParaRPr>
          </a:p>
        </p:txBody>
      </p:sp>
      <p:sp>
        <p:nvSpPr>
          <p:cNvPr id="7" name="Zástupný text 45">
            <a:extLst>
              <a:ext uri="{FF2B5EF4-FFF2-40B4-BE49-F238E27FC236}">
                <a16:creationId xmlns="" xmlns:a16="http://schemas.microsoft.com/office/drawing/2014/main" id="{698471AE-9890-2568-F327-CB53BAB03111}"/>
              </a:ext>
            </a:extLst>
          </p:cNvPr>
          <p:cNvSpPr>
            <a:spLocks noGrp="1"/>
          </p:cNvSpPr>
          <p:nvPr>
            <p:ph type="body" sz="quarter" idx="36" hasCustomPrompt="1"/>
          </p:nvPr>
        </p:nvSpPr>
        <p:spPr>
          <a:xfrm>
            <a:off x="6275408" y="620714"/>
            <a:ext cx="2669555" cy="522000"/>
          </a:xfrm>
          <a:prstGeom prst="rect">
            <a:avLst/>
          </a:prstGeom>
        </p:spPr>
        <p:txBody>
          <a:bodyPr lIns="0" tIns="0" rIns="0" bIns="0" anchor="b"/>
          <a:lstStyle>
            <a:lvl1pPr marL="0" indent="0">
              <a:spcBef>
                <a:spcPts val="0"/>
              </a:spcBef>
              <a:buNone/>
              <a:defRPr sz="1600" b="1">
                <a:solidFill>
                  <a:schemeClr val="tx2"/>
                </a:solidFill>
              </a:defRPr>
            </a:lvl1pPr>
            <a:lvl5pPr>
              <a:defRPr/>
            </a:lvl5pPr>
          </a:lstStyle>
          <a:p>
            <a:r>
              <a:rPr lang="cs-CZ"/>
              <a:t>NÁZEV </a:t>
            </a:r>
            <a:br>
              <a:rPr lang="cs-CZ"/>
            </a:br>
            <a:r>
              <a:rPr lang="cs-CZ"/>
              <a:t>SEKCE 2</a:t>
            </a:r>
          </a:p>
        </p:txBody>
      </p:sp>
      <p:sp>
        <p:nvSpPr>
          <p:cNvPr id="11" name="Zástupný text 37">
            <a:extLst>
              <a:ext uri="{FF2B5EF4-FFF2-40B4-BE49-F238E27FC236}">
                <a16:creationId xmlns="" xmlns:a16="http://schemas.microsoft.com/office/drawing/2014/main" id="{D483483A-2D31-1AEB-834E-2BFDD4E15F70}"/>
              </a:ext>
            </a:extLst>
          </p:cNvPr>
          <p:cNvSpPr>
            <a:spLocks noGrp="1"/>
          </p:cNvSpPr>
          <p:nvPr>
            <p:ph type="body" sz="quarter" idx="37" hasCustomPrompt="1"/>
          </p:nvPr>
        </p:nvSpPr>
        <p:spPr>
          <a:xfrm>
            <a:off x="6275408" y="1394113"/>
            <a:ext cx="2669555" cy="4442807"/>
          </a:xfrm>
          <a:prstGeom prst="rect">
            <a:avLst/>
          </a:prstGeom>
        </p:spPr>
        <p:txBody>
          <a:bodyPr lIns="0" tIns="0" rIns="0" bIns="46800"/>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marL="285750" marR="0" lvl="0" indent="-285750" algn="l" defTabSz="914400" rtl="0" eaLnBrk="1" fontAlgn="auto" latinLnBrk="0" hangingPunct="1">
              <a:lnSpc>
                <a:spcPct val="100000"/>
              </a:lnSpc>
              <a:spcBef>
                <a:spcPts val="432"/>
              </a:spcBef>
              <a:spcAft>
                <a:spcPts val="0"/>
              </a:spcAft>
              <a:buClrTx/>
              <a:buSzTx/>
              <a:buFont typeface="Wingdings" panose="05000000000000000000" pitchFamily="2" charset="2"/>
              <a:buChar char="§"/>
              <a:tabLst/>
              <a:defRPr/>
            </a:pPr>
            <a:r>
              <a:rPr kumimoji="0" lang="cs-CZ" sz="1400" b="0" i="0" u="none" strike="noStrike" kern="0" cap="none" spc="0" normalizeH="0" baseline="0" err="1">
                <a:ln>
                  <a:noFill/>
                </a:ln>
                <a:effectLst/>
                <a:uLnTx/>
                <a:uFillTx/>
                <a:latin typeface="Arial" panose="020B0604020202020204"/>
                <a:ea typeface="+mn-ea"/>
                <a:cs typeface="+mn-cs"/>
              </a:rPr>
              <a:t>Key</a:t>
            </a:r>
            <a:r>
              <a:rPr kumimoji="0" lang="cs-CZ" sz="1400" b="0" i="0" u="none" strike="noStrike" kern="0" cap="none" spc="0" normalizeH="0" baseline="0">
                <a:ln>
                  <a:noFill/>
                </a:ln>
                <a:effectLst/>
                <a:uLnTx/>
                <a:uFillTx/>
                <a:latin typeface="Arial" panose="020B0604020202020204"/>
                <a:ea typeface="+mn-ea"/>
                <a:cs typeface="+mn-cs"/>
              </a:rPr>
              <a:t> </a:t>
            </a:r>
            <a:r>
              <a:rPr kumimoji="0" lang="cs-CZ" sz="1400" b="0" i="0" u="none" strike="noStrike" kern="0" cap="none" spc="0" normalizeH="0" baseline="0" err="1">
                <a:ln>
                  <a:noFill/>
                </a:ln>
                <a:effectLst/>
                <a:uLnTx/>
                <a:uFillTx/>
                <a:latin typeface="Arial" panose="020B0604020202020204"/>
                <a:ea typeface="+mn-ea"/>
                <a:cs typeface="+mn-cs"/>
              </a:rPr>
              <a:t>insight</a:t>
            </a:r>
            <a:r>
              <a:rPr kumimoji="0" lang="cs-CZ" sz="1400" b="0" i="0" u="none" strike="noStrike" kern="0" cap="none" spc="0" normalizeH="0" baseline="0">
                <a:ln>
                  <a:noFill/>
                </a:ln>
                <a:effectLst/>
                <a:uLnTx/>
                <a:uFillTx/>
                <a:latin typeface="Arial" panose="020B0604020202020204"/>
                <a:ea typeface="+mn-ea"/>
                <a:cs typeface="+mn-cs"/>
              </a:rPr>
              <a:t> </a:t>
            </a:r>
          </a:p>
          <a:p>
            <a:pPr marL="285750" marR="0" lvl="0" indent="-285750" algn="l" defTabSz="914400" rtl="0" eaLnBrk="1" fontAlgn="auto" latinLnBrk="0" hangingPunct="1">
              <a:lnSpc>
                <a:spcPct val="100000"/>
              </a:lnSpc>
              <a:spcBef>
                <a:spcPts val="432"/>
              </a:spcBef>
              <a:spcAft>
                <a:spcPts val="0"/>
              </a:spcAft>
              <a:buClrTx/>
              <a:buSzTx/>
              <a:buFont typeface="Wingdings" panose="05000000000000000000" pitchFamily="2" charset="2"/>
              <a:buChar char="§"/>
              <a:tabLst/>
              <a:defRPr/>
            </a:pPr>
            <a:r>
              <a:rPr kumimoji="0" lang="cs-CZ" sz="1400" b="0" i="0" u="none" strike="noStrike" kern="0" cap="none" spc="0" normalizeH="0" baseline="0" err="1">
                <a:ln>
                  <a:noFill/>
                </a:ln>
                <a:effectLst/>
                <a:uLnTx/>
                <a:uFillTx/>
                <a:latin typeface="Arial" panose="020B0604020202020204"/>
                <a:ea typeface="+mn-ea"/>
                <a:cs typeface="+mn-cs"/>
              </a:rPr>
              <a:t>Key</a:t>
            </a:r>
            <a:r>
              <a:rPr kumimoji="0" lang="cs-CZ" sz="1400" b="0" i="0" u="none" strike="noStrike" kern="0" cap="none" spc="0" normalizeH="0" baseline="0">
                <a:ln>
                  <a:noFill/>
                </a:ln>
                <a:effectLst/>
                <a:uLnTx/>
                <a:uFillTx/>
                <a:latin typeface="Arial" panose="020B0604020202020204"/>
                <a:ea typeface="+mn-ea"/>
                <a:cs typeface="+mn-cs"/>
              </a:rPr>
              <a:t> </a:t>
            </a:r>
            <a:r>
              <a:rPr kumimoji="0" lang="cs-CZ" sz="1400" b="0" i="0" u="none" strike="noStrike" kern="0" cap="none" spc="0" normalizeH="0" baseline="0" err="1">
                <a:ln>
                  <a:noFill/>
                </a:ln>
                <a:effectLst/>
                <a:uLnTx/>
                <a:uFillTx/>
                <a:latin typeface="Arial" panose="020B0604020202020204"/>
                <a:ea typeface="+mn-ea"/>
                <a:cs typeface="+mn-cs"/>
              </a:rPr>
              <a:t>insight</a:t>
            </a:r>
            <a:endParaRPr kumimoji="0" lang="cs-CZ" sz="1400" b="0" i="0" u="none" strike="noStrike" kern="0" cap="none" spc="0" normalizeH="0" baseline="0">
              <a:ln>
                <a:noFill/>
              </a:ln>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432"/>
              </a:spcBef>
              <a:spcAft>
                <a:spcPts val="0"/>
              </a:spcAft>
              <a:buClrTx/>
              <a:buSzTx/>
              <a:buFont typeface="Wingdings" panose="05000000000000000000" pitchFamily="2" charset="2"/>
              <a:buChar char="§"/>
              <a:tabLst/>
              <a:defRPr/>
            </a:pPr>
            <a:r>
              <a:rPr kumimoji="0" lang="cs-CZ" sz="1400" b="0" i="0" u="none" strike="noStrike" kern="0" cap="none" spc="0" normalizeH="0" baseline="0" err="1">
                <a:ln>
                  <a:noFill/>
                </a:ln>
                <a:effectLst/>
                <a:uLnTx/>
                <a:uFillTx/>
                <a:latin typeface="Arial" panose="020B0604020202020204"/>
                <a:ea typeface="+mn-ea"/>
                <a:cs typeface="+mn-cs"/>
              </a:rPr>
              <a:t>Key</a:t>
            </a:r>
            <a:r>
              <a:rPr kumimoji="0" lang="cs-CZ" sz="1400" b="0" i="0" u="none" strike="noStrike" kern="0" cap="none" spc="0" normalizeH="0" baseline="0">
                <a:ln>
                  <a:noFill/>
                </a:ln>
                <a:effectLst/>
                <a:uLnTx/>
                <a:uFillTx/>
                <a:latin typeface="Arial" panose="020B0604020202020204"/>
                <a:ea typeface="+mn-ea"/>
                <a:cs typeface="+mn-cs"/>
              </a:rPr>
              <a:t> </a:t>
            </a:r>
            <a:r>
              <a:rPr kumimoji="0" lang="cs-CZ" sz="1400" b="0" i="0" u="none" strike="noStrike" kern="0" cap="none" spc="0" normalizeH="0" baseline="0" err="1">
                <a:ln>
                  <a:noFill/>
                </a:ln>
                <a:effectLst/>
                <a:uLnTx/>
                <a:uFillTx/>
                <a:latin typeface="Arial" panose="020B0604020202020204"/>
                <a:ea typeface="+mn-ea"/>
                <a:cs typeface="+mn-cs"/>
              </a:rPr>
              <a:t>insight</a:t>
            </a:r>
            <a:endParaRPr kumimoji="0" lang="cs-CZ" sz="1400" b="0" i="0" u="none" strike="noStrike" kern="0" cap="none" spc="0" normalizeH="0" baseline="0">
              <a:ln>
                <a:noFill/>
              </a:ln>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432"/>
              </a:spcBef>
              <a:spcAft>
                <a:spcPts val="0"/>
              </a:spcAft>
              <a:buClrTx/>
              <a:buSzTx/>
              <a:buFont typeface="Wingdings" panose="05000000000000000000" pitchFamily="2" charset="2"/>
              <a:buChar char="§"/>
              <a:tabLst/>
              <a:defRPr/>
            </a:pPr>
            <a:r>
              <a:rPr kumimoji="0" lang="cs-CZ" sz="1400" b="0" i="0" u="none" strike="noStrike" kern="0" cap="none" spc="0" normalizeH="0" baseline="0" err="1">
                <a:ln>
                  <a:noFill/>
                </a:ln>
                <a:effectLst/>
                <a:uLnTx/>
                <a:uFillTx/>
                <a:latin typeface="Arial" panose="020B0604020202020204"/>
                <a:ea typeface="+mn-ea"/>
                <a:cs typeface="+mn-cs"/>
              </a:rPr>
              <a:t>Key</a:t>
            </a:r>
            <a:r>
              <a:rPr kumimoji="0" lang="cs-CZ" sz="1400" b="0" i="0" u="none" strike="noStrike" kern="0" cap="none" spc="0" normalizeH="0" baseline="0">
                <a:ln>
                  <a:noFill/>
                </a:ln>
                <a:effectLst/>
                <a:uLnTx/>
                <a:uFillTx/>
                <a:latin typeface="Arial" panose="020B0604020202020204"/>
                <a:ea typeface="+mn-ea"/>
                <a:cs typeface="+mn-cs"/>
              </a:rPr>
              <a:t> </a:t>
            </a:r>
            <a:r>
              <a:rPr kumimoji="0" lang="cs-CZ" sz="1400" b="0" i="0" u="none" strike="noStrike" kern="0" cap="none" spc="0" normalizeH="0" baseline="0" err="1">
                <a:ln>
                  <a:noFill/>
                </a:ln>
                <a:effectLst/>
                <a:uLnTx/>
                <a:uFillTx/>
                <a:latin typeface="Arial" panose="020B0604020202020204"/>
                <a:ea typeface="+mn-ea"/>
                <a:cs typeface="+mn-cs"/>
              </a:rPr>
              <a:t>insight</a:t>
            </a:r>
            <a:endParaRPr kumimoji="0" lang="cs-CZ" sz="1400" b="0" i="0" u="none" strike="noStrike" kern="0" cap="none" spc="0" normalizeH="0" baseline="0">
              <a:ln>
                <a:noFill/>
              </a:ln>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432"/>
              </a:spcBef>
              <a:spcAft>
                <a:spcPts val="0"/>
              </a:spcAft>
              <a:buClrTx/>
              <a:buSzTx/>
              <a:buFont typeface="Wingdings" panose="05000000000000000000" pitchFamily="2" charset="2"/>
              <a:buChar char="§"/>
              <a:tabLst/>
              <a:defRPr/>
            </a:pPr>
            <a:r>
              <a:rPr kumimoji="0" lang="cs-CZ" sz="1400" b="0" i="0" u="none" strike="noStrike" kern="0" cap="none" spc="0" normalizeH="0" baseline="0" err="1">
                <a:ln>
                  <a:noFill/>
                </a:ln>
                <a:effectLst/>
                <a:uLnTx/>
                <a:uFillTx/>
                <a:latin typeface="Arial" panose="020B0604020202020204"/>
                <a:ea typeface="+mn-ea"/>
                <a:cs typeface="+mn-cs"/>
              </a:rPr>
              <a:t>Key</a:t>
            </a:r>
            <a:r>
              <a:rPr kumimoji="0" lang="cs-CZ" sz="1400" b="0" i="0" u="none" strike="noStrike" kern="0" cap="none" spc="0" normalizeH="0" baseline="0">
                <a:ln>
                  <a:noFill/>
                </a:ln>
                <a:effectLst/>
                <a:uLnTx/>
                <a:uFillTx/>
                <a:latin typeface="Arial" panose="020B0604020202020204"/>
                <a:ea typeface="+mn-ea"/>
                <a:cs typeface="+mn-cs"/>
              </a:rPr>
              <a:t> </a:t>
            </a:r>
            <a:r>
              <a:rPr kumimoji="0" lang="cs-CZ" sz="1400" b="0" i="0" u="none" strike="noStrike" kern="0" cap="none" spc="0" normalizeH="0" baseline="0" err="1">
                <a:ln>
                  <a:noFill/>
                </a:ln>
                <a:effectLst/>
                <a:uLnTx/>
                <a:uFillTx/>
                <a:latin typeface="Arial" panose="020B0604020202020204"/>
                <a:ea typeface="+mn-ea"/>
                <a:cs typeface="+mn-cs"/>
              </a:rPr>
              <a:t>insight</a:t>
            </a:r>
            <a:endParaRPr kumimoji="0" lang="cs-CZ" sz="1400" b="0" i="0" u="none" strike="noStrike" kern="0" cap="none" spc="0" normalizeH="0" baseline="0">
              <a:ln>
                <a:noFill/>
              </a:ln>
              <a:effectLst/>
              <a:uLnTx/>
              <a:uFillTx/>
              <a:latin typeface="Arial" panose="020B0604020202020204"/>
              <a:ea typeface="+mn-ea"/>
              <a:cs typeface="+mn-cs"/>
            </a:endParaRPr>
          </a:p>
        </p:txBody>
      </p:sp>
      <p:sp>
        <p:nvSpPr>
          <p:cNvPr id="12" name="Zástupný text 45">
            <a:extLst>
              <a:ext uri="{FF2B5EF4-FFF2-40B4-BE49-F238E27FC236}">
                <a16:creationId xmlns="" xmlns:a16="http://schemas.microsoft.com/office/drawing/2014/main" id="{8412524B-988D-7E2F-ADD1-22E1FB307602}"/>
              </a:ext>
            </a:extLst>
          </p:cNvPr>
          <p:cNvSpPr>
            <a:spLocks noGrp="1"/>
          </p:cNvSpPr>
          <p:nvPr>
            <p:ph type="body" sz="quarter" idx="38" hasCustomPrompt="1"/>
          </p:nvPr>
        </p:nvSpPr>
        <p:spPr>
          <a:xfrm>
            <a:off x="3246149" y="620714"/>
            <a:ext cx="2669555" cy="522000"/>
          </a:xfrm>
          <a:prstGeom prst="rect">
            <a:avLst/>
          </a:prstGeom>
        </p:spPr>
        <p:txBody>
          <a:bodyPr lIns="0" tIns="0" rIns="0" bIns="0" anchor="b"/>
          <a:lstStyle>
            <a:lvl1pPr marL="0" indent="0">
              <a:spcBef>
                <a:spcPts val="0"/>
              </a:spcBef>
              <a:buNone/>
              <a:defRPr sz="1600" b="1">
                <a:solidFill>
                  <a:schemeClr val="tx2"/>
                </a:solidFill>
              </a:defRPr>
            </a:lvl1pPr>
            <a:lvl5pPr>
              <a:defRPr/>
            </a:lvl5pPr>
          </a:lstStyle>
          <a:p>
            <a:r>
              <a:rPr lang="cs-CZ"/>
              <a:t>NÁZEV </a:t>
            </a:r>
            <a:br>
              <a:rPr lang="cs-CZ"/>
            </a:br>
            <a:r>
              <a:rPr lang="cs-CZ"/>
              <a:t>SEKCE 1</a:t>
            </a:r>
          </a:p>
        </p:txBody>
      </p:sp>
      <p:cxnSp>
        <p:nvCxnSpPr>
          <p:cNvPr id="13" name="Přímá spojnice 12">
            <a:extLst>
              <a:ext uri="{FF2B5EF4-FFF2-40B4-BE49-F238E27FC236}">
                <a16:creationId xmlns="" xmlns:a16="http://schemas.microsoft.com/office/drawing/2014/main" id="{F773D31F-81CB-DD6E-2AD0-87BE49021810}"/>
              </a:ext>
            </a:extLst>
          </p:cNvPr>
          <p:cNvCxnSpPr>
            <a:cxnSpLocks/>
          </p:cNvCxnSpPr>
          <p:nvPr userDrawn="1"/>
        </p:nvCxnSpPr>
        <p:spPr>
          <a:xfrm>
            <a:off x="3246149" y="1268413"/>
            <a:ext cx="1476000" cy="0"/>
          </a:xfrm>
          <a:prstGeom prst="line">
            <a:avLst/>
          </a:prstGeom>
          <a:ln w="254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4" name="Přímá spojnice 13">
            <a:extLst>
              <a:ext uri="{FF2B5EF4-FFF2-40B4-BE49-F238E27FC236}">
                <a16:creationId xmlns="" xmlns:a16="http://schemas.microsoft.com/office/drawing/2014/main" id="{1B0FEE81-5775-9303-846E-B07C77784DC0}"/>
              </a:ext>
            </a:extLst>
          </p:cNvPr>
          <p:cNvCxnSpPr>
            <a:cxnSpLocks/>
          </p:cNvCxnSpPr>
          <p:nvPr userDrawn="1"/>
        </p:nvCxnSpPr>
        <p:spPr>
          <a:xfrm>
            <a:off x="6275408" y="1268413"/>
            <a:ext cx="1476000" cy="0"/>
          </a:xfrm>
          <a:prstGeom prst="line">
            <a:avLst/>
          </a:prstGeom>
          <a:ln w="254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15" name="Zástupný text 37">
            <a:extLst>
              <a:ext uri="{FF2B5EF4-FFF2-40B4-BE49-F238E27FC236}">
                <a16:creationId xmlns="" xmlns:a16="http://schemas.microsoft.com/office/drawing/2014/main" id="{AF6965AA-E3B4-24C4-1716-837F13CE05C9}"/>
              </a:ext>
            </a:extLst>
          </p:cNvPr>
          <p:cNvSpPr>
            <a:spLocks noGrp="1"/>
          </p:cNvSpPr>
          <p:nvPr>
            <p:ph type="body" sz="quarter" idx="39" hasCustomPrompt="1"/>
          </p:nvPr>
        </p:nvSpPr>
        <p:spPr>
          <a:xfrm>
            <a:off x="207775" y="2539772"/>
            <a:ext cx="2678374" cy="3388759"/>
          </a:xfrm>
          <a:prstGeom prst="rect">
            <a:avLst/>
          </a:prstGeom>
        </p:spPr>
        <p:txBody>
          <a:bodyPr lIns="90000" tIns="46800" rIns="90000" bIns="46800"/>
          <a:lstStyle>
            <a:lvl1pPr marL="0" indent="0">
              <a:buNone/>
              <a:defRPr sz="1800" b="1"/>
            </a:lvl1pPr>
            <a:lvl2pPr marL="457200" indent="0">
              <a:buNone/>
              <a:defRPr sz="1400"/>
            </a:lvl2pPr>
            <a:lvl3pPr marL="914400" indent="0">
              <a:buNone/>
              <a:defRPr sz="1400"/>
            </a:lvl3pPr>
            <a:lvl4pPr marL="1371600" indent="0">
              <a:buNone/>
              <a:defRPr sz="1400"/>
            </a:lvl4pPr>
            <a:lvl5pPr marL="1828800" indent="0">
              <a:buNone/>
              <a:defRPr sz="1400"/>
            </a:lvl5pPr>
          </a:lstStyle>
          <a:p>
            <a:r>
              <a:rPr lang="en-US" err="1">
                <a:solidFill>
                  <a:schemeClr val="bg1"/>
                </a:solidFill>
              </a:rPr>
              <a:t>Zodpovědět</a:t>
            </a:r>
            <a:r>
              <a:rPr lang="en-US">
                <a:solidFill>
                  <a:schemeClr val="bg1"/>
                </a:solidFill>
              </a:rPr>
              <a:t> </a:t>
            </a:r>
            <a:r>
              <a:rPr lang="en-US" err="1">
                <a:solidFill>
                  <a:schemeClr val="bg1"/>
                </a:solidFill>
              </a:rPr>
              <a:t>klíčovou</a:t>
            </a:r>
            <a:r>
              <a:rPr lang="en-US">
                <a:solidFill>
                  <a:schemeClr val="bg1"/>
                </a:solidFill>
              </a:rPr>
              <a:t> </a:t>
            </a:r>
            <a:r>
              <a:rPr lang="en-US" err="1">
                <a:solidFill>
                  <a:schemeClr val="bg1"/>
                </a:solidFill>
              </a:rPr>
              <a:t>otázku</a:t>
            </a:r>
            <a:r>
              <a:rPr lang="cs-CZ">
                <a:solidFill>
                  <a:schemeClr val="bg1"/>
                </a:solidFill>
              </a:rPr>
              <a:t> </a:t>
            </a:r>
            <a:r>
              <a:rPr lang="en-US" err="1">
                <a:solidFill>
                  <a:schemeClr val="bg1"/>
                </a:solidFill>
              </a:rPr>
              <a:t>klienta</a:t>
            </a:r>
            <a:r>
              <a:rPr lang="en-US">
                <a:solidFill>
                  <a:schemeClr val="bg1"/>
                </a:solidFill>
              </a:rPr>
              <a:t>! </a:t>
            </a:r>
            <a:endParaRPr lang="cs-CZ">
              <a:solidFill>
                <a:schemeClr val="bg1"/>
              </a:solidFill>
            </a:endParaRPr>
          </a:p>
        </p:txBody>
      </p:sp>
      <p:sp>
        <p:nvSpPr>
          <p:cNvPr id="38" name="Zástupný text 37">
            <a:extLst>
              <a:ext uri="{FF2B5EF4-FFF2-40B4-BE49-F238E27FC236}">
                <a16:creationId xmlns="" xmlns:a16="http://schemas.microsoft.com/office/drawing/2014/main" id="{BF33B5E5-C6B0-9061-C01D-E94CC46C346F}"/>
              </a:ext>
            </a:extLst>
          </p:cNvPr>
          <p:cNvSpPr>
            <a:spLocks noGrp="1"/>
          </p:cNvSpPr>
          <p:nvPr>
            <p:ph type="body" sz="quarter" idx="40" hasCustomPrompt="1"/>
          </p:nvPr>
        </p:nvSpPr>
        <p:spPr>
          <a:xfrm>
            <a:off x="3246149" y="1394113"/>
            <a:ext cx="2669555" cy="4442807"/>
          </a:xfrm>
          <a:prstGeom prst="rect">
            <a:avLst/>
          </a:prstGeom>
        </p:spPr>
        <p:txBody>
          <a:bodyPr lIns="0" tIns="0" rIns="0" bIns="46800"/>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marL="285750" marR="0" lvl="0" indent="-285750" algn="l" defTabSz="914400" rtl="0" eaLnBrk="1" fontAlgn="auto" latinLnBrk="0" hangingPunct="1">
              <a:lnSpc>
                <a:spcPct val="100000"/>
              </a:lnSpc>
              <a:spcBef>
                <a:spcPts val="432"/>
              </a:spcBef>
              <a:spcAft>
                <a:spcPts val="0"/>
              </a:spcAft>
              <a:buClrTx/>
              <a:buSzTx/>
              <a:buFont typeface="Wingdings" panose="05000000000000000000" pitchFamily="2" charset="2"/>
              <a:buChar char="§"/>
              <a:tabLst/>
              <a:defRPr/>
            </a:pPr>
            <a:r>
              <a:rPr kumimoji="0" lang="cs-CZ" sz="1400" b="0" i="0" u="none" strike="noStrike" kern="0" cap="none" spc="0" normalizeH="0" baseline="0" err="1">
                <a:ln>
                  <a:noFill/>
                </a:ln>
                <a:effectLst/>
                <a:uLnTx/>
                <a:uFillTx/>
                <a:latin typeface="Arial" panose="020B0604020202020204"/>
                <a:ea typeface="+mn-ea"/>
                <a:cs typeface="+mn-cs"/>
              </a:rPr>
              <a:t>Key</a:t>
            </a:r>
            <a:r>
              <a:rPr kumimoji="0" lang="cs-CZ" sz="1400" b="0" i="0" u="none" strike="noStrike" kern="0" cap="none" spc="0" normalizeH="0" baseline="0">
                <a:ln>
                  <a:noFill/>
                </a:ln>
                <a:effectLst/>
                <a:uLnTx/>
                <a:uFillTx/>
                <a:latin typeface="Arial" panose="020B0604020202020204"/>
                <a:ea typeface="+mn-ea"/>
                <a:cs typeface="+mn-cs"/>
              </a:rPr>
              <a:t> </a:t>
            </a:r>
            <a:r>
              <a:rPr kumimoji="0" lang="cs-CZ" sz="1400" b="0" i="0" u="none" strike="noStrike" kern="0" cap="none" spc="0" normalizeH="0" baseline="0" err="1">
                <a:ln>
                  <a:noFill/>
                </a:ln>
                <a:effectLst/>
                <a:uLnTx/>
                <a:uFillTx/>
                <a:latin typeface="Arial" panose="020B0604020202020204"/>
                <a:ea typeface="+mn-ea"/>
                <a:cs typeface="+mn-cs"/>
              </a:rPr>
              <a:t>insight</a:t>
            </a:r>
            <a:r>
              <a:rPr kumimoji="0" lang="cs-CZ" sz="1400" b="0" i="0" u="none" strike="noStrike" kern="0" cap="none" spc="0" normalizeH="0" baseline="0">
                <a:ln>
                  <a:noFill/>
                </a:ln>
                <a:effectLst/>
                <a:uLnTx/>
                <a:uFillTx/>
                <a:latin typeface="Arial" panose="020B0604020202020204"/>
                <a:ea typeface="+mn-ea"/>
                <a:cs typeface="+mn-cs"/>
              </a:rPr>
              <a:t> </a:t>
            </a:r>
          </a:p>
          <a:p>
            <a:pPr marL="285750" marR="0" lvl="0" indent="-285750" algn="l" defTabSz="914400" rtl="0" eaLnBrk="1" fontAlgn="auto" latinLnBrk="0" hangingPunct="1">
              <a:lnSpc>
                <a:spcPct val="100000"/>
              </a:lnSpc>
              <a:spcBef>
                <a:spcPts val="432"/>
              </a:spcBef>
              <a:spcAft>
                <a:spcPts val="0"/>
              </a:spcAft>
              <a:buClrTx/>
              <a:buSzTx/>
              <a:buFont typeface="Wingdings" panose="05000000000000000000" pitchFamily="2" charset="2"/>
              <a:buChar char="§"/>
              <a:tabLst/>
              <a:defRPr/>
            </a:pPr>
            <a:r>
              <a:rPr kumimoji="0" lang="cs-CZ" sz="1400" b="0" i="0" u="none" strike="noStrike" kern="0" cap="none" spc="0" normalizeH="0" baseline="0" err="1">
                <a:ln>
                  <a:noFill/>
                </a:ln>
                <a:effectLst/>
                <a:uLnTx/>
                <a:uFillTx/>
                <a:latin typeface="Arial" panose="020B0604020202020204"/>
                <a:ea typeface="+mn-ea"/>
                <a:cs typeface="+mn-cs"/>
              </a:rPr>
              <a:t>Key</a:t>
            </a:r>
            <a:r>
              <a:rPr kumimoji="0" lang="cs-CZ" sz="1400" b="0" i="0" u="none" strike="noStrike" kern="0" cap="none" spc="0" normalizeH="0" baseline="0">
                <a:ln>
                  <a:noFill/>
                </a:ln>
                <a:effectLst/>
                <a:uLnTx/>
                <a:uFillTx/>
                <a:latin typeface="Arial" panose="020B0604020202020204"/>
                <a:ea typeface="+mn-ea"/>
                <a:cs typeface="+mn-cs"/>
              </a:rPr>
              <a:t> </a:t>
            </a:r>
            <a:r>
              <a:rPr kumimoji="0" lang="cs-CZ" sz="1400" b="0" i="0" u="none" strike="noStrike" kern="0" cap="none" spc="0" normalizeH="0" baseline="0" err="1">
                <a:ln>
                  <a:noFill/>
                </a:ln>
                <a:effectLst/>
                <a:uLnTx/>
                <a:uFillTx/>
                <a:latin typeface="Arial" panose="020B0604020202020204"/>
                <a:ea typeface="+mn-ea"/>
                <a:cs typeface="+mn-cs"/>
              </a:rPr>
              <a:t>insight</a:t>
            </a:r>
            <a:endParaRPr kumimoji="0" lang="cs-CZ" sz="1400" b="0" i="0" u="none" strike="noStrike" kern="0" cap="none" spc="0" normalizeH="0" baseline="0">
              <a:ln>
                <a:noFill/>
              </a:ln>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432"/>
              </a:spcBef>
              <a:spcAft>
                <a:spcPts val="0"/>
              </a:spcAft>
              <a:buClrTx/>
              <a:buSzTx/>
              <a:buFont typeface="Wingdings" panose="05000000000000000000" pitchFamily="2" charset="2"/>
              <a:buChar char="§"/>
              <a:tabLst/>
              <a:defRPr/>
            </a:pPr>
            <a:r>
              <a:rPr kumimoji="0" lang="cs-CZ" sz="1400" b="0" i="0" u="none" strike="noStrike" kern="0" cap="none" spc="0" normalizeH="0" baseline="0" err="1">
                <a:ln>
                  <a:noFill/>
                </a:ln>
                <a:effectLst/>
                <a:uLnTx/>
                <a:uFillTx/>
                <a:latin typeface="Arial" panose="020B0604020202020204"/>
                <a:ea typeface="+mn-ea"/>
                <a:cs typeface="+mn-cs"/>
              </a:rPr>
              <a:t>Key</a:t>
            </a:r>
            <a:r>
              <a:rPr kumimoji="0" lang="cs-CZ" sz="1400" b="0" i="0" u="none" strike="noStrike" kern="0" cap="none" spc="0" normalizeH="0" baseline="0">
                <a:ln>
                  <a:noFill/>
                </a:ln>
                <a:effectLst/>
                <a:uLnTx/>
                <a:uFillTx/>
                <a:latin typeface="Arial" panose="020B0604020202020204"/>
                <a:ea typeface="+mn-ea"/>
                <a:cs typeface="+mn-cs"/>
              </a:rPr>
              <a:t> </a:t>
            </a:r>
            <a:r>
              <a:rPr kumimoji="0" lang="cs-CZ" sz="1400" b="0" i="0" u="none" strike="noStrike" kern="0" cap="none" spc="0" normalizeH="0" baseline="0" err="1">
                <a:ln>
                  <a:noFill/>
                </a:ln>
                <a:effectLst/>
                <a:uLnTx/>
                <a:uFillTx/>
                <a:latin typeface="Arial" panose="020B0604020202020204"/>
                <a:ea typeface="+mn-ea"/>
                <a:cs typeface="+mn-cs"/>
              </a:rPr>
              <a:t>insight</a:t>
            </a:r>
            <a:endParaRPr kumimoji="0" lang="cs-CZ" sz="1400" b="0" i="0" u="none" strike="noStrike" kern="0" cap="none" spc="0" normalizeH="0" baseline="0">
              <a:ln>
                <a:noFill/>
              </a:ln>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432"/>
              </a:spcBef>
              <a:spcAft>
                <a:spcPts val="0"/>
              </a:spcAft>
              <a:buClrTx/>
              <a:buSzTx/>
              <a:buFont typeface="Wingdings" panose="05000000000000000000" pitchFamily="2" charset="2"/>
              <a:buChar char="§"/>
              <a:tabLst/>
              <a:defRPr/>
            </a:pPr>
            <a:r>
              <a:rPr kumimoji="0" lang="cs-CZ" sz="1400" b="0" i="0" u="none" strike="noStrike" kern="0" cap="none" spc="0" normalizeH="0" baseline="0" err="1">
                <a:ln>
                  <a:noFill/>
                </a:ln>
                <a:effectLst/>
                <a:uLnTx/>
                <a:uFillTx/>
                <a:latin typeface="Arial" panose="020B0604020202020204"/>
                <a:ea typeface="+mn-ea"/>
                <a:cs typeface="+mn-cs"/>
              </a:rPr>
              <a:t>Key</a:t>
            </a:r>
            <a:r>
              <a:rPr kumimoji="0" lang="cs-CZ" sz="1400" b="0" i="0" u="none" strike="noStrike" kern="0" cap="none" spc="0" normalizeH="0" baseline="0">
                <a:ln>
                  <a:noFill/>
                </a:ln>
                <a:effectLst/>
                <a:uLnTx/>
                <a:uFillTx/>
                <a:latin typeface="Arial" panose="020B0604020202020204"/>
                <a:ea typeface="+mn-ea"/>
                <a:cs typeface="+mn-cs"/>
              </a:rPr>
              <a:t> </a:t>
            </a:r>
            <a:r>
              <a:rPr kumimoji="0" lang="cs-CZ" sz="1400" b="0" i="0" u="none" strike="noStrike" kern="0" cap="none" spc="0" normalizeH="0" baseline="0" err="1">
                <a:ln>
                  <a:noFill/>
                </a:ln>
                <a:effectLst/>
                <a:uLnTx/>
                <a:uFillTx/>
                <a:latin typeface="Arial" panose="020B0604020202020204"/>
                <a:ea typeface="+mn-ea"/>
                <a:cs typeface="+mn-cs"/>
              </a:rPr>
              <a:t>insight</a:t>
            </a:r>
            <a:endParaRPr kumimoji="0" lang="cs-CZ" sz="1400" b="0" i="0" u="none" strike="noStrike" kern="0" cap="none" spc="0" normalizeH="0" baseline="0">
              <a:ln>
                <a:noFill/>
              </a:ln>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432"/>
              </a:spcBef>
              <a:spcAft>
                <a:spcPts val="0"/>
              </a:spcAft>
              <a:buClrTx/>
              <a:buSzTx/>
              <a:buFont typeface="Wingdings" panose="05000000000000000000" pitchFamily="2" charset="2"/>
              <a:buChar char="§"/>
              <a:tabLst/>
              <a:defRPr/>
            </a:pPr>
            <a:r>
              <a:rPr kumimoji="0" lang="cs-CZ" sz="1400" b="0" i="0" u="none" strike="noStrike" kern="0" cap="none" spc="0" normalizeH="0" baseline="0" err="1">
                <a:ln>
                  <a:noFill/>
                </a:ln>
                <a:effectLst/>
                <a:uLnTx/>
                <a:uFillTx/>
                <a:latin typeface="Arial" panose="020B0604020202020204"/>
                <a:ea typeface="+mn-ea"/>
                <a:cs typeface="+mn-cs"/>
              </a:rPr>
              <a:t>Key</a:t>
            </a:r>
            <a:r>
              <a:rPr kumimoji="0" lang="cs-CZ" sz="1400" b="0" i="0" u="none" strike="noStrike" kern="0" cap="none" spc="0" normalizeH="0" baseline="0">
                <a:ln>
                  <a:noFill/>
                </a:ln>
                <a:effectLst/>
                <a:uLnTx/>
                <a:uFillTx/>
                <a:latin typeface="Arial" panose="020B0604020202020204"/>
                <a:ea typeface="+mn-ea"/>
                <a:cs typeface="+mn-cs"/>
              </a:rPr>
              <a:t> </a:t>
            </a:r>
            <a:r>
              <a:rPr kumimoji="0" lang="cs-CZ" sz="1400" b="0" i="0" u="none" strike="noStrike" kern="0" cap="none" spc="0" normalizeH="0" baseline="0" err="1">
                <a:ln>
                  <a:noFill/>
                </a:ln>
                <a:effectLst/>
                <a:uLnTx/>
                <a:uFillTx/>
                <a:latin typeface="Arial" panose="020B0604020202020204"/>
                <a:ea typeface="+mn-ea"/>
                <a:cs typeface="+mn-cs"/>
              </a:rPr>
              <a:t>insight</a:t>
            </a:r>
            <a:endParaRPr kumimoji="0" lang="cs-CZ" sz="1400" b="0" i="0" u="none" strike="noStrike" kern="0" cap="none" spc="0" normalizeH="0" baseline="0">
              <a:ln>
                <a:noFill/>
              </a:ln>
              <a:effectLst/>
              <a:uLnTx/>
              <a:uFillTx/>
              <a:latin typeface="Arial" panose="020B0604020202020204"/>
              <a:ea typeface="+mn-ea"/>
              <a:cs typeface="+mn-cs"/>
            </a:endParaRPr>
          </a:p>
        </p:txBody>
      </p:sp>
      <p:sp>
        <p:nvSpPr>
          <p:cNvPr id="39" name="Zástupný text 45">
            <a:extLst>
              <a:ext uri="{FF2B5EF4-FFF2-40B4-BE49-F238E27FC236}">
                <a16:creationId xmlns="" xmlns:a16="http://schemas.microsoft.com/office/drawing/2014/main" id="{BDA9E69B-2130-200C-A829-294931DC2CFD}"/>
              </a:ext>
            </a:extLst>
          </p:cNvPr>
          <p:cNvSpPr>
            <a:spLocks noGrp="1"/>
          </p:cNvSpPr>
          <p:nvPr>
            <p:ph type="body" sz="quarter" idx="41" hasCustomPrompt="1"/>
          </p:nvPr>
        </p:nvSpPr>
        <p:spPr>
          <a:xfrm>
            <a:off x="9304667" y="620714"/>
            <a:ext cx="2669555" cy="522000"/>
          </a:xfrm>
          <a:prstGeom prst="rect">
            <a:avLst/>
          </a:prstGeom>
        </p:spPr>
        <p:txBody>
          <a:bodyPr lIns="0" tIns="0" rIns="0" bIns="0" anchor="b"/>
          <a:lstStyle>
            <a:lvl1pPr marL="0" indent="0">
              <a:spcBef>
                <a:spcPts val="0"/>
              </a:spcBef>
              <a:buNone/>
              <a:defRPr sz="1600" b="1">
                <a:solidFill>
                  <a:schemeClr val="tx2"/>
                </a:solidFill>
              </a:defRPr>
            </a:lvl1pPr>
            <a:lvl5pPr>
              <a:defRPr/>
            </a:lvl5pPr>
          </a:lstStyle>
          <a:p>
            <a:r>
              <a:rPr lang="cs-CZ"/>
              <a:t>NÁZEV </a:t>
            </a:r>
            <a:br>
              <a:rPr lang="cs-CZ"/>
            </a:br>
            <a:r>
              <a:rPr lang="cs-CZ"/>
              <a:t>SEKCE 3</a:t>
            </a:r>
          </a:p>
        </p:txBody>
      </p:sp>
      <p:cxnSp>
        <p:nvCxnSpPr>
          <p:cNvPr id="40" name="Přímá spojnice 39">
            <a:extLst>
              <a:ext uri="{FF2B5EF4-FFF2-40B4-BE49-F238E27FC236}">
                <a16:creationId xmlns="" xmlns:a16="http://schemas.microsoft.com/office/drawing/2014/main" id="{5C05F352-8CEA-F49B-803C-9E3A004122D0}"/>
              </a:ext>
            </a:extLst>
          </p:cNvPr>
          <p:cNvCxnSpPr>
            <a:cxnSpLocks/>
          </p:cNvCxnSpPr>
          <p:nvPr userDrawn="1"/>
        </p:nvCxnSpPr>
        <p:spPr>
          <a:xfrm>
            <a:off x="9304667" y="1268413"/>
            <a:ext cx="1476000" cy="0"/>
          </a:xfrm>
          <a:prstGeom prst="line">
            <a:avLst/>
          </a:prstGeom>
          <a:ln w="25400" cap="rnd">
            <a:solidFill>
              <a:schemeClr val="tx2"/>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1209208"/>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or_charts_title">
    <p:spTree>
      <p:nvGrpSpPr>
        <p:cNvPr id="1" name=""/>
        <p:cNvGrpSpPr/>
        <p:nvPr/>
      </p:nvGrpSpPr>
      <p:grpSpPr>
        <a:xfrm>
          <a:off x="0" y="0"/>
          <a:ext cx="0" cy="0"/>
          <a:chOff x="0" y="0"/>
          <a:chExt cx="0" cy="0"/>
        </a:xfrm>
      </p:grpSpPr>
      <p:sp>
        <p:nvSpPr>
          <p:cNvPr id="9" name="Zástupný symbol pro číslo snímku 5">
            <a:extLst>
              <a:ext uri="{FF2B5EF4-FFF2-40B4-BE49-F238E27FC236}">
                <a16:creationId xmlns="" xmlns:a16="http://schemas.microsoft.com/office/drawing/2014/main" id="{A46B841C-B512-4D08-AAEB-09BFAE8326D9}"/>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a:solidFill>
                <a:schemeClr val="bg1">
                  <a:lumMod val="50000"/>
                </a:schemeClr>
              </a:solidFill>
              <a:latin typeface="+mn-lt"/>
            </a:endParaRPr>
          </a:p>
        </p:txBody>
      </p:sp>
      <p:sp>
        <p:nvSpPr>
          <p:cNvPr id="10" name="Zástupný nadpis 1">
            <a:extLst>
              <a:ext uri="{FF2B5EF4-FFF2-40B4-BE49-F238E27FC236}">
                <a16:creationId xmlns="" xmlns:a16="http://schemas.microsoft.com/office/drawing/2014/main" id="{33799258-4236-4658-815F-E7080FA87980}"/>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p>
            <a:r>
              <a:rPr lang="cs-CZ"/>
              <a:t>SLIDE TITLE</a:t>
            </a:r>
          </a:p>
        </p:txBody>
      </p:sp>
      <p:sp>
        <p:nvSpPr>
          <p:cNvPr id="12" name="Text Placeholder 6">
            <a:extLst>
              <a:ext uri="{FF2B5EF4-FFF2-40B4-BE49-F238E27FC236}">
                <a16:creationId xmlns="" xmlns:a16="http://schemas.microsoft.com/office/drawing/2014/main" id="{5C6B3171-7812-4680-876B-115FFA49D08F}"/>
              </a:ext>
            </a:extLst>
          </p:cNvPr>
          <p:cNvSpPr>
            <a:spLocks noGrp="1"/>
          </p:cNvSpPr>
          <p:nvPr>
            <p:ph type="body" sz="quarter" idx="16" hasCustomPrompt="1"/>
          </p:nvPr>
        </p:nvSpPr>
        <p:spPr>
          <a:xfrm>
            <a:off x="517289" y="6025232"/>
            <a:ext cx="10692049" cy="138499"/>
          </a:xfrm>
          <a:prstGeom prst="rect">
            <a:avLst/>
          </a:prstGeom>
        </p:spPr>
        <p:txBody>
          <a:bodyPr wrap="square" lIns="0" tIns="0" rIns="0" bIns="0" anchor="t" anchorCtr="0">
            <a:spAutoFit/>
          </a:bodyPr>
          <a:lstStyle>
            <a:lvl1pPr marL="0" indent="0">
              <a:lnSpc>
                <a:spcPct val="100000"/>
              </a:lnSpc>
              <a:spcBef>
                <a:spcPts val="0"/>
              </a:spcBef>
              <a:buNone/>
              <a:defRPr sz="900" i="1">
                <a:solidFill>
                  <a:schemeClr val="bg1">
                    <a:lumMod val="50000"/>
                  </a:schemeClr>
                </a:solidFill>
                <a:latin typeface="Arial" panose="020B0604020202020204"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Click to edit Master text styles</a:t>
            </a:r>
          </a:p>
        </p:txBody>
      </p:sp>
    </p:spTree>
    <p:extLst>
      <p:ext uri="{BB962C8B-B14F-4D97-AF65-F5344CB8AC3E}">
        <p14:creationId xmlns:p14="http://schemas.microsoft.com/office/powerpoint/2010/main" val="40636214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or_charts_title_headline">
    <p:spTree>
      <p:nvGrpSpPr>
        <p:cNvPr id="1" name=""/>
        <p:cNvGrpSpPr/>
        <p:nvPr/>
      </p:nvGrpSpPr>
      <p:grpSpPr>
        <a:xfrm>
          <a:off x="0" y="0"/>
          <a:ext cx="0" cy="0"/>
          <a:chOff x="0" y="0"/>
          <a:chExt cx="0" cy="0"/>
        </a:xfrm>
      </p:grpSpPr>
      <p:sp>
        <p:nvSpPr>
          <p:cNvPr id="10" name="Zástupný symbol pro číslo snímku 5">
            <a:extLst>
              <a:ext uri="{FF2B5EF4-FFF2-40B4-BE49-F238E27FC236}">
                <a16:creationId xmlns="" xmlns:a16="http://schemas.microsoft.com/office/drawing/2014/main" id="{64E8F316-F2EE-49A3-8438-91B59E3E2B5E}"/>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a:solidFill>
                <a:schemeClr val="bg1">
                  <a:lumMod val="50000"/>
                </a:schemeClr>
              </a:solidFill>
              <a:latin typeface="+mn-lt"/>
            </a:endParaRPr>
          </a:p>
        </p:txBody>
      </p:sp>
      <p:sp>
        <p:nvSpPr>
          <p:cNvPr id="11" name="Zástupný nadpis 1">
            <a:extLst>
              <a:ext uri="{FF2B5EF4-FFF2-40B4-BE49-F238E27FC236}">
                <a16:creationId xmlns="" xmlns:a16="http://schemas.microsoft.com/office/drawing/2014/main" id="{1304360A-A1E8-449E-A7C8-198584CC33E4}"/>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p>
            <a:r>
              <a:rPr lang="cs-CZ"/>
              <a:t>SLIDE TITLE</a:t>
            </a:r>
          </a:p>
        </p:txBody>
      </p:sp>
      <p:sp>
        <p:nvSpPr>
          <p:cNvPr id="16" name="Text Placeholder 6">
            <a:extLst>
              <a:ext uri="{FF2B5EF4-FFF2-40B4-BE49-F238E27FC236}">
                <a16:creationId xmlns="" xmlns:a16="http://schemas.microsoft.com/office/drawing/2014/main" id="{8F4A47D0-AA52-4488-BD10-1A3F4CB02B04}"/>
              </a:ext>
            </a:extLst>
          </p:cNvPr>
          <p:cNvSpPr>
            <a:spLocks noGrp="1"/>
          </p:cNvSpPr>
          <p:nvPr>
            <p:ph type="body" sz="quarter" idx="16" hasCustomPrompt="1"/>
          </p:nvPr>
        </p:nvSpPr>
        <p:spPr>
          <a:xfrm>
            <a:off x="517289" y="6025232"/>
            <a:ext cx="10692049" cy="138499"/>
          </a:xfrm>
          <a:prstGeom prst="rect">
            <a:avLst/>
          </a:prstGeom>
        </p:spPr>
        <p:txBody>
          <a:bodyPr wrap="square" lIns="0" tIns="0" rIns="0" bIns="0" anchor="t" anchorCtr="0">
            <a:spAutoFit/>
          </a:bodyPr>
          <a:lstStyle>
            <a:lvl1pPr marL="0" indent="0">
              <a:lnSpc>
                <a:spcPct val="100000"/>
              </a:lnSpc>
              <a:spcBef>
                <a:spcPts val="0"/>
              </a:spcBef>
              <a:buNone/>
              <a:defRPr sz="900" i="1">
                <a:solidFill>
                  <a:schemeClr val="bg1">
                    <a:lumMod val="50000"/>
                  </a:schemeClr>
                </a:solidFill>
                <a:latin typeface="Arial" panose="020B0604020202020204"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Click to edit Master text styles</a:t>
            </a:r>
          </a:p>
        </p:txBody>
      </p:sp>
      <p:sp>
        <p:nvSpPr>
          <p:cNvPr id="17" name="Zástupný text 11">
            <a:extLst>
              <a:ext uri="{FF2B5EF4-FFF2-40B4-BE49-F238E27FC236}">
                <a16:creationId xmlns="" xmlns:a16="http://schemas.microsoft.com/office/drawing/2014/main" id="{A1B5BF6E-DF2C-4C30-A85A-D728340BB368}"/>
              </a:ext>
            </a:extLst>
          </p:cNvPr>
          <p:cNvSpPr>
            <a:spLocks noGrp="1"/>
          </p:cNvSpPr>
          <p:nvPr>
            <p:ph type="body" sz="quarter" idx="10" hasCustomPrompt="1"/>
          </p:nvPr>
        </p:nvSpPr>
        <p:spPr>
          <a:xfrm>
            <a:off x="127591" y="626028"/>
            <a:ext cx="11934000" cy="642385"/>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a:t>Headline</a:t>
            </a:r>
          </a:p>
        </p:txBody>
      </p:sp>
    </p:spTree>
    <p:extLst>
      <p:ext uri="{BB962C8B-B14F-4D97-AF65-F5344CB8AC3E}">
        <p14:creationId xmlns:p14="http://schemas.microsoft.com/office/powerpoint/2010/main" val="41296602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366507" y="3344014"/>
            <a:ext cx="9457547" cy="1083375"/>
          </a:xfrm>
          <a:prstGeom prst="rect">
            <a:avLst/>
          </a:prstGeom>
        </p:spPr>
        <p:txBody>
          <a:bodyPr lIns="36000" tIns="0" rIns="36000" bIns="0" anchor="b">
            <a:noAutofit/>
          </a:bodyPr>
          <a:lstStyle>
            <a:lvl1pPr>
              <a:lnSpc>
                <a:spcPct val="80000"/>
              </a:lnSpc>
              <a:spcBef>
                <a:spcPts val="1219"/>
              </a:spcBef>
              <a:defRPr sz="6000" cap="all" baseline="0">
                <a:solidFill>
                  <a:schemeClr val="bg1"/>
                </a:solidFill>
                <a:latin typeface="Arial Black" panose="020B0A04020102020204" pitchFamily="34" charset="0"/>
                <a:cs typeface="Arial" panose="020B0604020202020204" pitchFamily="34" charset="0"/>
              </a:defRPr>
            </a:lvl1pPr>
          </a:lstStyle>
          <a:p>
            <a:r>
              <a:rPr lang="en-US"/>
              <a:t>Something</a:t>
            </a:r>
            <a:endParaRPr lang="en-GB"/>
          </a:p>
        </p:txBody>
      </p:sp>
      <p:sp>
        <p:nvSpPr>
          <p:cNvPr id="10" name="Text Placeholder 6"/>
          <p:cNvSpPr>
            <a:spLocks noGrp="1"/>
          </p:cNvSpPr>
          <p:nvPr>
            <p:ph type="body" sz="quarter" idx="13" hasCustomPrompt="1"/>
          </p:nvPr>
        </p:nvSpPr>
        <p:spPr>
          <a:xfrm>
            <a:off x="1366507" y="2476736"/>
            <a:ext cx="9457547" cy="829179"/>
          </a:xfrm>
          <a:prstGeom prst="rect">
            <a:avLst/>
          </a:prstGeom>
        </p:spPr>
        <p:txBody>
          <a:bodyPr lIns="36000" tIns="0" rIns="36000" bIns="0" anchor="b">
            <a:normAutofit/>
          </a:bodyPr>
          <a:lstStyle>
            <a:lvl1pPr marL="0" indent="0">
              <a:spcBef>
                <a:spcPts val="1828"/>
              </a:spcBef>
              <a:buNone/>
              <a:defRPr sz="2400" b="1" cap="none" baseline="0">
                <a:solidFill>
                  <a:schemeClr val="bg2"/>
                </a:solidFill>
                <a:latin typeface="Arial" panose="020B0604020202020204" pitchFamily="34" charset="0"/>
                <a:cs typeface="Arial" panose="020B0604020202020204" pitchFamily="34" charset="0"/>
              </a:defRPr>
            </a:lvl1pPr>
          </a:lstStyle>
          <a:p>
            <a:pPr lvl="0"/>
            <a:r>
              <a:rPr lang="en-GB" noProof="0"/>
              <a:t>Something</a:t>
            </a:r>
          </a:p>
        </p:txBody>
      </p:sp>
      <p:sp>
        <p:nvSpPr>
          <p:cNvPr id="5" name="Zástupný symbol pro číslo snímku 5">
            <a:extLst>
              <a:ext uri="{FF2B5EF4-FFF2-40B4-BE49-F238E27FC236}">
                <a16:creationId xmlns="" xmlns:a16="http://schemas.microsoft.com/office/drawing/2014/main" id="{B0D94F78-BC14-4930-BD5B-7E1E3C564CBC}"/>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solidFill>
                <a:latin typeface="+mn-lt"/>
              </a:rPr>
              <a:pPr/>
              <a:t>‹#›</a:t>
            </a:fld>
            <a:endParaRPr lang="cs-CZ" sz="1200">
              <a:solidFill>
                <a:schemeClr val="bg1"/>
              </a:solidFill>
              <a:latin typeface="+mn-lt"/>
            </a:endParaRPr>
          </a:p>
        </p:txBody>
      </p:sp>
    </p:spTree>
    <p:extLst>
      <p:ext uri="{BB962C8B-B14F-4D97-AF65-F5344CB8AC3E}">
        <p14:creationId xmlns:p14="http://schemas.microsoft.com/office/powerpoint/2010/main" val="39608154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_Chapter">
    <p:bg>
      <p:bgPr>
        <a:solidFill>
          <a:schemeClr val="accent1"/>
        </a:solidFill>
        <a:effectLst/>
      </p:bgPr>
    </p:bg>
    <p:spTree>
      <p:nvGrpSpPr>
        <p:cNvPr id="1" name=""/>
        <p:cNvGrpSpPr/>
        <p:nvPr/>
      </p:nvGrpSpPr>
      <p:grpSpPr>
        <a:xfrm>
          <a:off x="0" y="0"/>
          <a:ext cx="0" cy="0"/>
          <a:chOff x="0" y="0"/>
          <a:chExt cx="0" cy="0"/>
        </a:xfrm>
      </p:grpSpPr>
      <p:sp>
        <p:nvSpPr>
          <p:cNvPr id="10" name="Espace réservé du texte 2">
            <a:extLst>
              <a:ext uri="{FF2B5EF4-FFF2-40B4-BE49-F238E27FC236}">
                <a16:creationId xmlns="" xmlns:a16="http://schemas.microsoft.com/office/drawing/2014/main" id="{EBD9ECF6-37B6-477F-B746-54CAAD9AF96E}"/>
              </a:ext>
            </a:extLst>
          </p:cNvPr>
          <p:cNvSpPr>
            <a:spLocks noGrp="1"/>
          </p:cNvSpPr>
          <p:nvPr>
            <p:ph type="body" idx="1"/>
          </p:nvPr>
        </p:nvSpPr>
        <p:spPr>
          <a:xfrm>
            <a:off x="452214" y="2816932"/>
            <a:ext cx="8402757" cy="461665"/>
          </a:xfrm>
          <a:prstGeom prst="rect">
            <a:avLst/>
          </a:prstGeom>
        </p:spPr>
        <p:txBody>
          <a:bodyPr wrap="square" lIns="108000" rIns="180000">
            <a:spAutoFit/>
          </a:bodyPr>
          <a:lstStyle>
            <a:lvl1pPr marL="0" indent="0">
              <a:lnSpc>
                <a:spcPct val="100000"/>
              </a:lnSpc>
              <a:spcBef>
                <a:spcPts val="576"/>
              </a:spcBef>
              <a:buNone/>
              <a:defRPr sz="2400" b="1">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GB"/>
          </a:p>
        </p:txBody>
      </p:sp>
      <p:sp>
        <p:nvSpPr>
          <p:cNvPr id="11" name="Espace réservé du texte 11">
            <a:extLst>
              <a:ext uri="{FF2B5EF4-FFF2-40B4-BE49-F238E27FC236}">
                <a16:creationId xmlns="" xmlns:a16="http://schemas.microsoft.com/office/drawing/2014/main" id="{0C4D3036-8ECE-4179-A12A-C026ACF3BC5E}"/>
              </a:ext>
            </a:extLst>
          </p:cNvPr>
          <p:cNvSpPr>
            <a:spLocks noGrp="1"/>
          </p:cNvSpPr>
          <p:nvPr>
            <p:ph type="body" sz="quarter" idx="13" hasCustomPrompt="1"/>
          </p:nvPr>
        </p:nvSpPr>
        <p:spPr>
          <a:xfrm>
            <a:off x="9828892" y="3287"/>
            <a:ext cx="2231701" cy="4508927"/>
          </a:xfrm>
          <a:prstGeom prst="rect">
            <a:avLst/>
          </a:prstGeom>
        </p:spPr>
        <p:txBody>
          <a:bodyPr wrap="none">
            <a:spAutoFit/>
          </a:bodyPr>
          <a:lstStyle>
            <a:lvl1pPr marL="0" indent="0">
              <a:lnSpc>
                <a:spcPct val="100000"/>
              </a:lnSpc>
              <a:spcBef>
                <a:spcPts val="6888"/>
              </a:spcBef>
              <a:buNone/>
              <a:defRPr sz="28700" b="1">
                <a:solidFill>
                  <a:schemeClr val="bg1"/>
                </a:solidFill>
                <a:latin typeface="Arial" panose="020B0604020202020204" pitchFamily="34" charset="0"/>
                <a:cs typeface="Arial" panose="020B0604020202020204" pitchFamily="34" charset="0"/>
              </a:defRPr>
            </a:lvl1pPr>
          </a:lstStyle>
          <a:p>
            <a:pPr lvl="0"/>
            <a:r>
              <a:rPr lang="en-GB"/>
              <a:t>0</a:t>
            </a:r>
          </a:p>
        </p:txBody>
      </p:sp>
      <p:sp>
        <p:nvSpPr>
          <p:cNvPr id="6" name="Forme libre : forme 12">
            <a:extLst>
              <a:ext uri="{FF2B5EF4-FFF2-40B4-BE49-F238E27FC236}">
                <a16:creationId xmlns="" xmlns:a16="http://schemas.microsoft.com/office/drawing/2014/main" id="{205BD723-D061-4616-984C-0CD7519FCDB8}"/>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8" name="Forme libre : forme 13">
            <a:extLst>
              <a:ext uri="{FF2B5EF4-FFF2-40B4-BE49-F238E27FC236}">
                <a16:creationId xmlns="" xmlns:a16="http://schemas.microsoft.com/office/drawing/2014/main" id="{4190C1DC-A51F-478B-968C-050C62D5E9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2">
            <a:extLst>
              <a:ext uri="{FF2B5EF4-FFF2-40B4-BE49-F238E27FC236}">
                <a16:creationId xmlns="" xmlns:a16="http://schemas.microsoft.com/office/drawing/2014/main" id="{2D1A3439-75DD-48EB-A441-C113E87CB0B8}"/>
              </a:ext>
            </a:extLst>
          </p:cNvPr>
          <p:cNvSpPr>
            <a:spLocks noGrp="1"/>
          </p:cNvSpPr>
          <p:nvPr>
            <p:ph type="body" idx="14" hasCustomPrompt="1"/>
          </p:nvPr>
        </p:nvSpPr>
        <p:spPr>
          <a:xfrm>
            <a:off x="443371" y="459718"/>
            <a:ext cx="8402757" cy="707886"/>
          </a:xfrm>
          <a:prstGeom prst="rect">
            <a:avLst/>
          </a:prstGeom>
        </p:spPr>
        <p:txBody>
          <a:bodyPr wrap="square" lIns="108000" rIns="180000">
            <a:spAutoFit/>
          </a:bodyPr>
          <a:lstStyle>
            <a:lvl1pPr marL="0" indent="0">
              <a:lnSpc>
                <a:spcPct val="100000"/>
              </a:lnSpc>
              <a:spcBef>
                <a:spcPts val="960"/>
              </a:spcBef>
              <a:buNone/>
              <a:defRPr sz="4000" b="1">
                <a:solidFill>
                  <a:schemeClr val="bg1"/>
                </a:solidFill>
                <a:latin typeface="Arial Black" panose="020B0A040201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SLIDE TITLE</a:t>
            </a:r>
            <a:endParaRPr lang="en-GB"/>
          </a:p>
        </p:txBody>
      </p:sp>
      <p:sp>
        <p:nvSpPr>
          <p:cNvPr id="9" name="Zástupný symbol pro číslo snímku 5">
            <a:extLst>
              <a:ext uri="{FF2B5EF4-FFF2-40B4-BE49-F238E27FC236}">
                <a16:creationId xmlns="" xmlns:a16="http://schemas.microsoft.com/office/drawing/2014/main" id="{B55BBE8C-D3A5-4128-985D-382E03F9B7A8}"/>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solidFill>
                <a:latin typeface="+mn-lt"/>
              </a:rPr>
              <a:pPr/>
              <a:t>‹#›</a:t>
            </a:fld>
            <a:endParaRPr lang="cs-CZ" sz="1200">
              <a:solidFill>
                <a:schemeClr val="bg1"/>
              </a:solidFill>
              <a:latin typeface="+mn-lt"/>
            </a:endParaRPr>
          </a:p>
        </p:txBody>
      </p:sp>
    </p:spTree>
    <p:extLst>
      <p:ext uri="{BB962C8B-B14F-4D97-AF65-F5344CB8AC3E}">
        <p14:creationId xmlns:p14="http://schemas.microsoft.com/office/powerpoint/2010/main" val="31329116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sp>
        <p:nvSpPr>
          <p:cNvPr id="4" name="Zástupný symbol obrázku 2">
            <a:extLst>
              <a:ext uri="{FF2B5EF4-FFF2-40B4-BE49-F238E27FC236}">
                <a16:creationId xmlns="" xmlns:a16="http://schemas.microsoft.com/office/drawing/2014/main" id="{E19D5A77-3F17-40D6-9208-CADFA9BB7E57}"/>
              </a:ext>
            </a:extLst>
          </p:cNvPr>
          <p:cNvSpPr>
            <a:spLocks noGrp="1"/>
          </p:cNvSpPr>
          <p:nvPr>
            <p:ph type="pic" sz="quarter" idx="10" hasCustomPrompt="1"/>
          </p:nvPr>
        </p:nvSpPr>
        <p:spPr>
          <a:xfrm>
            <a:off x="2387768" y="1756954"/>
            <a:ext cx="1620000" cy="1620000"/>
          </a:xfrm>
          <a:prstGeom prst="ellipse">
            <a:avLst/>
          </a:prstGeom>
        </p:spPr>
        <p:txBody>
          <a:bodyPr/>
          <a:lstStyle>
            <a:lvl1pPr marL="228600" indent="-228600">
              <a:buFont typeface="Wingdings" panose="05000000000000000000" pitchFamily="2" charset="2"/>
              <a:buChar char="§"/>
              <a:defRPr sz="2000">
                <a:solidFill>
                  <a:schemeClr val="tx1"/>
                </a:solidFill>
              </a:defRPr>
            </a:lvl1pPr>
          </a:lstStyle>
          <a:p>
            <a:r>
              <a:rPr lang="en-GB" noProof="0"/>
              <a:t>Add photo</a:t>
            </a:r>
          </a:p>
        </p:txBody>
      </p:sp>
      <p:sp>
        <p:nvSpPr>
          <p:cNvPr id="10" name="Zástupný symbol pro číslo snímku 5">
            <a:extLst>
              <a:ext uri="{FF2B5EF4-FFF2-40B4-BE49-F238E27FC236}">
                <a16:creationId xmlns="" xmlns:a16="http://schemas.microsoft.com/office/drawing/2014/main" id="{8DB7CF4E-A978-4373-B314-E5D811A794F0}"/>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a:solidFill>
                <a:schemeClr val="bg1">
                  <a:lumMod val="50000"/>
                </a:schemeClr>
              </a:solidFill>
              <a:latin typeface="+mn-lt"/>
            </a:endParaRPr>
          </a:p>
        </p:txBody>
      </p:sp>
      <p:sp>
        <p:nvSpPr>
          <p:cNvPr id="11" name="Zástupný nadpis 1">
            <a:extLst>
              <a:ext uri="{FF2B5EF4-FFF2-40B4-BE49-F238E27FC236}">
                <a16:creationId xmlns="" xmlns:a16="http://schemas.microsoft.com/office/drawing/2014/main" id="{A4369984-AE3E-4E92-B72D-2F9B05A921F0}"/>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p>
            <a:r>
              <a:rPr lang="cs-CZ"/>
              <a:t>SLIDE TITLE</a:t>
            </a:r>
          </a:p>
        </p:txBody>
      </p:sp>
      <p:sp>
        <p:nvSpPr>
          <p:cNvPr id="12" name="Zástupný text 11">
            <a:extLst>
              <a:ext uri="{FF2B5EF4-FFF2-40B4-BE49-F238E27FC236}">
                <a16:creationId xmlns="" xmlns:a16="http://schemas.microsoft.com/office/drawing/2014/main" id="{E6C4F9C8-493D-45A4-A325-E777EF2F74C3}"/>
              </a:ext>
            </a:extLst>
          </p:cNvPr>
          <p:cNvSpPr>
            <a:spLocks noGrp="1"/>
          </p:cNvSpPr>
          <p:nvPr>
            <p:ph type="body" sz="quarter" idx="11" hasCustomPrompt="1"/>
          </p:nvPr>
        </p:nvSpPr>
        <p:spPr>
          <a:xfrm>
            <a:off x="127591" y="626028"/>
            <a:ext cx="11934000" cy="642385"/>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a:t>Headline</a:t>
            </a:r>
          </a:p>
        </p:txBody>
      </p:sp>
    </p:spTree>
    <p:extLst>
      <p:ext uri="{BB962C8B-B14F-4D97-AF65-F5344CB8AC3E}">
        <p14:creationId xmlns:p14="http://schemas.microsoft.com/office/powerpoint/2010/main" val="2181551589"/>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Front page">
    <p:bg>
      <p:bgPr>
        <a:solidFill>
          <a:srgbClr val="002552"/>
        </a:solidFill>
        <a:effectLst/>
      </p:bgPr>
    </p:bg>
    <p:spTree>
      <p:nvGrpSpPr>
        <p:cNvPr id="1" name=""/>
        <p:cNvGrpSpPr/>
        <p:nvPr/>
      </p:nvGrpSpPr>
      <p:grpSpPr>
        <a:xfrm>
          <a:off x="0" y="0"/>
          <a:ext cx="0" cy="0"/>
          <a:chOff x="0" y="0"/>
          <a:chExt cx="0" cy="0"/>
        </a:xfrm>
      </p:grpSpPr>
      <p:sp>
        <p:nvSpPr>
          <p:cNvPr id="37" name="Forme libre : forme 22">
            <a:extLst>
              <a:ext uri="{FF2B5EF4-FFF2-40B4-BE49-F238E27FC236}">
                <a16:creationId xmlns="" xmlns:a16="http://schemas.microsoft.com/office/drawing/2014/main" id="{3FE04B15-7014-4913-BFC9-8C72F19F2705}"/>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rgbClr val="405A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8" name="Forme libre : forme 20">
            <a:extLst>
              <a:ext uri="{FF2B5EF4-FFF2-40B4-BE49-F238E27FC236}">
                <a16:creationId xmlns="" xmlns:a16="http://schemas.microsoft.com/office/drawing/2014/main" id="{456100B8-4A4C-4868-9D90-6769E8D2AA33}"/>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rgbClr val="009D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39" name="Graphique 14">
            <a:extLst>
              <a:ext uri="{FF2B5EF4-FFF2-40B4-BE49-F238E27FC236}">
                <a16:creationId xmlns="" xmlns:a16="http://schemas.microsoft.com/office/drawing/2014/main" id="{0002BE8A-F806-4834-B56C-FEA5F8924DF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0983372" y="5821836"/>
            <a:ext cx="939784" cy="847524"/>
          </a:xfrm>
          <a:prstGeom prst="rect">
            <a:avLst/>
          </a:prstGeom>
        </p:spPr>
      </p:pic>
      <p:pic>
        <p:nvPicPr>
          <p:cNvPr id="40" name="Image 15" descr="Une image contenant objet&#10;&#10;Description générée automatiquement">
            <a:extLst>
              <a:ext uri="{FF2B5EF4-FFF2-40B4-BE49-F238E27FC236}">
                <a16:creationId xmlns="" xmlns:a16="http://schemas.microsoft.com/office/drawing/2014/main" id="{BB2F81E7-8E1B-4224-8D83-9C6A7FEF5537}"/>
              </a:ext>
            </a:extLst>
          </p:cNvPr>
          <p:cNvPicPr>
            <a:picLocks noChangeAspect="1"/>
          </p:cNvPicPr>
          <p:nvPr userDrawn="1"/>
        </p:nvPicPr>
        <p:blipFill rotWithShape="1">
          <a:blip r:embed="rId4" cstate="screen">
            <a:biLevel thresh="25000"/>
            <a:extLst>
              <a:ext uri="{28A0092B-C50C-407E-A947-70E740481C1C}">
                <a14:useLocalDpi xmlns:a14="http://schemas.microsoft.com/office/drawing/2010/main"/>
              </a:ext>
            </a:extLst>
          </a:blip>
          <a:srcRect/>
          <a:stretch/>
        </p:blipFill>
        <p:spPr>
          <a:xfrm>
            <a:off x="8003071" y="5986848"/>
            <a:ext cx="2802864" cy="649976"/>
          </a:xfrm>
          <a:prstGeom prst="rect">
            <a:avLst/>
          </a:prstGeom>
        </p:spPr>
      </p:pic>
      <p:sp>
        <p:nvSpPr>
          <p:cNvPr id="41" name="Sous-titre 2">
            <a:extLst>
              <a:ext uri="{FF2B5EF4-FFF2-40B4-BE49-F238E27FC236}">
                <a16:creationId xmlns="" xmlns:a16="http://schemas.microsoft.com/office/drawing/2014/main" id="{ED09B6BE-6198-44B1-9142-0B28613D2987}"/>
              </a:ext>
            </a:extLst>
          </p:cNvPr>
          <p:cNvSpPr>
            <a:spLocks noGrp="1"/>
          </p:cNvSpPr>
          <p:nvPr>
            <p:ph type="subTitle" idx="1" hasCustomPrompt="1"/>
          </p:nvPr>
        </p:nvSpPr>
        <p:spPr>
          <a:xfrm>
            <a:off x="459131" y="3001503"/>
            <a:ext cx="7551997" cy="461665"/>
          </a:xfrm>
          <a:prstGeom prst="rect">
            <a:avLst/>
          </a:prstGeom>
        </p:spPr>
        <p:txBody>
          <a:bodyPr wrap="square" lIns="108000" rIns="180000">
            <a:spAutoFit/>
          </a:bodyPr>
          <a:lstStyle>
            <a:lvl1pPr marL="0" indent="0" algn="l">
              <a:lnSpc>
                <a:spcPct val="100000"/>
              </a:lnSpc>
              <a:spcBef>
                <a:spcPts val="576"/>
              </a:spcBef>
              <a:buNone/>
              <a:defRPr sz="2400" b="1">
                <a:solidFill>
                  <a:schemeClr val="bg1"/>
                </a:solidFill>
                <a:latin typeface="Arial Black" panose="020B0A040201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a:t>Additional subtitle</a:t>
            </a:r>
          </a:p>
        </p:txBody>
      </p:sp>
      <p:sp>
        <p:nvSpPr>
          <p:cNvPr id="44" name="Espace réservé pour une image  9">
            <a:extLst>
              <a:ext uri="{FF2B5EF4-FFF2-40B4-BE49-F238E27FC236}">
                <a16:creationId xmlns="" xmlns:a16="http://schemas.microsoft.com/office/drawing/2014/main" id="{E256B8E8-F68E-497E-A6CF-14C787B136C7}"/>
              </a:ext>
            </a:extLst>
          </p:cNvPr>
          <p:cNvSpPr>
            <a:spLocks noGrp="1"/>
          </p:cNvSpPr>
          <p:nvPr>
            <p:ph type="pic" sz="quarter" idx="11" hasCustomPrompt="1"/>
          </p:nvPr>
        </p:nvSpPr>
        <p:spPr>
          <a:xfrm>
            <a:off x="574342" y="5302567"/>
            <a:ext cx="1814925" cy="914400"/>
          </a:xfrm>
          <a:prstGeom prst="rect">
            <a:avLst/>
          </a:prstGeom>
          <a:solidFill>
            <a:schemeClr val="bg1">
              <a:lumMod val="95000"/>
            </a:schemeClr>
          </a:solidFill>
        </p:spPr>
        <p:txBody>
          <a:bodyPr tIns="72000">
            <a:normAutofit/>
          </a:bodyPr>
          <a:lstStyle>
            <a:lvl1pPr marL="0" indent="0" algn="ctr">
              <a:lnSpc>
                <a:spcPct val="100000"/>
              </a:lnSpc>
              <a:spcBef>
                <a:spcPts val="264"/>
              </a:spcBef>
              <a:buNone/>
              <a:defRPr sz="1100">
                <a:solidFill>
                  <a:schemeClr val="tx1"/>
                </a:solidFill>
                <a:latin typeface="Arial" panose="020B0604020202020204" pitchFamily="34" charset="0"/>
                <a:cs typeface="Arial" panose="020B0604020202020204" pitchFamily="34" charset="0"/>
              </a:defRPr>
            </a:lvl1pPr>
          </a:lstStyle>
          <a:p>
            <a:r>
              <a:rPr lang="en-GB"/>
              <a:t>CUSTOMER'S LOGO</a:t>
            </a:r>
          </a:p>
        </p:txBody>
      </p:sp>
      <p:sp>
        <p:nvSpPr>
          <p:cNvPr id="45" name="Espace réservé du texte 8">
            <a:extLst>
              <a:ext uri="{FF2B5EF4-FFF2-40B4-BE49-F238E27FC236}">
                <a16:creationId xmlns="" xmlns:a16="http://schemas.microsoft.com/office/drawing/2014/main" id="{34D87F5E-86BE-4F94-AC25-DBBC59675543}"/>
              </a:ext>
            </a:extLst>
          </p:cNvPr>
          <p:cNvSpPr>
            <a:spLocks noGrp="1"/>
          </p:cNvSpPr>
          <p:nvPr>
            <p:ph type="body" sz="quarter" idx="12" hasCustomPrompt="1"/>
          </p:nvPr>
        </p:nvSpPr>
        <p:spPr>
          <a:xfrm>
            <a:off x="459131" y="4014515"/>
            <a:ext cx="7551997" cy="400110"/>
          </a:xfrm>
          <a:prstGeom prst="rect">
            <a:avLst/>
          </a:prstGeom>
        </p:spPr>
        <p:txBody>
          <a:bodyPr wrap="square" lIns="108000">
            <a:spAutoFit/>
          </a:bodyPr>
          <a:lstStyle>
            <a:lvl1pPr marL="0" indent="0">
              <a:lnSpc>
                <a:spcPct val="100000"/>
              </a:lnSpc>
              <a:spcBef>
                <a:spcPts val="480"/>
              </a:spcBef>
              <a:buNone/>
              <a:defRPr sz="200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the speaker</a:t>
            </a:r>
          </a:p>
        </p:txBody>
      </p:sp>
      <p:cxnSp>
        <p:nvCxnSpPr>
          <p:cNvPr id="46" name="Connecteur droit 26">
            <a:extLst>
              <a:ext uri="{FF2B5EF4-FFF2-40B4-BE49-F238E27FC236}">
                <a16:creationId xmlns="" xmlns:a16="http://schemas.microsoft.com/office/drawing/2014/main" id="{D919C3F5-58B8-482D-BEAA-A218DE89B9C2}"/>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Titre 1">
            <a:extLst>
              <a:ext uri="{FF2B5EF4-FFF2-40B4-BE49-F238E27FC236}">
                <a16:creationId xmlns="" xmlns:a16="http://schemas.microsoft.com/office/drawing/2014/main" id="{A4F0AD09-6A63-48F7-AAAE-03F1B970289E}"/>
              </a:ext>
            </a:extLst>
          </p:cNvPr>
          <p:cNvSpPr>
            <a:spLocks noGrp="1"/>
          </p:cNvSpPr>
          <p:nvPr>
            <p:ph type="ctrTitle" hasCustomPrompt="1"/>
          </p:nvPr>
        </p:nvSpPr>
        <p:spPr>
          <a:xfrm>
            <a:off x="459207" y="521852"/>
            <a:ext cx="7551997" cy="2475348"/>
          </a:xfrm>
          <a:prstGeom prst="rect">
            <a:avLst/>
          </a:prstGeo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pPr lvl="0"/>
            <a:r>
              <a:rPr lang="en-GB" noProof="0"/>
              <a:t>Presentation title</a:t>
            </a:r>
          </a:p>
        </p:txBody>
      </p:sp>
      <p:sp>
        <p:nvSpPr>
          <p:cNvPr id="13" name="Espace réservé du texte 8">
            <a:extLst>
              <a:ext uri="{FF2B5EF4-FFF2-40B4-BE49-F238E27FC236}">
                <a16:creationId xmlns="" xmlns:a16="http://schemas.microsoft.com/office/drawing/2014/main" id="{D957F4FB-9556-4942-8182-7B7F45D32BEE}"/>
              </a:ext>
            </a:extLst>
          </p:cNvPr>
          <p:cNvSpPr>
            <a:spLocks noGrp="1"/>
          </p:cNvSpPr>
          <p:nvPr>
            <p:ph type="body" sz="quarter" idx="13" hasCustomPrompt="1"/>
          </p:nvPr>
        </p:nvSpPr>
        <p:spPr>
          <a:xfrm>
            <a:off x="459131" y="4458258"/>
            <a:ext cx="7551997" cy="307777"/>
          </a:xfrm>
          <a:prstGeom prst="rect">
            <a:avLst/>
          </a:prstGeom>
        </p:spPr>
        <p:txBody>
          <a:bodyPr wrap="square" lIns="108000">
            <a:spAutoFit/>
          </a:bodyPr>
          <a:lstStyle>
            <a:lvl1pPr>
              <a:lnSpc>
                <a:spcPct val="100000"/>
              </a:lnSpc>
              <a:spcBef>
                <a:spcPts val="336"/>
              </a:spcBef>
              <a:defRPr lang="en-GB" sz="1400" dirty="0">
                <a:solidFill>
                  <a:schemeClr val="bg1"/>
                </a:solidFill>
                <a:latin typeface="Arial" panose="020B0604020202020204" pitchFamily="34" charset="0"/>
              </a:defRPr>
            </a:lvl1pPr>
          </a:lstStyle>
          <a:p>
            <a:pPr marL="0" lvl="0" indent="0">
              <a:buNone/>
            </a:pPr>
            <a:r>
              <a:rPr lang="en-GB" noProof="0"/>
              <a:t>Date</a:t>
            </a:r>
          </a:p>
        </p:txBody>
      </p:sp>
      <p:sp>
        <p:nvSpPr>
          <p:cNvPr id="15" name="Cadre 7">
            <a:extLst>
              <a:ext uri="{FF2B5EF4-FFF2-40B4-BE49-F238E27FC236}">
                <a16:creationId xmlns="" xmlns:a16="http://schemas.microsoft.com/office/drawing/2014/main" id="{A6078041-4AB4-ED4C-876C-764ACD6FF22A}"/>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7549034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Front pag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 name="Skupina 1">
            <a:extLst>
              <a:ext uri="{FF2B5EF4-FFF2-40B4-BE49-F238E27FC236}">
                <a16:creationId xmlns="" xmlns:a16="http://schemas.microsoft.com/office/drawing/2014/main" id="{86B1EE5D-17E2-A980-A648-4C8673CE5E53}"/>
              </a:ext>
            </a:extLst>
          </p:cNvPr>
          <p:cNvGrpSpPr/>
          <p:nvPr userDrawn="1"/>
        </p:nvGrpSpPr>
        <p:grpSpPr>
          <a:xfrm>
            <a:off x="106648" y="93998"/>
            <a:ext cx="12192001" cy="6863577"/>
            <a:chOff x="-182465" y="692872"/>
            <a:chExt cx="12192001" cy="6863577"/>
          </a:xfrm>
        </p:grpSpPr>
        <p:pic>
          <p:nvPicPr>
            <p:cNvPr id="3" name="Obrázek 2">
              <a:extLst>
                <a:ext uri="{FF2B5EF4-FFF2-40B4-BE49-F238E27FC236}">
                  <a16:creationId xmlns="" xmlns:a16="http://schemas.microsoft.com/office/drawing/2014/main" id="{2F8A3B7D-996E-D813-CD8B-F720798E75E8}"/>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1248" r="11248"/>
            <a:stretch/>
          </p:blipFill>
          <p:spPr>
            <a:xfrm>
              <a:off x="4036637" y="698449"/>
              <a:ext cx="7972899" cy="6858000"/>
            </a:xfrm>
            <a:prstGeom prst="rect">
              <a:avLst/>
            </a:prstGeom>
          </p:spPr>
        </p:pic>
        <p:sp>
          <p:nvSpPr>
            <p:cNvPr id="4" name="Obdélník 3">
              <a:extLst>
                <a:ext uri="{FF2B5EF4-FFF2-40B4-BE49-F238E27FC236}">
                  <a16:creationId xmlns="" xmlns:a16="http://schemas.microsoft.com/office/drawing/2014/main" id="{03AB4FA5-BEE9-E7F7-3C3C-84FB21B5A852}"/>
                </a:ext>
              </a:extLst>
            </p:cNvPr>
            <p:cNvSpPr/>
            <p:nvPr userDrawn="1"/>
          </p:nvSpPr>
          <p:spPr>
            <a:xfrm>
              <a:off x="-182465" y="698449"/>
              <a:ext cx="4206341"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bdélník 4">
              <a:extLst>
                <a:ext uri="{FF2B5EF4-FFF2-40B4-BE49-F238E27FC236}">
                  <a16:creationId xmlns="" xmlns:a16="http://schemas.microsoft.com/office/drawing/2014/main" id="{076F2A4F-8277-54FE-F9CC-35E3CC12A091}"/>
                </a:ext>
              </a:extLst>
            </p:cNvPr>
            <p:cNvSpPr/>
            <p:nvPr userDrawn="1"/>
          </p:nvSpPr>
          <p:spPr>
            <a:xfrm>
              <a:off x="4023876" y="692872"/>
              <a:ext cx="2610672" cy="6858000"/>
            </a:xfrm>
            <a:prstGeom prst="rect">
              <a:avLst/>
            </a:prstGeom>
            <a:gradFill flip="none" rotWithShape="1">
              <a:gsLst>
                <a:gs pos="4000">
                  <a:schemeClr val="accent1"/>
                </a:gs>
                <a:gs pos="100000">
                  <a:schemeClr val="accent1">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18">
            <a:extLst>
              <a:ext uri="{FF2B5EF4-FFF2-40B4-BE49-F238E27FC236}">
                <a16:creationId xmlns="" xmlns:a16="http://schemas.microsoft.com/office/drawing/2014/main" id="{A41B83D6-8C34-93F4-0A4B-F2876CECE735}"/>
              </a:ext>
            </a:extLst>
          </p:cNvPr>
          <p:cNvSpPr/>
          <p:nvPr userDrawn="1"/>
        </p:nvSpPr>
        <p:spPr>
          <a:xfrm>
            <a:off x="-2604" y="55573"/>
            <a:ext cx="12194604" cy="6858000"/>
          </a:xfrm>
          <a:prstGeom prst="rect">
            <a:avLst/>
          </a:prstGeom>
          <a:gradFill flip="none" rotWithShape="1">
            <a:gsLst>
              <a:gs pos="100000">
                <a:schemeClr val="accent1">
                  <a:alpha val="70000"/>
                </a:schemeClr>
              </a:gs>
              <a:gs pos="74000">
                <a:schemeClr val="accent1">
                  <a:alpha val="70000"/>
                </a:schemeClr>
              </a:gs>
              <a:gs pos="0">
                <a:schemeClr val="bg2">
                  <a:alpha val="50455"/>
                </a:scheme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Forme libre : forme 22">
            <a:extLst>
              <a:ext uri="{FF2B5EF4-FFF2-40B4-BE49-F238E27FC236}">
                <a16:creationId xmlns="" xmlns:a16="http://schemas.microsoft.com/office/drawing/2014/main" id="{3764BE73-989C-99C3-CD19-774D666F7BBF}"/>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rgbClr val="405A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 name="Forme libre : forme 20">
            <a:extLst>
              <a:ext uri="{FF2B5EF4-FFF2-40B4-BE49-F238E27FC236}">
                <a16:creationId xmlns="" xmlns:a16="http://schemas.microsoft.com/office/drawing/2014/main" id="{5A3CBF23-003C-55CE-BCEF-D0910B7D4AEB}"/>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rgbClr val="009D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9" name="Sous-titre 2">
            <a:extLst>
              <a:ext uri="{FF2B5EF4-FFF2-40B4-BE49-F238E27FC236}">
                <a16:creationId xmlns="" xmlns:a16="http://schemas.microsoft.com/office/drawing/2014/main" id="{4E5F4CE0-B0FF-0890-F2A5-C6312732CCFA}"/>
              </a:ext>
            </a:extLst>
          </p:cNvPr>
          <p:cNvSpPr>
            <a:spLocks noGrp="1"/>
          </p:cNvSpPr>
          <p:nvPr>
            <p:ph type="subTitle" idx="1" hasCustomPrompt="1"/>
          </p:nvPr>
        </p:nvSpPr>
        <p:spPr>
          <a:xfrm>
            <a:off x="459131" y="3001503"/>
            <a:ext cx="7551997" cy="461665"/>
          </a:xfrm>
          <a:prstGeom prst="rect">
            <a:avLst/>
          </a:prstGeom>
        </p:spPr>
        <p:txBody>
          <a:bodyPr wrap="square" lIns="108000" rIns="180000">
            <a:spAutoFit/>
          </a:bodyPr>
          <a:lstStyle>
            <a:lvl1pPr marL="0" indent="0" algn="l">
              <a:lnSpc>
                <a:spcPct val="100000"/>
              </a:lnSpc>
              <a:spcBef>
                <a:spcPts val="576"/>
              </a:spcBef>
              <a:buNone/>
              <a:defRPr sz="2400" b="1">
                <a:solidFill>
                  <a:schemeClr val="bg1"/>
                </a:solidFill>
                <a:latin typeface="Arial Black" panose="020B0A040201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a:t>Additional subtitle</a:t>
            </a:r>
          </a:p>
        </p:txBody>
      </p:sp>
      <p:sp>
        <p:nvSpPr>
          <p:cNvPr id="10" name="Espace réservé pour une image  9">
            <a:extLst>
              <a:ext uri="{FF2B5EF4-FFF2-40B4-BE49-F238E27FC236}">
                <a16:creationId xmlns="" xmlns:a16="http://schemas.microsoft.com/office/drawing/2014/main" id="{322980FE-591E-FC6F-99A2-CD8874251904}"/>
              </a:ext>
            </a:extLst>
          </p:cNvPr>
          <p:cNvSpPr>
            <a:spLocks noGrp="1"/>
          </p:cNvSpPr>
          <p:nvPr>
            <p:ph type="pic" sz="quarter" idx="11" hasCustomPrompt="1"/>
          </p:nvPr>
        </p:nvSpPr>
        <p:spPr>
          <a:xfrm>
            <a:off x="574342" y="5302567"/>
            <a:ext cx="1814925" cy="914400"/>
          </a:xfrm>
          <a:prstGeom prst="rect">
            <a:avLst/>
          </a:prstGeom>
          <a:solidFill>
            <a:schemeClr val="bg1">
              <a:lumMod val="95000"/>
            </a:schemeClr>
          </a:solidFill>
        </p:spPr>
        <p:txBody>
          <a:bodyPr tIns="72000">
            <a:normAutofit/>
          </a:bodyPr>
          <a:lstStyle>
            <a:lvl1pPr marL="0" indent="0" algn="ctr">
              <a:lnSpc>
                <a:spcPct val="100000"/>
              </a:lnSpc>
              <a:spcBef>
                <a:spcPts val="264"/>
              </a:spcBef>
              <a:buNone/>
              <a:defRPr sz="1100">
                <a:solidFill>
                  <a:schemeClr val="tx1"/>
                </a:solidFill>
                <a:latin typeface="Arial" panose="020B0604020202020204" pitchFamily="34" charset="0"/>
                <a:cs typeface="Arial" panose="020B0604020202020204" pitchFamily="34" charset="0"/>
              </a:defRPr>
            </a:lvl1pPr>
          </a:lstStyle>
          <a:p>
            <a:r>
              <a:rPr lang="en-GB"/>
              <a:t>CUSTOMER'S LOGO</a:t>
            </a:r>
          </a:p>
        </p:txBody>
      </p:sp>
      <p:sp>
        <p:nvSpPr>
          <p:cNvPr id="11" name="Espace réservé du texte 8">
            <a:extLst>
              <a:ext uri="{FF2B5EF4-FFF2-40B4-BE49-F238E27FC236}">
                <a16:creationId xmlns="" xmlns:a16="http://schemas.microsoft.com/office/drawing/2014/main" id="{2C4FD8D8-B751-78FD-8134-5B6204C75AFF}"/>
              </a:ext>
            </a:extLst>
          </p:cNvPr>
          <p:cNvSpPr>
            <a:spLocks noGrp="1"/>
          </p:cNvSpPr>
          <p:nvPr>
            <p:ph type="body" sz="quarter" idx="12" hasCustomPrompt="1"/>
          </p:nvPr>
        </p:nvSpPr>
        <p:spPr>
          <a:xfrm>
            <a:off x="459131" y="4014515"/>
            <a:ext cx="7551997" cy="400110"/>
          </a:xfrm>
          <a:prstGeom prst="rect">
            <a:avLst/>
          </a:prstGeom>
        </p:spPr>
        <p:txBody>
          <a:bodyPr wrap="square" lIns="108000">
            <a:spAutoFit/>
          </a:bodyPr>
          <a:lstStyle>
            <a:lvl1pPr marL="0" indent="0">
              <a:lnSpc>
                <a:spcPct val="100000"/>
              </a:lnSpc>
              <a:spcBef>
                <a:spcPts val="480"/>
              </a:spcBef>
              <a:buNone/>
              <a:defRPr sz="200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Name of the speaker</a:t>
            </a:r>
          </a:p>
        </p:txBody>
      </p:sp>
      <p:sp>
        <p:nvSpPr>
          <p:cNvPr id="12" name="Titre 1">
            <a:extLst>
              <a:ext uri="{FF2B5EF4-FFF2-40B4-BE49-F238E27FC236}">
                <a16:creationId xmlns="" xmlns:a16="http://schemas.microsoft.com/office/drawing/2014/main" id="{DFB5354B-DE2B-2566-593D-0E1CD9484A7E}"/>
              </a:ext>
            </a:extLst>
          </p:cNvPr>
          <p:cNvSpPr>
            <a:spLocks noGrp="1"/>
          </p:cNvSpPr>
          <p:nvPr>
            <p:ph type="ctrTitle" hasCustomPrompt="1"/>
          </p:nvPr>
        </p:nvSpPr>
        <p:spPr>
          <a:xfrm>
            <a:off x="459207" y="521852"/>
            <a:ext cx="7551997" cy="2475348"/>
          </a:xfrm>
          <a:prstGeom prst="rect">
            <a:avLst/>
          </a:prstGeo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pPr lvl="0"/>
            <a:r>
              <a:rPr lang="en-GB" noProof="0"/>
              <a:t>Presentation title</a:t>
            </a:r>
          </a:p>
        </p:txBody>
      </p:sp>
      <p:sp>
        <p:nvSpPr>
          <p:cNvPr id="14" name="Espace réservé du texte 8">
            <a:extLst>
              <a:ext uri="{FF2B5EF4-FFF2-40B4-BE49-F238E27FC236}">
                <a16:creationId xmlns="" xmlns:a16="http://schemas.microsoft.com/office/drawing/2014/main" id="{B420BB5D-D3C5-E03C-9800-F7F77FEFAAE5}"/>
              </a:ext>
            </a:extLst>
          </p:cNvPr>
          <p:cNvSpPr>
            <a:spLocks noGrp="1"/>
          </p:cNvSpPr>
          <p:nvPr>
            <p:ph type="body" sz="quarter" idx="13" hasCustomPrompt="1"/>
          </p:nvPr>
        </p:nvSpPr>
        <p:spPr>
          <a:xfrm>
            <a:off x="459131" y="4458258"/>
            <a:ext cx="7551997" cy="307777"/>
          </a:xfrm>
          <a:prstGeom prst="rect">
            <a:avLst/>
          </a:prstGeom>
        </p:spPr>
        <p:txBody>
          <a:bodyPr wrap="square" lIns="108000">
            <a:spAutoFit/>
          </a:bodyPr>
          <a:lstStyle>
            <a:lvl1pPr>
              <a:lnSpc>
                <a:spcPct val="100000"/>
              </a:lnSpc>
              <a:spcBef>
                <a:spcPts val="336"/>
              </a:spcBef>
              <a:buFontTx/>
              <a:buNone/>
              <a:defRPr lang="en-GB" sz="1400" dirty="0">
                <a:solidFill>
                  <a:schemeClr val="bg1"/>
                </a:solidFill>
                <a:latin typeface="Arial" panose="020B0604020202020204" pitchFamily="34" charset="0"/>
              </a:defRPr>
            </a:lvl1pPr>
          </a:lstStyle>
          <a:p>
            <a:pPr marL="0" lvl="0" indent="0">
              <a:buNone/>
            </a:pPr>
            <a:r>
              <a:rPr lang="en-GB" noProof="0"/>
              <a:t>Date</a:t>
            </a:r>
          </a:p>
        </p:txBody>
      </p:sp>
      <p:sp>
        <p:nvSpPr>
          <p:cNvPr id="16" name="Cadre 7">
            <a:extLst>
              <a:ext uri="{FF2B5EF4-FFF2-40B4-BE49-F238E27FC236}">
                <a16:creationId xmlns="" xmlns:a16="http://schemas.microsoft.com/office/drawing/2014/main" id="{813AE7A5-DC65-5A87-FDF6-898437BE2327}"/>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Obdélník 9">
            <a:extLst>
              <a:ext uri="{FF2B5EF4-FFF2-40B4-BE49-F238E27FC236}">
                <a16:creationId xmlns="" xmlns:a16="http://schemas.microsoft.com/office/drawing/2014/main" id="{CE2A979E-DB7D-D824-83B8-35EEB8D9560F}"/>
              </a:ext>
            </a:extLst>
          </p:cNvPr>
          <p:cNvSpPr/>
          <p:nvPr userDrawn="1"/>
        </p:nvSpPr>
        <p:spPr>
          <a:xfrm rot="13500000">
            <a:off x="4857102" y="2009173"/>
            <a:ext cx="4283049" cy="7333256"/>
          </a:xfrm>
          <a:prstGeom prst="rect">
            <a:avLst/>
          </a:prstGeom>
          <a:gradFill flip="none" rotWithShape="1">
            <a:gsLst>
              <a:gs pos="100000">
                <a:schemeClr val="bg1"/>
              </a:gs>
              <a:gs pos="32000">
                <a:schemeClr val="bg1">
                  <a:alpha val="0"/>
                </a:schemeClr>
              </a:gs>
            </a:gsLst>
            <a:lin ang="14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cs-CZ"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 name="Obdélník 10">
            <a:extLst>
              <a:ext uri="{FF2B5EF4-FFF2-40B4-BE49-F238E27FC236}">
                <a16:creationId xmlns="" xmlns:a16="http://schemas.microsoft.com/office/drawing/2014/main" id="{76BFAC42-81D1-79F2-9CE3-77322907D6E9}"/>
              </a:ext>
            </a:extLst>
          </p:cNvPr>
          <p:cNvSpPr/>
          <p:nvPr userDrawn="1"/>
        </p:nvSpPr>
        <p:spPr>
          <a:xfrm rot="13500000">
            <a:off x="7347685" y="-2237251"/>
            <a:ext cx="1327457" cy="7177285"/>
          </a:xfrm>
          <a:prstGeom prst="rect">
            <a:avLst/>
          </a:prstGeom>
          <a:gradFill flip="none" rotWithShape="1">
            <a:gsLst>
              <a:gs pos="81000">
                <a:schemeClr val="bg1">
                  <a:alpha val="20000"/>
                </a:schemeClr>
              </a:gs>
              <a:gs pos="0">
                <a:schemeClr val="bg1">
                  <a:alpha val="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cs-CZ"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6291470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_white">
    <p:spTree>
      <p:nvGrpSpPr>
        <p:cNvPr id="1" name=""/>
        <p:cNvGrpSpPr/>
        <p:nvPr/>
      </p:nvGrpSpPr>
      <p:grpSpPr>
        <a:xfrm>
          <a:off x="0" y="0"/>
          <a:ext cx="0" cy="0"/>
          <a:chOff x="0" y="0"/>
          <a:chExt cx="0" cy="0"/>
        </a:xfrm>
      </p:grpSpPr>
      <p:sp>
        <p:nvSpPr>
          <p:cNvPr id="7" name="Zástupný symbol pro číslo snímku 5">
            <a:extLst>
              <a:ext uri="{FF2B5EF4-FFF2-40B4-BE49-F238E27FC236}">
                <a16:creationId xmlns="" xmlns:a16="http://schemas.microsoft.com/office/drawing/2014/main" id="{FD5E860C-4B49-49F8-BDBA-E5820723608D}"/>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a:solidFill>
                <a:schemeClr val="bg1">
                  <a:lumMod val="50000"/>
                </a:schemeClr>
              </a:solidFill>
              <a:latin typeface="+mn-lt"/>
            </a:endParaRPr>
          </a:p>
        </p:txBody>
      </p:sp>
      <p:sp>
        <p:nvSpPr>
          <p:cNvPr id="8" name="Zástupný nadpis 1">
            <a:extLst>
              <a:ext uri="{FF2B5EF4-FFF2-40B4-BE49-F238E27FC236}">
                <a16:creationId xmlns="" xmlns:a16="http://schemas.microsoft.com/office/drawing/2014/main" id="{9D4E53DC-BE8D-443A-A135-866C3F945121}"/>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p>
            <a:r>
              <a:rPr lang="cs-CZ"/>
              <a:t>SLIDE TITLE</a:t>
            </a:r>
          </a:p>
        </p:txBody>
      </p:sp>
    </p:spTree>
    <p:extLst>
      <p:ext uri="{BB962C8B-B14F-4D97-AF65-F5344CB8AC3E}">
        <p14:creationId xmlns:p14="http://schemas.microsoft.com/office/powerpoint/2010/main" val="2562165715"/>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_text_white">
    <p:spTree>
      <p:nvGrpSpPr>
        <p:cNvPr id="1" name=""/>
        <p:cNvGrpSpPr/>
        <p:nvPr/>
      </p:nvGrpSpPr>
      <p:grpSpPr>
        <a:xfrm>
          <a:off x="0" y="0"/>
          <a:ext cx="0" cy="0"/>
          <a:chOff x="0" y="0"/>
          <a:chExt cx="0" cy="0"/>
        </a:xfrm>
      </p:grpSpPr>
      <p:sp>
        <p:nvSpPr>
          <p:cNvPr id="8" name="Zástupný symbol pro obsah 10">
            <a:extLst>
              <a:ext uri="{FF2B5EF4-FFF2-40B4-BE49-F238E27FC236}">
                <a16:creationId xmlns="" xmlns:a16="http://schemas.microsoft.com/office/drawing/2014/main" id="{CA6A2266-BF2A-4C84-80B0-AC22D7203215}"/>
              </a:ext>
            </a:extLst>
          </p:cNvPr>
          <p:cNvSpPr>
            <a:spLocks noGrp="1"/>
          </p:cNvSpPr>
          <p:nvPr>
            <p:ph sz="quarter" idx="19" hasCustomPrompt="1"/>
          </p:nvPr>
        </p:nvSpPr>
        <p:spPr>
          <a:xfrm>
            <a:off x="127591" y="764705"/>
            <a:ext cx="11934000" cy="5580533"/>
          </a:xfrm>
          <a:prstGeom prst="rect">
            <a:avLst/>
          </a:prstGeom>
        </p:spPr>
        <p:txBody>
          <a:bodyPr lIns="0" tIns="0" rIns="0" bIns="0"/>
          <a:lstStyle>
            <a:lvl1pPr marL="374650" indent="-285750">
              <a:lnSpc>
                <a:spcPct val="100000"/>
              </a:lnSpc>
              <a:spcBef>
                <a:spcPts val="432"/>
              </a:spcBef>
              <a:buFont typeface="Wingdings" panose="05000000000000000000" pitchFamily="2" charset="2"/>
              <a:buChar char="§"/>
              <a:tabLst/>
              <a:defRPr sz="1800">
                <a:solidFill>
                  <a:schemeClr val="tx1"/>
                </a:solidFill>
                <a:latin typeface="Arial" panose="020B0604020202020204" pitchFamily="34" charset="0"/>
                <a:cs typeface="Arial" panose="020B0604020202020204" pitchFamily="34" charset="0"/>
              </a:defRPr>
            </a:lvl1pPr>
            <a:lvl2pPr marL="642937" indent="-285750">
              <a:lnSpc>
                <a:spcPct val="100000"/>
              </a:lnSpc>
              <a:spcBef>
                <a:spcPts val="432"/>
              </a:spcBef>
              <a:buFont typeface="Arial" panose="020B0604020202020204" pitchFamily="34" charset="0"/>
              <a:buChar char="–"/>
              <a:tabLst>
                <a:tab pos="1343025" algn="l"/>
              </a:tabLst>
              <a:defRPr sz="1800">
                <a:solidFill>
                  <a:schemeClr val="tx1"/>
                </a:solidFill>
                <a:latin typeface="Arial" panose="020B0604020202020204" pitchFamily="34" charset="0"/>
                <a:cs typeface="Arial" panose="020B0604020202020204" pitchFamily="34" charset="0"/>
              </a:defRPr>
            </a:lvl2pPr>
            <a:lvl3pPr marL="1202207" indent="-239173">
              <a:buSzPct val="80000"/>
              <a:buFont typeface="Courier New" panose="02070309020205020404" pitchFamily="49" charset="0"/>
              <a:buChar char="o"/>
              <a:defRPr sz="1867">
                <a:solidFill>
                  <a:srgbClr val="404040"/>
                </a:solidFill>
                <a:latin typeface="Arial" panose="020B0604020202020204" pitchFamily="34" charset="0"/>
                <a:cs typeface="Arial" panose="020B0604020202020204" pitchFamily="34" charset="0"/>
              </a:defRPr>
            </a:lvl3pPr>
            <a:lvl4pPr marL="1667850" indent="-239173">
              <a:buSzPct val="90000"/>
              <a:defRPr sz="1600">
                <a:solidFill>
                  <a:srgbClr val="404040"/>
                </a:solidFill>
                <a:latin typeface="Arial" panose="020B0604020202020204" pitchFamily="34" charset="0"/>
                <a:cs typeface="Arial" panose="020B0604020202020204" pitchFamily="34" charset="0"/>
              </a:defRPr>
            </a:lvl4pPr>
            <a:lvl5pPr>
              <a:defRPr>
                <a:solidFill>
                  <a:srgbClr val="404040"/>
                </a:solidFill>
              </a:defRPr>
            </a:lvl5pPr>
          </a:lstStyle>
          <a:p>
            <a:pPr lvl="0"/>
            <a:r>
              <a:rPr lang="cs-CZ"/>
              <a:t>Klepnutím lze upravit styly předlohy textu.</a:t>
            </a:r>
          </a:p>
          <a:p>
            <a:pPr lvl="1"/>
            <a:r>
              <a:rPr lang="cs-CZ"/>
              <a:t>Druhá úroveň</a:t>
            </a:r>
          </a:p>
        </p:txBody>
      </p:sp>
      <p:sp>
        <p:nvSpPr>
          <p:cNvPr id="9" name="Zástupný symbol pro číslo snímku 5">
            <a:extLst>
              <a:ext uri="{FF2B5EF4-FFF2-40B4-BE49-F238E27FC236}">
                <a16:creationId xmlns="" xmlns:a16="http://schemas.microsoft.com/office/drawing/2014/main" id="{32C3F233-6D86-44EA-88A6-7C0DF09152CC}"/>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a:solidFill>
                <a:schemeClr val="bg1">
                  <a:lumMod val="50000"/>
                </a:schemeClr>
              </a:solidFill>
              <a:latin typeface="+mn-lt"/>
            </a:endParaRPr>
          </a:p>
        </p:txBody>
      </p:sp>
      <p:sp>
        <p:nvSpPr>
          <p:cNvPr id="10" name="Zástupný nadpis 1">
            <a:extLst>
              <a:ext uri="{FF2B5EF4-FFF2-40B4-BE49-F238E27FC236}">
                <a16:creationId xmlns="" xmlns:a16="http://schemas.microsoft.com/office/drawing/2014/main" id="{5A572D27-0EFE-4DA2-A740-E68865D3ABD5}"/>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p>
            <a:r>
              <a:rPr lang="cs-CZ"/>
              <a:t>SLIDE TITLE</a:t>
            </a:r>
          </a:p>
        </p:txBody>
      </p:sp>
    </p:spTree>
    <p:extLst>
      <p:ext uri="{BB962C8B-B14F-4D97-AF65-F5344CB8AC3E}">
        <p14:creationId xmlns:p14="http://schemas.microsoft.com/office/powerpoint/2010/main" val="3038919519"/>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_headline_white">
    <p:spTree>
      <p:nvGrpSpPr>
        <p:cNvPr id="1" name=""/>
        <p:cNvGrpSpPr/>
        <p:nvPr/>
      </p:nvGrpSpPr>
      <p:grpSpPr>
        <a:xfrm>
          <a:off x="0" y="0"/>
          <a:ext cx="0" cy="0"/>
          <a:chOff x="0" y="0"/>
          <a:chExt cx="0" cy="0"/>
        </a:xfrm>
      </p:grpSpPr>
      <p:sp>
        <p:nvSpPr>
          <p:cNvPr id="8" name="Zástupný text 11">
            <a:extLst>
              <a:ext uri="{FF2B5EF4-FFF2-40B4-BE49-F238E27FC236}">
                <a16:creationId xmlns="" xmlns:a16="http://schemas.microsoft.com/office/drawing/2014/main" id="{D75B9138-CC83-4560-8013-7172DC0AD3F9}"/>
              </a:ext>
            </a:extLst>
          </p:cNvPr>
          <p:cNvSpPr>
            <a:spLocks noGrp="1"/>
          </p:cNvSpPr>
          <p:nvPr>
            <p:ph type="body" sz="quarter" idx="10" hasCustomPrompt="1"/>
          </p:nvPr>
        </p:nvSpPr>
        <p:spPr>
          <a:xfrm>
            <a:off x="127591" y="626028"/>
            <a:ext cx="11934000" cy="642385"/>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a:t>Headline</a:t>
            </a:r>
          </a:p>
        </p:txBody>
      </p:sp>
      <p:sp>
        <p:nvSpPr>
          <p:cNvPr id="9" name="Zástupný symbol pro číslo snímku 5">
            <a:extLst>
              <a:ext uri="{FF2B5EF4-FFF2-40B4-BE49-F238E27FC236}">
                <a16:creationId xmlns="" xmlns:a16="http://schemas.microsoft.com/office/drawing/2014/main" id="{FDBD8B65-002E-457B-81D4-568AF849A79C}"/>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a:solidFill>
                <a:schemeClr val="bg1">
                  <a:lumMod val="50000"/>
                </a:schemeClr>
              </a:solidFill>
              <a:latin typeface="+mn-lt"/>
            </a:endParaRPr>
          </a:p>
        </p:txBody>
      </p:sp>
      <p:sp>
        <p:nvSpPr>
          <p:cNvPr id="11" name="Zástupný nadpis 1">
            <a:extLst>
              <a:ext uri="{FF2B5EF4-FFF2-40B4-BE49-F238E27FC236}">
                <a16:creationId xmlns="" xmlns:a16="http://schemas.microsoft.com/office/drawing/2014/main" id="{FB7DCFB9-985E-43F8-BAC9-BD2F23ADF11A}"/>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p>
            <a:r>
              <a:rPr lang="cs-CZ"/>
              <a:t>SLIDE TITLE</a:t>
            </a:r>
          </a:p>
        </p:txBody>
      </p:sp>
    </p:spTree>
    <p:extLst>
      <p:ext uri="{BB962C8B-B14F-4D97-AF65-F5344CB8AC3E}">
        <p14:creationId xmlns:p14="http://schemas.microsoft.com/office/powerpoint/2010/main" val="3892266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lavní zjištění - 4">
    <p:spTree>
      <p:nvGrpSpPr>
        <p:cNvPr id="1" name=""/>
        <p:cNvGrpSpPr/>
        <p:nvPr/>
      </p:nvGrpSpPr>
      <p:grpSpPr>
        <a:xfrm>
          <a:off x="0" y="0"/>
          <a:ext cx="0" cy="0"/>
          <a:chOff x="0" y="0"/>
          <a:chExt cx="0" cy="0"/>
        </a:xfrm>
      </p:grpSpPr>
      <p:sp>
        <p:nvSpPr>
          <p:cNvPr id="9" name="Zástupný symbol pro číslo snímku 5">
            <a:extLst>
              <a:ext uri="{FF2B5EF4-FFF2-40B4-BE49-F238E27FC236}">
                <a16:creationId xmlns="" xmlns:a16="http://schemas.microsoft.com/office/drawing/2014/main" id="{32C3F233-6D86-44EA-88A6-7C0DF09152CC}"/>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a:solidFill>
                <a:schemeClr val="bg1">
                  <a:lumMod val="50000"/>
                </a:schemeClr>
              </a:solidFill>
              <a:latin typeface="+mn-lt"/>
            </a:endParaRPr>
          </a:p>
        </p:txBody>
      </p:sp>
      <p:sp>
        <p:nvSpPr>
          <p:cNvPr id="2" name="Nadpis 1">
            <a:extLst>
              <a:ext uri="{FF2B5EF4-FFF2-40B4-BE49-F238E27FC236}">
                <a16:creationId xmlns="" xmlns:a16="http://schemas.microsoft.com/office/drawing/2014/main" id="{AA2F9C02-FB22-B09E-55D6-5A5824BF643F}"/>
              </a:ext>
            </a:extLst>
          </p:cNvPr>
          <p:cNvSpPr>
            <a:spLocks noGrp="1"/>
          </p:cNvSpPr>
          <p:nvPr>
            <p:ph type="title" hasCustomPrompt="1"/>
          </p:nvPr>
        </p:nvSpPr>
        <p:spPr>
          <a:xfrm>
            <a:off x="218660" y="123841"/>
            <a:ext cx="11754542" cy="486000"/>
          </a:xfrm>
          <a:prstGeom prst="rect">
            <a:avLst/>
          </a:prstGeom>
        </p:spPr>
        <p:txBody>
          <a:bodyPr lIns="0" rIns="0"/>
          <a:lstStyle/>
          <a:p>
            <a:r>
              <a:rPr lang="cs-CZ"/>
              <a:t>HLAVNÍ ZJIŠTĚNÍ</a:t>
            </a:r>
          </a:p>
        </p:txBody>
      </p:sp>
      <p:sp>
        <p:nvSpPr>
          <p:cNvPr id="4" name="Obdélník 3">
            <a:extLst>
              <a:ext uri="{FF2B5EF4-FFF2-40B4-BE49-F238E27FC236}">
                <a16:creationId xmlns="" xmlns:a16="http://schemas.microsoft.com/office/drawing/2014/main" id="{4764130C-AD83-31B3-47A6-923B2D1D1604}"/>
              </a:ext>
            </a:extLst>
          </p:cNvPr>
          <p:cNvSpPr/>
          <p:nvPr userDrawn="1"/>
        </p:nvSpPr>
        <p:spPr>
          <a:xfrm>
            <a:off x="207775" y="620714"/>
            <a:ext cx="3678226" cy="5307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cs-CZ"/>
            </a:defPPr>
            <a:lvl1pPr marL="0" algn="l" defTabSz="1219170" rtl="0" eaLnBrk="1" latinLnBrk="0" hangingPunct="1">
              <a:defRPr sz="2400" kern="1200">
                <a:solidFill>
                  <a:schemeClr val="lt1"/>
                </a:solidFill>
                <a:latin typeface="+mn-lt"/>
                <a:ea typeface="+mn-ea"/>
                <a:cs typeface="+mn-cs"/>
              </a:defRPr>
            </a:lvl1pPr>
            <a:lvl2pPr marL="609585" algn="l" defTabSz="1219170" rtl="0" eaLnBrk="1" latinLnBrk="0" hangingPunct="1">
              <a:defRPr sz="2400" kern="1200">
                <a:solidFill>
                  <a:schemeClr val="lt1"/>
                </a:solidFill>
                <a:latin typeface="+mn-lt"/>
                <a:ea typeface="+mn-ea"/>
                <a:cs typeface="+mn-cs"/>
              </a:defRPr>
            </a:lvl2pPr>
            <a:lvl3pPr marL="1219170" algn="l" defTabSz="1219170" rtl="0" eaLnBrk="1" latinLnBrk="0" hangingPunct="1">
              <a:defRPr sz="2400" kern="1200">
                <a:solidFill>
                  <a:schemeClr val="lt1"/>
                </a:solidFill>
                <a:latin typeface="+mn-lt"/>
                <a:ea typeface="+mn-ea"/>
                <a:cs typeface="+mn-cs"/>
              </a:defRPr>
            </a:lvl3pPr>
            <a:lvl4pPr marL="1828754" algn="l" defTabSz="1219170" rtl="0" eaLnBrk="1" latinLnBrk="0" hangingPunct="1">
              <a:defRPr sz="2400" kern="1200">
                <a:solidFill>
                  <a:schemeClr val="lt1"/>
                </a:solidFill>
                <a:latin typeface="+mn-lt"/>
                <a:ea typeface="+mn-ea"/>
                <a:cs typeface="+mn-cs"/>
              </a:defRPr>
            </a:lvl4pPr>
            <a:lvl5pPr marL="2438339" algn="l" defTabSz="1219170" rtl="0" eaLnBrk="1" latinLnBrk="0" hangingPunct="1">
              <a:defRPr sz="2400" kern="1200">
                <a:solidFill>
                  <a:schemeClr val="lt1"/>
                </a:solidFill>
                <a:latin typeface="+mn-lt"/>
                <a:ea typeface="+mn-ea"/>
                <a:cs typeface="+mn-cs"/>
              </a:defRPr>
            </a:lvl5pPr>
            <a:lvl6pPr marL="3047924" algn="l" defTabSz="1219170" rtl="0" eaLnBrk="1" latinLnBrk="0" hangingPunct="1">
              <a:defRPr sz="2400" kern="1200">
                <a:solidFill>
                  <a:schemeClr val="lt1"/>
                </a:solidFill>
                <a:latin typeface="+mn-lt"/>
                <a:ea typeface="+mn-ea"/>
                <a:cs typeface="+mn-cs"/>
              </a:defRPr>
            </a:lvl6pPr>
            <a:lvl7pPr marL="3657509" algn="l" defTabSz="1219170" rtl="0" eaLnBrk="1" latinLnBrk="0" hangingPunct="1">
              <a:defRPr sz="2400" kern="1200">
                <a:solidFill>
                  <a:schemeClr val="lt1"/>
                </a:solidFill>
                <a:latin typeface="+mn-lt"/>
                <a:ea typeface="+mn-ea"/>
                <a:cs typeface="+mn-cs"/>
              </a:defRPr>
            </a:lvl7pPr>
            <a:lvl8pPr marL="4267093" algn="l" defTabSz="1219170" rtl="0" eaLnBrk="1" latinLnBrk="0" hangingPunct="1">
              <a:defRPr sz="2400" kern="1200">
                <a:solidFill>
                  <a:schemeClr val="lt1"/>
                </a:solidFill>
                <a:latin typeface="+mn-lt"/>
                <a:ea typeface="+mn-ea"/>
                <a:cs typeface="+mn-cs"/>
              </a:defRPr>
            </a:lvl8pPr>
            <a:lvl9pPr marL="4876678" algn="l" defTabSz="1219170" rtl="0" eaLnBrk="1" latinLnBrk="0" hangingPunct="1">
              <a:defRPr sz="2400" kern="1200">
                <a:solidFill>
                  <a:schemeClr val="lt1"/>
                </a:solidFill>
                <a:latin typeface="+mn-lt"/>
                <a:ea typeface="+mn-ea"/>
                <a:cs typeface="+mn-cs"/>
              </a:defRPr>
            </a:lvl9pPr>
          </a:lstStyle>
          <a:p>
            <a:pPr algn="ctr"/>
            <a:endParaRPr lang="en-US"/>
          </a:p>
        </p:txBody>
      </p:sp>
      <p:sp>
        <p:nvSpPr>
          <p:cNvPr id="5" name="Espace réservé pour une image  3">
            <a:extLst>
              <a:ext uri="{FF2B5EF4-FFF2-40B4-BE49-F238E27FC236}">
                <a16:creationId xmlns="" xmlns:a16="http://schemas.microsoft.com/office/drawing/2014/main" id="{665A232B-4F99-E39E-BDA5-A5ACBDA7DF88}"/>
              </a:ext>
            </a:extLst>
          </p:cNvPr>
          <p:cNvSpPr>
            <a:spLocks noGrp="1"/>
          </p:cNvSpPr>
          <p:nvPr>
            <p:ph type="pic" sz="quarter" idx="33"/>
          </p:nvPr>
        </p:nvSpPr>
        <p:spPr>
          <a:xfrm>
            <a:off x="207775" y="620714"/>
            <a:ext cx="3678225" cy="1908186"/>
          </a:xfrm>
          <a:prstGeom prst="rect">
            <a:avLst/>
          </a:prstGeom>
          <a:solidFill>
            <a:schemeClr val="bg1">
              <a:lumMod val="95000"/>
            </a:schemeClr>
          </a:solidFill>
        </p:spPr>
        <p:txBody>
          <a:bodyPr/>
          <a:lstStyle>
            <a:lvl1pPr marL="0" indent="0">
              <a:buNone/>
              <a:defRPr sz="1600"/>
            </a:lvl1pPr>
          </a:lstStyle>
          <a:p>
            <a:endParaRPr lang="en-GB"/>
          </a:p>
        </p:txBody>
      </p:sp>
      <p:sp>
        <p:nvSpPr>
          <p:cNvPr id="6" name="Zástupný text 37">
            <a:extLst>
              <a:ext uri="{FF2B5EF4-FFF2-40B4-BE49-F238E27FC236}">
                <a16:creationId xmlns="" xmlns:a16="http://schemas.microsoft.com/office/drawing/2014/main" id="{AD31BC23-165B-23FF-7EFA-E45D0D6070BD}"/>
              </a:ext>
            </a:extLst>
          </p:cNvPr>
          <p:cNvSpPr>
            <a:spLocks noGrp="1"/>
          </p:cNvSpPr>
          <p:nvPr>
            <p:ph type="body" sz="quarter" idx="28" hasCustomPrompt="1"/>
          </p:nvPr>
        </p:nvSpPr>
        <p:spPr>
          <a:xfrm>
            <a:off x="8284227" y="1394114"/>
            <a:ext cx="3666462" cy="1314806"/>
          </a:xfrm>
          <a:prstGeom prst="rect">
            <a:avLst/>
          </a:prstGeom>
        </p:spPr>
        <p:txBody>
          <a:bodyPr lIns="0" tIns="0" rIns="0" bIns="46800"/>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marL="285750" marR="0" lvl="0" indent="-285750" algn="l" defTabSz="914400" rtl="0" eaLnBrk="1" fontAlgn="auto" latinLnBrk="0" hangingPunct="1">
              <a:lnSpc>
                <a:spcPct val="100000"/>
              </a:lnSpc>
              <a:spcBef>
                <a:spcPts val="432"/>
              </a:spcBef>
              <a:spcAft>
                <a:spcPts val="0"/>
              </a:spcAft>
              <a:buClrTx/>
              <a:buSzTx/>
              <a:buFont typeface="Wingdings" panose="05000000000000000000" pitchFamily="2" charset="2"/>
              <a:buChar char="§"/>
              <a:tabLst/>
              <a:defRPr/>
            </a:pPr>
            <a:r>
              <a:rPr kumimoji="0" lang="cs-CZ" sz="1400" b="0" i="0" u="none" strike="noStrike" kern="0" cap="none" spc="0" normalizeH="0" baseline="0" err="1">
                <a:ln>
                  <a:noFill/>
                </a:ln>
                <a:effectLst/>
                <a:uLnTx/>
                <a:uFillTx/>
                <a:latin typeface="Arial" panose="020B0604020202020204"/>
                <a:ea typeface="+mn-ea"/>
                <a:cs typeface="+mn-cs"/>
              </a:rPr>
              <a:t>Key</a:t>
            </a:r>
            <a:r>
              <a:rPr kumimoji="0" lang="cs-CZ" sz="1400" b="0" i="0" u="none" strike="noStrike" kern="0" cap="none" spc="0" normalizeH="0" baseline="0">
                <a:ln>
                  <a:noFill/>
                </a:ln>
                <a:effectLst/>
                <a:uLnTx/>
                <a:uFillTx/>
                <a:latin typeface="Arial" panose="020B0604020202020204"/>
                <a:ea typeface="+mn-ea"/>
                <a:cs typeface="+mn-cs"/>
              </a:rPr>
              <a:t> </a:t>
            </a:r>
            <a:r>
              <a:rPr kumimoji="0" lang="cs-CZ" sz="1400" b="0" i="0" u="none" strike="noStrike" kern="0" cap="none" spc="0" normalizeH="0" baseline="0" err="1">
                <a:ln>
                  <a:noFill/>
                </a:ln>
                <a:effectLst/>
                <a:uLnTx/>
                <a:uFillTx/>
                <a:latin typeface="Arial" panose="020B0604020202020204"/>
                <a:ea typeface="+mn-ea"/>
                <a:cs typeface="+mn-cs"/>
              </a:rPr>
              <a:t>insight</a:t>
            </a:r>
            <a:r>
              <a:rPr kumimoji="0" lang="cs-CZ" sz="1400" b="0" i="0" u="none" strike="noStrike" kern="0" cap="none" spc="0" normalizeH="0" baseline="0">
                <a:ln>
                  <a:noFill/>
                </a:ln>
                <a:effectLst/>
                <a:uLnTx/>
                <a:uFillTx/>
                <a:latin typeface="Arial" panose="020B0604020202020204"/>
                <a:ea typeface="+mn-ea"/>
                <a:cs typeface="+mn-cs"/>
              </a:rPr>
              <a:t> </a:t>
            </a:r>
          </a:p>
          <a:p>
            <a:pPr marL="285750" marR="0" lvl="0" indent="-285750" algn="l" defTabSz="914400" rtl="0" eaLnBrk="1" fontAlgn="auto" latinLnBrk="0" hangingPunct="1">
              <a:lnSpc>
                <a:spcPct val="100000"/>
              </a:lnSpc>
              <a:spcBef>
                <a:spcPts val="432"/>
              </a:spcBef>
              <a:spcAft>
                <a:spcPts val="0"/>
              </a:spcAft>
              <a:buClrTx/>
              <a:buSzTx/>
              <a:buFont typeface="Wingdings" panose="05000000000000000000" pitchFamily="2" charset="2"/>
              <a:buChar char="§"/>
              <a:tabLst/>
              <a:defRPr/>
            </a:pPr>
            <a:r>
              <a:rPr kumimoji="0" lang="cs-CZ" sz="1400" b="0" i="0" u="none" strike="noStrike" kern="0" cap="none" spc="0" normalizeH="0" baseline="0" err="1">
                <a:ln>
                  <a:noFill/>
                </a:ln>
                <a:effectLst/>
                <a:uLnTx/>
                <a:uFillTx/>
                <a:latin typeface="Arial" panose="020B0604020202020204"/>
                <a:ea typeface="+mn-ea"/>
                <a:cs typeface="+mn-cs"/>
              </a:rPr>
              <a:t>Key</a:t>
            </a:r>
            <a:r>
              <a:rPr kumimoji="0" lang="cs-CZ" sz="1400" b="0" i="0" u="none" strike="noStrike" kern="0" cap="none" spc="0" normalizeH="0" baseline="0">
                <a:ln>
                  <a:noFill/>
                </a:ln>
                <a:effectLst/>
                <a:uLnTx/>
                <a:uFillTx/>
                <a:latin typeface="Arial" panose="020B0604020202020204"/>
                <a:ea typeface="+mn-ea"/>
                <a:cs typeface="+mn-cs"/>
              </a:rPr>
              <a:t> </a:t>
            </a:r>
            <a:r>
              <a:rPr kumimoji="0" lang="cs-CZ" sz="1400" b="0" i="0" u="none" strike="noStrike" kern="0" cap="none" spc="0" normalizeH="0" baseline="0" err="1">
                <a:ln>
                  <a:noFill/>
                </a:ln>
                <a:effectLst/>
                <a:uLnTx/>
                <a:uFillTx/>
                <a:latin typeface="Arial" panose="020B0604020202020204"/>
                <a:ea typeface="+mn-ea"/>
                <a:cs typeface="+mn-cs"/>
              </a:rPr>
              <a:t>insight</a:t>
            </a:r>
            <a:endParaRPr kumimoji="0" lang="cs-CZ" sz="1400" b="0" i="0" u="none" strike="noStrike" kern="0" cap="none" spc="0" normalizeH="0" baseline="0">
              <a:ln>
                <a:noFill/>
              </a:ln>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432"/>
              </a:spcBef>
              <a:spcAft>
                <a:spcPts val="0"/>
              </a:spcAft>
              <a:buClrTx/>
              <a:buSzTx/>
              <a:buFont typeface="Wingdings" panose="05000000000000000000" pitchFamily="2" charset="2"/>
              <a:buChar char="§"/>
              <a:tabLst/>
              <a:defRPr/>
            </a:pPr>
            <a:r>
              <a:rPr kumimoji="0" lang="cs-CZ" sz="1400" b="0" i="0" u="none" strike="noStrike" kern="0" cap="none" spc="0" normalizeH="0" baseline="0" err="1">
                <a:ln>
                  <a:noFill/>
                </a:ln>
                <a:effectLst/>
                <a:uLnTx/>
                <a:uFillTx/>
                <a:latin typeface="Arial" panose="020B0604020202020204"/>
                <a:ea typeface="+mn-ea"/>
                <a:cs typeface="+mn-cs"/>
              </a:rPr>
              <a:t>Key</a:t>
            </a:r>
            <a:r>
              <a:rPr kumimoji="0" lang="cs-CZ" sz="1400" b="0" i="0" u="none" strike="noStrike" kern="0" cap="none" spc="0" normalizeH="0" baseline="0">
                <a:ln>
                  <a:noFill/>
                </a:ln>
                <a:effectLst/>
                <a:uLnTx/>
                <a:uFillTx/>
                <a:latin typeface="Arial" panose="020B0604020202020204"/>
                <a:ea typeface="+mn-ea"/>
                <a:cs typeface="+mn-cs"/>
              </a:rPr>
              <a:t> </a:t>
            </a:r>
            <a:r>
              <a:rPr kumimoji="0" lang="cs-CZ" sz="1400" b="0" i="0" u="none" strike="noStrike" kern="0" cap="none" spc="0" normalizeH="0" baseline="0" err="1">
                <a:ln>
                  <a:noFill/>
                </a:ln>
                <a:effectLst/>
                <a:uLnTx/>
                <a:uFillTx/>
                <a:latin typeface="Arial" panose="020B0604020202020204"/>
                <a:ea typeface="+mn-ea"/>
                <a:cs typeface="+mn-cs"/>
              </a:rPr>
              <a:t>insight</a:t>
            </a:r>
            <a:endParaRPr kumimoji="0" lang="cs-CZ" sz="1400" b="0" i="0" u="none" strike="noStrike" kern="0" cap="none" spc="0" normalizeH="0" baseline="0">
              <a:ln>
                <a:noFill/>
              </a:ln>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432"/>
              </a:spcBef>
              <a:spcAft>
                <a:spcPts val="0"/>
              </a:spcAft>
              <a:buClrTx/>
              <a:buSzTx/>
              <a:buFont typeface="Wingdings" panose="05000000000000000000" pitchFamily="2" charset="2"/>
              <a:buChar char="§"/>
              <a:tabLst/>
              <a:defRPr/>
            </a:pPr>
            <a:r>
              <a:rPr kumimoji="0" lang="cs-CZ" sz="1400" b="0" i="0" u="none" strike="noStrike" kern="0" cap="none" spc="0" normalizeH="0" baseline="0" err="1">
                <a:ln>
                  <a:noFill/>
                </a:ln>
                <a:effectLst/>
                <a:uLnTx/>
                <a:uFillTx/>
                <a:latin typeface="Arial" panose="020B0604020202020204"/>
                <a:ea typeface="+mn-ea"/>
                <a:cs typeface="+mn-cs"/>
              </a:rPr>
              <a:t>Key</a:t>
            </a:r>
            <a:r>
              <a:rPr kumimoji="0" lang="cs-CZ" sz="1400" b="0" i="0" u="none" strike="noStrike" kern="0" cap="none" spc="0" normalizeH="0" baseline="0">
                <a:ln>
                  <a:noFill/>
                </a:ln>
                <a:effectLst/>
                <a:uLnTx/>
                <a:uFillTx/>
                <a:latin typeface="Arial" panose="020B0604020202020204"/>
                <a:ea typeface="+mn-ea"/>
                <a:cs typeface="+mn-cs"/>
              </a:rPr>
              <a:t> </a:t>
            </a:r>
            <a:r>
              <a:rPr kumimoji="0" lang="cs-CZ" sz="1400" b="0" i="0" u="none" strike="noStrike" kern="0" cap="none" spc="0" normalizeH="0" baseline="0" err="1">
                <a:ln>
                  <a:noFill/>
                </a:ln>
                <a:effectLst/>
                <a:uLnTx/>
                <a:uFillTx/>
                <a:latin typeface="Arial" panose="020B0604020202020204"/>
                <a:ea typeface="+mn-ea"/>
                <a:cs typeface="+mn-cs"/>
              </a:rPr>
              <a:t>insight</a:t>
            </a:r>
            <a:endParaRPr kumimoji="0" lang="cs-CZ" sz="1400" b="0" i="0" u="none" strike="noStrike" kern="0" cap="none" spc="0" normalizeH="0" baseline="0">
              <a:ln>
                <a:noFill/>
              </a:ln>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432"/>
              </a:spcBef>
              <a:spcAft>
                <a:spcPts val="0"/>
              </a:spcAft>
              <a:buClrTx/>
              <a:buSzTx/>
              <a:buFont typeface="Wingdings" panose="05000000000000000000" pitchFamily="2" charset="2"/>
              <a:buChar char="§"/>
              <a:tabLst/>
              <a:defRPr/>
            </a:pPr>
            <a:r>
              <a:rPr kumimoji="0" lang="cs-CZ" sz="1400" b="0" i="0" u="none" strike="noStrike" kern="0" cap="none" spc="0" normalizeH="0" baseline="0" err="1">
                <a:ln>
                  <a:noFill/>
                </a:ln>
                <a:effectLst/>
                <a:uLnTx/>
                <a:uFillTx/>
                <a:latin typeface="Arial" panose="020B0604020202020204"/>
                <a:ea typeface="+mn-ea"/>
                <a:cs typeface="+mn-cs"/>
              </a:rPr>
              <a:t>Key</a:t>
            </a:r>
            <a:r>
              <a:rPr kumimoji="0" lang="cs-CZ" sz="1400" b="0" i="0" u="none" strike="noStrike" kern="0" cap="none" spc="0" normalizeH="0" baseline="0">
                <a:ln>
                  <a:noFill/>
                </a:ln>
                <a:effectLst/>
                <a:uLnTx/>
                <a:uFillTx/>
                <a:latin typeface="Arial" panose="020B0604020202020204"/>
                <a:ea typeface="+mn-ea"/>
                <a:cs typeface="+mn-cs"/>
              </a:rPr>
              <a:t> </a:t>
            </a:r>
            <a:r>
              <a:rPr kumimoji="0" lang="cs-CZ" sz="1400" b="0" i="0" u="none" strike="noStrike" kern="0" cap="none" spc="0" normalizeH="0" baseline="0" err="1">
                <a:ln>
                  <a:noFill/>
                </a:ln>
                <a:effectLst/>
                <a:uLnTx/>
                <a:uFillTx/>
                <a:latin typeface="Arial" panose="020B0604020202020204"/>
                <a:ea typeface="+mn-ea"/>
                <a:cs typeface="+mn-cs"/>
              </a:rPr>
              <a:t>insight</a:t>
            </a:r>
            <a:endParaRPr kumimoji="0" lang="cs-CZ" sz="1400" b="0" i="0" u="none" strike="noStrike" kern="0" cap="none" spc="0" normalizeH="0" baseline="0">
              <a:ln>
                <a:noFill/>
              </a:ln>
              <a:effectLst/>
              <a:uLnTx/>
              <a:uFillTx/>
              <a:latin typeface="Arial" panose="020B0604020202020204"/>
              <a:ea typeface="+mn-ea"/>
              <a:cs typeface="+mn-cs"/>
            </a:endParaRPr>
          </a:p>
        </p:txBody>
      </p:sp>
      <p:sp>
        <p:nvSpPr>
          <p:cNvPr id="7" name="Zástupný text 45">
            <a:extLst>
              <a:ext uri="{FF2B5EF4-FFF2-40B4-BE49-F238E27FC236}">
                <a16:creationId xmlns="" xmlns:a16="http://schemas.microsoft.com/office/drawing/2014/main" id="{698471AE-9890-2568-F327-CB53BAB03111}"/>
              </a:ext>
            </a:extLst>
          </p:cNvPr>
          <p:cNvSpPr>
            <a:spLocks noGrp="1"/>
          </p:cNvSpPr>
          <p:nvPr>
            <p:ph type="body" sz="quarter" idx="36" hasCustomPrompt="1"/>
          </p:nvPr>
        </p:nvSpPr>
        <p:spPr>
          <a:xfrm>
            <a:off x="8284227" y="620714"/>
            <a:ext cx="3666462" cy="522000"/>
          </a:xfrm>
          <a:prstGeom prst="rect">
            <a:avLst/>
          </a:prstGeom>
        </p:spPr>
        <p:txBody>
          <a:bodyPr lIns="0" tIns="0" rIns="0" bIns="0" anchor="b"/>
          <a:lstStyle>
            <a:lvl1pPr marL="0" indent="0">
              <a:spcBef>
                <a:spcPts val="0"/>
              </a:spcBef>
              <a:buNone/>
              <a:defRPr sz="1600" b="1">
                <a:solidFill>
                  <a:schemeClr val="tx2"/>
                </a:solidFill>
              </a:defRPr>
            </a:lvl1pPr>
            <a:lvl5pPr>
              <a:defRPr/>
            </a:lvl5pPr>
          </a:lstStyle>
          <a:p>
            <a:r>
              <a:rPr lang="cs-CZ"/>
              <a:t>NÁZEV </a:t>
            </a:r>
            <a:br>
              <a:rPr lang="cs-CZ"/>
            </a:br>
            <a:r>
              <a:rPr lang="cs-CZ"/>
              <a:t>SEKCE 2</a:t>
            </a:r>
          </a:p>
        </p:txBody>
      </p:sp>
      <p:sp>
        <p:nvSpPr>
          <p:cNvPr id="11" name="Zástupný text 37">
            <a:extLst>
              <a:ext uri="{FF2B5EF4-FFF2-40B4-BE49-F238E27FC236}">
                <a16:creationId xmlns="" xmlns:a16="http://schemas.microsoft.com/office/drawing/2014/main" id="{D483483A-2D31-1AEB-834E-2BFDD4E15F70}"/>
              </a:ext>
            </a:extLst>
          </p:cNvPr>
          <p:cNvSpPr>
            <a:spLocks noGrp="1"/>
          </p:cNvSpPr>
          <p:nvPr>
            <p:ph type="body" sz="quarter" idx="37" hasCustomPrompt="1"/>
          </p:nvPr>
        </p:nvSpPr>
        <p:spPr>
          <a:xfrm>
            <a:off x="4257765" y="1394114"/>
            <a:ext cx="3666462" cy="1314806"/>
          </a:xfrm>
          <a:prstGeom prst="rect">
            <a:avLst/>
          </a:prstGeom>
        </p:spPr>
        <p:txBody>
          <a:bodyPr lIns="0" tIns="0" rIns="0" bIns="46800"/>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marL="285750" marR="0" lvl="0" indent="-285750" algn="l" defTabSz="914400" rtl="0" eaLnBrk="1" fontAlgn="auto" latinLnBrk="0" hangingPunct="1">
              <a:lnSpc>
                <a:spcPct val="100000"/>
              </a:lnSpc>
              <a:spcBef>
                <a:spcPts val="432"/>
              </a:spcBef>
              <a:spcAft>
                <a:spcPts val="0"/>
              </a:spcAft>
              <a:buClrTx/>
              <a:buSzTx/>
              <a:buFont typeface="Wingdings" panose="05000000000000000000" pitchFamily="2" charset="2"/>
              <a:buChar char="§"/>
              <a:tabLst/>
              <a:defRPr/>
            </a:pPr>
            <a:r>
              <a:rPr kumimoji="0" lang="cs-CZ" sz="1400" b="0" i="0" u="none" strike="noStrike" kern="0" cap="none" spc="0" normalizeH="0" baseline="0" err="1">
                <a:ln>
                  <a:noFill/>
                </a:ln>
                <a:effectLst/>
                <a:uLnTx/>
                <a:uFillTx/>
                <a:latin typeface="Arial" panose="020B0604020202020204"/>
                <a:ea typeface="+mn-ea"/>
                <a:cs typeface="+mn-cs"/>
              </a:rPr>
              <a:t>Key</a:t>
            </a:r>
            <a:r>
              <a:rPr kumimoji="0" lang="cs-CZ" sz="1400" b="0" i="0" u="none" strike="noStrike" kern="0" cap="none" spc="0" normalizeH="0" baseline="0">
                <a:ln>
                  <a:noFill/>
                </a:ln>
                <a:effectLst/>
                <a:uLnTx/>
                <a:uFillTx/>
                <a:latin typeface="Arial" panose="020B0604020202020204"/>
                <a:ea typeface="+mn-ea"/>
                <a:cs typeface="+mn-cs"/>
              </a:rPr>
              <a:t> </a:t>
            </a:r>
            <a:r>
              <a:rPr kumimoji="0" lang="cs-CZ" sz="1400" b="0" i="0" u="none" strike="noStrike" kern="0" cap="none" spc="0" normalizeH="0" baseline="0" err="1">
                <a:ln>
                  <a:noFill/>
                </a:ln>
                <a:effectLst/>
                <a:uLnTx/>
                <a:uFillTx/>
                <a:latin typeface="Arial" panose="020B0604020202020204"/>
                <a:ea typeface="+mn-ea"/>
                <a:cs typeface="+mn-cs"/>
              </a:rPr>
              <a:t>insight</a:t>
            </a:r>
            <a:r>
              <a:rPr kumimoji="0" lang="cs-CZ" sz="1400" b="0" i="0" u="none" strike="noStrike" kern="0" cap="none" spc="0" normalizeH="0" baseline="0">
                <a:ln>
                  <a:noFill/>
                </a:ln>
                <a:effectLst/>
                <a:uLnTx/>
                <a:uFillTx/>
                <a:latin typeface="Arial" panose="020B0604020202020204"/>
                <a:ea typeface="+mn-ea"/>
                <a:cs typeface="+mn-cs"/>
              </a:rPr>
              <a:t> </a:t>
            </a:r>
          </a:p>
          <a:p>
            <a:pPr marL="285750" marR="0" lvl="0" indent="-285750" algn="l" defTabSz="914400" rtl="0" eaLnBrk="1" fontAlgn="auto" latinLnBrk="0" hangingPunct="1">
              <a:lnSpc>
                <a:spcPct val="100000"/>
              </a:lnSpc>
              <a:spcBef>
                <a:spcPts val="432"/>
              </a:spcBef>
              <a:spcAft>
                <a:spcPts val="0"/>
              </a:spcAft>
              <a:buClrTx/>
              <a:buSzTx/>
              <a:buFont typeface="Wingdings" panose="05000000000000000000" pitchFamily="2" charset="2"/>
              <a:buChar char="§"/>
              <a:tabLst/>
              <a:defRPr/>
            </a:pPr>
            <a:r>
              <a:rPr kumimoji="0" lang="cs-CZ" sz="1400" b="0" i="0" u="none" strike="noStrike" kern="0" cap="none" spc="0" normalizeH="0" baseline="0" err="1">
                <a:ln>
                  <a:noFill/>
                </a:ln>
                <a:effectLst/>
                <a:uLnTx/>
                <a:uFillTx/>
                <a:latin typeface="Arial" panose="020B0604020202020204"/>
                <a:ea typeface="+mn-ea"/>
                <a:cs typeface="+mn-cs"/>
              </a:rPr>
              <a:t>Key</a:t>
            </a:r>
            <a:r>
              <a:rPr kumimoji="0" lang="cs-CZ" sz="1400" b="0" i="0" u="none" strike="noStrike" kern="0" cap="none" spc="0" normalizeH="0" baseline="0">
                <a:ln>
                  <a:noFill/>
                </a:ln>
                <a:effectLst/>
                <a:uLnTx/>
                <a:uFillTx/>
                <a:latin typeface="Arial" panose="020B0604020202020204"/>
                <a:ea typeface="+mn-ea"/>
                <a:cs typeface="+mn-cs"/>
              </a:rPr>
              <a:t> </a:t>
            </a:r>
            <a:r>
              <a:rPr kumimoji="0" lang="cs-CZ" sz="1400" b="0" i="0" u="none" strike="noStrike" kern="0" cap="none" spc="0" normalizeH="0" baseline="0" err="1">
                <a:ln>
                  <a:noFill/>
                </a:ln>
                <a:effectLst/>
                <a:uLnTx/>
                <a:uFillTx/>
                <a:latin typeface="Arial" panose="020B0604020202020204"/>
                <a:ea typeface="+mn-ea"/>
                <a:cs typeface="+mn-cs"/>
              </a:rPr>
              <a:t>insight</a:t>
            </a:r>
            <a:endParaRPr kumimoji="0" lang="cs-CZ" sz="1400" b="0" i="0" u="none" strike="noStrike" kern="0" cap="none" spc="0" normalizeH="0" baseline="0">
              <a:ln>
                <a:noFill/>
              </a:ln>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432"/>
              </a:spcBef>
              <a:spcAft>
                <a:spcPts val="0"/>
              </a:spcAft>
              <a:buClrTx/>
              <a:buSzTx/>
              <a:buFont typeface="Wingdings" panose="05000000000000000000" pitchFamily="2" charset="2"/>
              <a:buChar char="§"/>
              <a:tabLst/>
              <a:defRPr/>
            </a:pPr>
            <a:r>
              <a:rPr kumimoji="0" lang="cs-CZ" sz="1400" b="0" i="0" u="none" strike="noStrike" kern="0" cap="none" spc="0" normalizeH="0" baseline="0" err="1">
                <a:ln>
                  <a:noFill/>
                </a:ln>
                <a:effectLst/>
                <a:uLnTx/>
                <a:uFillTx/>
                <a:latin typeface="Arial" panose="020B0604020202020204"/>
                <a:ea typeface="+mn-ea"/>
                <a:cs typeface="+mn-cs"/>
              </a:rPr>
              <a:t>Key</a:t>
            </a:r>
            <a:r>
              <a:rPr kumimoji="0" lang="cs-CZ" sz="1400" b="0" i="0" u="none" strike="noStrike" kern="0" cap="none" spc="0" normalizeH="0" baseline="0">
                <a:ln>
                  <a:noFill/>
                </a:ln>
                <a:effectLst/>
                <a:uLnTx/>
                <a:uFillTx/>
                <a:latin typeface="Arial" panose="020B0604020202020204"/>
                <a:ea typeface="+mn-ea"/>
                <a:cs typeface="+mn-cs"/>
              </a:rPr>
              <a:t> </a:t>
            </a:r>
            <a:r>
              <a:rPr kumimoji="0" lang="cs-CZ" sz="1400" b="0" i="0" u="none" strike="noStrike" kern="0" cap="none" spc="0" normalizeH="0" baseline="0" err="1">
                <a:ln>
                  <a:noFill/>
                </a:ln>
                <a:effectLst/>
                <a:uLnTx/>
                <a:uFillTx/>
                <a:latin typeface="Arial" panose="020B0604020202020204"/>
                <a:ea typeface="+mn-ea"/>
                <a:cs typeface="+mn-cs"/>
              </a:rPr>
              <a:t>insight</a:t>
            </a:r>
            <a:endParaRPr kumimoji="0" lang="cs-CZ" sz="1400" b="0" i="0" u="none" strike="noStrike" kern="0" cap="none" spc="0" normalizeH="0" baseline="0">
              <a:ln>
                <a:noFill/>
              </a:ln>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432"/>
              </a:spcBef>
              <a:spcAft>
                <a:spcPts val="0"/>
              </a:spcAft>
              <a:buClrTx/>
              <a:buSzTx/>
              <a:buFont typeface="Wingdings" panose="05000000000000000000" pitchFamily="2" charset="2"/>
              <a:buChar char="§"/>
              <a:tabLst/>
              <a:defRPr/>
            </a:pPr>
            <a:r>
              <a:rPr kumimoji="0" lang="cs-CZ" sz="1400" b="0" i="0" u="none" strike="noStrike" kern="0" cap="none" spc="0" normalizeH="0" baseline="0" err="1">
                <a:ln>
                  <a:noFill/>
                </a:ln>
                <a:effectLst/>
                <a:uLnTx/>
                <a:uFillTx/>
                <a:latin typeface="Arial" panose="020B0604020202020204"/>
                <a:ea typeface="+mn-ea"/>
                <a:cs typeface="+mn-cs"/>
              </a:rPr>
              <a:t>Key</a:t>
            </a:r>
            <a:r>
              <a:rPr kumimoji="0" lang="cs-CZ" sz="1400" b="0" i="0" u="none" strike="noStrike" kern="0" cap="none" spc="0" normalizeH="0" baseline="0">
                <a:ln>
                  <a:noFill/>
                </a:ln>
                <a:effectLst/>
                <a:uLnTx/>
                <a:uFillTx/>
                <a:latin typeface="Arial" panose="020B0604020202020204"/>
                <a:ea typeface="+mn-ea"/>
                <a:cs typeface="+mn-cs"/>
              </a:rPr>
              <a:t> </a:t>
            </a:r>
            <a:r>
              <a:rPr kumimoji="0" lang="cs-CZ" sz="1400" b="0" i="0" u="none" strike="noStrike" kern="0" cap="none" spc="0" normalizeH="0" baseline="0" err="1">
                <a:ln>
                  <a:noFill/>
                </a:ln>
                <a:effectLst/>
                <a:uLnTx/>
                <a:uFillTx/>
                <a:latin typeface="Arial" panose="020B0604020202020204"/>
                <a:ea typeface="+mn-ea"/>
                <a:cs typeface="+mn-cs"/>
              </a:rPr>
              <a:t>insight</a:t>
            </a:r>
            <a:endParaRPr kumimoji="0" lang="cs-CZ" sz="1400" b="0" i="0" u="none" strike="noStrike" kern="0" cap="none" spc="0" normalizeH="0" baseline="0">
              <a:ln>
                <a:noFill/>
              </a:ln>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432"/>
              </a:spcBef>
              <a:spcAft>
                <a:spcPts val="0"/>
              </a:spcAft>
              <a:buClrTx/>
              <a:buSzTx/>
              <a:buFont typeface="Wingdings" panose="05000000000000000000" pitchFamily="2" charset="2"/>
              <a:buChar char="§"/>
              <a:tabLst/>
              <a:defRPr/>
            </a:pPr>
            <a:r>
              <a:rPr kumimoji="0" lang="cs-CZ" sz="1400" b="0" i="0" u="none" strike="noStrike" kern="0" cap="none" spc="0" normalizeH="0" baseline="0" err="1">
                <a:ln>
                  <a:noFill/>
                </a:ln>
                <a:effectLst/>
                <a:uLnTx/>
                <a:uFillTx/>
                <a:latin typeface="Arial" panose="020B0604020202020204"/>
                <a:ea typeface="+mn-ea"/>
                <a:cs typeface="+mn-cs"/>
              </a:rPr>
              <a:t>Key</a:t>
            </a:r>
            <a:r>
              <a:rPr kumimoji="0" lang="cs-CZ" sz="1400" b="0" i="0" u="none" strike="noStrike" kern="0" cap="none" spc="0" normalizeH="0" baseline="0">
                <a:ln>
                  <a:noFill/>
                </a:ln>
                <a:effectLst/>
                <a:uLnTx/>
                <a:uFillTx/>
                <a:latin typeface="Arial" panose="020B0604020202020204"/>
                <a:ea typeface="+mn-ea"/>
                <a:cs typeface="+mn-cs"/>
              </a:rPr>
              <a:t> </a:t>
            </a:r>
            <a:r>
              <a:rPr kumimoji="0" lang="cs-CZ" sz="1400" b="0" i="0" u="none" strike="noStrike" kern="0" cap="none" spc="0" normalizeH="0" baseline="0" err="1">
                <a:ln>
                  <a:noFill/>
                </a:ln>
                <a:effectLst/>
                <a:uLnTx/>
                <a:uFillTx/>
                <a:latin typeface="Arial" panose="020B0604020202020204"/>
                <a:ea typeface="+mn-ea"/>
                <a:cs typeface="+mn-cs"/>
              </a:rPr>
              <a:t>insight</a:t>
            </a:r>
            <a:endParaRPr kumimoji="0" lang="cs-CZ" sz="1400" b="0" i="0" u="none" strike="noStrike" kern="0" cap="none" spc="0" normalizeH="0" baseline="0">
              <a:ln>
                <a:noFill/>
              </a:ln>
              <a:effectLst/>
              <a:uLnTx/>
              <a:uFillTx/>
              <a:latin typeface="Arial" panose="020B0604020202020204"/>
              <a:ea typeface="+mn-ea"/>
              <a:cs typeface="+mn-cs"/>
            </a:endParaRPr>
          </a:p>
        </p:txBody>
      </p:sp>
      <p:sp>
        <p:nvSpPr>
          <p:cNvPr id="12" name="Zástupný text 45">
            <a:extLst>
              <a:ext uri="{FF2B5EF4-FFF2-40B4-BE49-F238E27FC236}">
                <a16:creationId xmlns="" xmlns:a16="http://schemas.microsoft.com/office/drawing/2014/main" id="{8412524B-988D-7E2F-ADD1-22E1FB307602}"/>
              </a:ext>
            </a:extLst>
          </p:cNvPr>
          <p:cNvSpPr>
            <a:spLocks noGrp="1"/>
          </p:cNvSpPr>
          <p:nvPr>
            <p:ph type="body" sz="quarter" idx="38" hasCustomPrompt="1"/>
          </p:nvPr>
        </p:nvSpPr>
        <p:spPr>
          <a:xfrm>
            <a:off x="4257765" y="620714"/>
            <a:ext cx="3666462" cy="522000"/>
          </a:xfrm>
          <a:prstGeom prst="rect">
            <a:avLst/>
          </a:prstGeom>
        </p:spPr>
        <p:txBody>
          <a:bodyPr lIns="0" tIns="0" rIns="0" bIns="0" anchor="b"/>
          <a:lstStyle>
            <a:lvl1pPr marL="0" indent="0">
              <a:spcBef>
                <a:spcPts val="0"/>
              </a:spcBef>
              <a:buNone/>
              <a:defRPr sz="1600" b="1">
                <a:solidFill>
                  <a:schemeClr val="tx2"/>
                </a:solidFill>
              </a:defRPr>
            </a:lvl1pPr>
            <a:lvl5pPr>
              <a:defRPr/>
            </a:lvl5pPr>
          </a:lstStyle>
          <a:p>
            <a:r>
              <a:rPr lang="cs-CZ"/>
              <a:t>NÁZEV </a:t>
            </a:r>
            <a:br>
              <a:rPr lang="cs-CZ"/>
            </a:br>
            <a:r>
              <a:rPr lang="cs-CZ"/>
              <a:t>SEKCE 1</a:t>
            </a:r>
          </a:p>
        </p:txBody>
      </p:sp>
      <p:cxnSp>
        <p:nvCxnSpPr>
          <p:cNvPr id="13" name="Přímá spojnice 12">
            <a:extLst>
              <a:ext uri="{FF2B5EF4-FFF2-40B4-BE49-F238E27FC236}">
                <a16:creationId xmlns="" xmlns:a16="http://schemas.microsoft.com/office/drawing/2014/main" id="{F773D31F-81CB-DD6E-2AD0-87BE49021810}"/>
              </a:ext>
            </a:extLst>
          </p:cNvPr>
          <p:cNvCxnSpPr>
            <a:cxnSpLocks/>
          </p:cNvCxnSpPr>
          <p:nvPr userDrawn="1"/>
        </p:nvCxnSpPr>
        <p:spPr>
          <a:xfrm>
            <a:off x="4257765" y="1268413"/>
            <a:ext cx="1476000" cy="0"/>
          </a:xfrm>
          <a:prstGeom prst="line">
            <a:avLst/>
          </a:prstGeom>
          <a:ln w="254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4" name="Přímá spojnice 13">
            <a:extLst>
              <a:ext uri="{FF2B5EF4-FFF2-40B4-BE49-F238E27FC236}">
                <a16:creationId xmlns="" xmlns:a16="http://schemas.microsoft.com/office/drawing/2014/main" id="{1B0FEE81-5775-9303-846E-B07C77784DC0}"/>
              </a:ext>
            </a:extLst>
          </p:cNvPr>
          <p:cNvCxnSpPr>
            <a:cxnSpLocks/>
          </p:cNvCxnSpPr>
          <p:nvPr userDrawn="1"/>
        </p:nvCxnSpPr>
        <p:spPr>
          <a:xfrm>
            <a:off x="8284227" y="1268413"/>
            <a:ext cx="1476000" cy="0"/>
          </a:xfrm>
          <a:prstGeom prst="line">
            <a:avLst/>
          </a:prstGeom>
          <a:ln w="2540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15" name="Zástupný text 37">
            <a:extLst>
              <a:ext uri="{FF2B5EF4-FFF2-40B4-BE49-F238E27FC236}">
                <a16:creationId xmlns="" xmlns:a16="http://schemas.microsoft.com/office/drawing/2014/main" id="{AF6965AA-E3B4-24C4-1716-837F13CE05C9}"/>
              </a:ext>
            </a:extLst>
          </p:cNvPr>
          <p:cNvSpPr>
            <a:spLocks noGrp="1"/>
          </p:cNvSpPr>
          <p:nvPr>
            <p:ph type="body" sz="quarter" idx="39" hasCustomPrompt="1"/>
          </p:nvPr>
        </p:nvSpPr>
        <p:spPr>
          <a:xfrm>
            <a:off x="207774" y="2539772"/>
            <a:ext cx="3678225" cy="3388759"/>
          </a:xfrm>
          <a:prstGeom prst="rect">
            <a:avLst/>
          </a:prstGeom>
        </p:spPr>
        <p:txBody>
          <a:bodyPr lIns="90000" tIns="46800" rIns="90000" bIns="46800"/>
          <a:lstStyle>
            <a:lvl1pPr marL="0" indent="0">
              <a:buNone/>
              <a:defRPr sz="1800" b="1"/>
            </a:lvl1pPr>
            <a:lvl2pPr marL="457200" indent="0">
              <a:buNone/>
              <a:defRPr sz="1400"/>
            </a:lvl2pPr>
            <a:lvl3pPr marL="914400" indent="0">
              <a:buNone/>
              <a:defRPr sz="1400"/>
            </a:lvl3pPr>
            <a:lvl4pPr marL="1371600" indent="0">
              <a:buNone/>
              <a:defRPr sz="1400"/>
            </a:lvl4pPr>
            <a:lvl5pPr marL="1828800" indent="0">
              <a:buNone/>
              <a:defRPr sz="1400"/>
            </a:lvl5pPr>
          </a:lstStyle>
          <a:p>
            <a:r>
              <a:rPr lang="en-US" err="1">
                <a:solidFill>
                  <a:schemeClr val="bg1"/>
                </a:solidFill>
              </a:rPr>
              <a:t>Zodpovědět</a:t>
            </a:r>
            <a:r>
              <a:rPr lang="en-US">
                <a:solidFill>
                  <a:schemeClr val="bg1"/>
                </a:solidFill>
              </a:rPr>
              <a:t> </a:t>
            </a:r>
            <a:r>
              <a:rPr lang="en-US" err="1">
                <a:solidFill>
                  <a:schemeClr val="bg1"/>
                </a:solidFill>
              </a:rPr>
              <a:t>klíčovou</a:t>
            </a:r>
            <a:r>
              <a:rPr lang="en-US">
                <a:solidFill>
                  <a:schemeClr val="bg1"/>
                </a:solidFill>
              </a:rPr>
              <a:t> </a:t>
            </a:r>
            <a:r>
              <a:rPr lang="en-US" err="1">
                <a:solidFill>
                  <a:schemeClr val="bg1"/>
                </a:solidFill>
              </a:rPr>
              <a:t>otázku</a:t>
            </a:r>
            <a:r>
              <a:rPr lang="cs-CZ">
                <a:solidFill>
                  <a:schemeClr val="bg1"/>
                </a:solidFill>
              </a:rPr>
              <a:t> </a:t>
            </a:r>
            <a:r>
              <a:rPr lang="en-US" err="1">
                <a:solidFill>
                  <a:schemeClr val="bg1"/>
                </a:solidFill>
              </a:rPr>
              <a:t>klienta</a:t>
            </a:r>
            <a:r>
              <a:rPr lang="en-US">
                <a:solidFill>
                  <a:schemeClr val="bg1"/>
                </a:solidFill>
              </a:rPr>
              <a:t>! </a:t>
            </a:r>
            <a:endParaRPr lang="cs-CZ">
              <a:solidFill>
                <a:schemeClr val="bg1"/>
              </a:solidFill>
            </a:endParaRPr>
          </a:p>
        </p:txBody>
      </p:sp>
      <p:sp>
        <p:nvSpPr>
          <p:cNvPr id="3" name="Zástupný text 37">
            <a:extLst>
              <a:ext uri="{FF2B5EF4-FFF2-40B4-BE49-F238E27FC236}">
                <a16:creationId xmlns="" xmlns:a16="http://schemas.microsoft.com/office/drawing/2014/main" id="{144C7338-4395-50AB-F0CA-E420BD572ED4}"/>
              </a:ext>
            </a:extLst>
          </p:cNvPr>
          <p:cNvSpPr>
            <a:spLocks noGrp="1"/>
          </p:cNvSpPr>
          <p:nvPr>
            <p:ph type="body" sz="quarter" idx="40" hasCustomPrompt="1"/>
          </p:nvPr>
        </p:nvSpPr>
        <p:spPr>
          <a:xfrm>
            <a:off x="8284227" y="4141838"/>
            <a:ext cx="3666462" cy="1314806"/>
          </a:xfrm>
          <a:prstGeom prst="rect">
            <a:avLst/>
          </a:prstGeom>
        </p:spPr>
        <p:txBody>
          <a:bodyPr lIns="0" tIns="0" rIns="0" bIns="46800"/>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marL="285750" marR="0" lvl="0" indent="-285750" algn="l" defTabSz="914400" rtl="0" eaLnBrk="1" fontAlgn="auto" latinLnBrk="0" hangingPunct="1">
              <a:lnSpc>
                <a:spcPct val="100000"/>
              </a:lnSpc>
              <a:spcBef>
                <a:spcPts val="432"/>
              </a:spcBef>
              <a:spcAft>
                <a:spcPts val="0"/>
              </a:spcAft>
              <a:buClrTx/>
              <a:buSzTx/>
              <a:buFont typeface="Wingdings" panose="05000000000000000000" pitchFamily="2" charset="2"/>
              <a:buChar char="§"/>
              <a:tabLst/>
              <a:defRPr/>
            </a:pPr>
            <a:r>
              <a:rPr kumimoji="0" lang="cs-CZ" sz="1400" b="0" i="0" u="none" strike="noStrike" kern="0" cap="none" spc="0" normalizeH="0" baseline="0" err="1">
                <a:ln>
                  <a:noFill/>
                </a:ln>
                <a:effectLst/>
                <a:uLnTx/>
                <a:uFillTx/>
                <a:latin typeface="Arial" panose="020B0604020202020204"/>
                <a:ea typeface="+mn-ea"/>
                <a:cs typeface="+mn-cs"/>
              </a:rPr>
              <a:t>Key</a:t>
            </a:r>
            <a:r>
              <a:rPr kumimoji="0" lang="cs-CZ" sz="1400" b="0" i="0" u="none" strike="noStrike" kern="0" cap="none" spc="0" normalizeH="0" baseline="0">
                <a:ln>
                  <a:noFill/>
                </a:ln>
                <a:effectLst/>
                <a:uLnTx/>
                <a:uFillTx/>
                <a:latin typeface="Arial" panose="020B0604020202020204"/>
                <a:ea typeface="+mn-ea"/>
                <a:cs typeface="+mn-cs"/>
              </a:rPr>
              <a:t> </a:t>
            </a:r>
            <a:r>
              <a:rPr kumimoji="0" lang="cs-CZ" sz="1400" b="0" i="0" u="none" strike="noStrike" kern="0" cap="none" spc="0" normalizeH="0" baseline="0" err="1">
                <a:ln>
                  <a:noFill/>
                </a:ln>
                <a:effectLst/>
                <a:uLnTx/>
                <a:uFillTx/>
                <a:latin typeface="Arial" panose="020B0604020202020204"/>
                <a:ea typeface="+mn-ea"/>
                <a:cs typeface="+mn-cs"/>
              </a:rPr>
              <a:t>insight</a:t>
            </a:r>
            <a:r>
              <a:rPr kumimoji="0" lang="cs-CZ" sz="1400" b="0" i="0" u="none" strike="noStrike" kern="0" cap="none" spc="0" normalizeH="0" baseline="0">
                <a:ln>
                  <a:noFill/>
                </a:ln>
                <a:effectLst/>
                <a:uLnTx/>
                <a:uFillTx/>
                <a:latin typeface="Arial" panose="020B0604020202020204"/>
                <a:ea typeface="+mn-ea"/>
                <a:cs typeface="+mn-cs"/>
              </a:rPr>
              <a:t> </a:t>
            </a:r>
          </a:p>
          <a:p>
            <a:pPr marL="285750" marR="0" lvl="0" indent="-285750" algn="l" defTabSz="914400" rtl="0" eaLnBrk="1" fontAlgn="auto" latinLnBrk="0" hangingPunct="1">
              <a:lnSpc>
                <a:spcPct val="100000"/>
              </a:lnSpc>
              <a:spcBef>
                <a:spcPts val="432"/>
              </a:spcBef>
              <a:spcAft>
                <a:spcPts val="0"/>
              </a:spcAft>
              <a:buClrTx/>
              <a:buSzTx/>
              <a:buFont typeface="Wingdings" panose="05000000000000000000" pitchFamily="2" charset="2"/>
              <a:buChar char="§"/>
              <a:tabLst/>
              <a:defRPr/>
            </a:pPr>
            <a:r>
              <a:rPr kumimoji="0" lang="cs-CZ" sz="1400" b="0" i="0" u="none" strike="noStrike" kern="0" cap="none" spc="0" normalizeH="0" baseline="0" err="1">
                <a:ln>
                  <a:noFill/>
                </a:ln>
                <a:effectLst/>
                <a:uLnTx/>
                <a:uFillTx/>
                <a:latin typeface="Arial" panose="020B0604020202020204"/>
                <a:ea typeface="+mn-ea"/>
                <a:cs typeface="+mn-cs"/>
              </a:rPr>
              <a:t>Key</a:t>
            </a:r>
            <a:r>
              <a:rPr kumimoji="0" lang="cs-CZ" sz="1400" b="0" i="0" u="none" strike="noStrike" kern="0" cap="none" spc="0" normalizeH="0" baseline="0">
                <a:ln>
                  <a:noFill/>
                </a:ln>
                <a:effectLst/>
                <a:uLnTx/>
                <a:uFillTx/>
                <a:latin typeface="Arial" panose="020B0604020202020204"/>
                <a:ea typeface="+mn-ea"/>
                <a:cs typeface="+mn-cs"/>
              </a:rPr>
              <a:t> </a:t>
            </a:r>
            <a:r>
              <a:rPr kumimoji="0" lang="cs-CZ" sz="1400" b="0" i="0" u="none" strike="noStrike" kern="0" cap="none" spc="0" normalizeH="0" baseline="0" err="1">
                <a:ln>
                  <a:noFill/>
                </a:ln>
                <a:effectLst/>
                <a:uLnTx/>
                <a:uFillTx/>
                <a:latin typeface="Arial" panose="020B0604020202020204"/>
                <a:ea typeface="+mn-ea"/>
                <a:cs typeface="+mn-cs"/>
              </a:rPr>
              <a:t>insight</a:t>
            </a:r>
            <a:endParaRPr kumimoji="0" lang="cs-CZ" sz="1400" b="0" i="0" u="none" strike="noStrike" kern="0" cap="none" spc="0" normalizeH="0" baseline="0">
              <a:ln>
                <a:noFill/>
              </a:ln>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432"/>
              </a:spcBef>
              <a:spcAft>
                <a:spcPts val="0"/>
              </a:spcAft>
              <a:buClrTx/>
              <a:buSzTx/>
              <a:buFont typeface="Wingdings" panose="05000000000000000000" pitchFamily="2" charset="2"/>
              <a:buChar char="§"/>
              <a:tabLst/>
              <a:defRPr/>
            </a:pPr>
            <a:r>
              <a:rPr kumimoji="0" lang="cs-CZ" sz="1400" b="0" i="0" u="none" strike="noStrike" kern="0" cap="none" spc="0" normalizeH="0" baseline="0" err="1">
                <a:ln>
                  <a:noFill/>
                </a:ln>
                <a:effectLst/>
                <a:uLnTx/>
                <a:uFillTx/>
                <a:latin typeface="Arial" panose="020B0604020202020204"/>
                <a:ea typeface="+mn-ea"/>
                <a:cs typeface="+mn-cs"/>
              </a:rPr>
              <a:t>Key</a:t>
            </a:r>
            <a:r>
              <a:rPr kumimoji="0" lang="cs-CZ" sz="1400" b="0" i="0" u="none" strike="noStrike" kern="0" cap="none" spc="0" normalizeH="0" baseline="0">
                <a:ln>
                  <a:noFill/>
                </a:ln>
                <a:effectLst/>
                <a:uLnTx/>
                <a:uFillTx/>
                <a:latin typeface="Arial" panose="020B0604020202020204"/>
                <a:ea typeface="+mn-ea"/>
                <a:cs typeface="+mn-cs"/>
              </a:rPr>
              <a:t> </a:t>
            </a:r>
            <a:r>
              <a:rPr kumimoji="0" lang="cs-CZ" sz="1400" b="0" i="0" u="none" strike="noStrike" kern="0" cap="none" spc="0" normalizeH="0" baseline="0" err="1">
                <a:ln>
                  <a:noFill/>
                </a:ln>
                <a:effectLst/>
                <a:uLnTx/>
                <a:uFillTx/>
                <a:latin typeface="Arial" panose="020B0604020202020204"/>
                <a:ea typeface="+mn-ea"/>
                <a:cs typeface="+mn-cs"/>
              </a:rPr>
              <a:t>insight</a:t>
            </a:r>
            <a:endParaRPr kumimoji="0" lang="cs-CZ" sz="1400" b="0" i="0" u="none" strike="noStrike" kern="0" cap="none" spc="0" normalizeH="0" baseline="0">
              <a:ln>
                <a:noFill/>
              </a:ln>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432"/>
              </a:spcBef>
              <a:spcAft>
                <a:spcPts val="0"/>
              </a:spcAft>
              <a:buClrTx/>
              <a:buSzTx/>
              <a:buFont typeface="Wingdings" panose="05000000000000000000" pitchFamily="2" charset="2"/>
              <a:buChar char="§"/>
              <a:tabLst/>
              <a:defRPr/>
            </a:pPr>
            <a:r>
              <a:rPr kumimoji="0" lang="cs-CZ" sz="1400" b="0" i="0" u="none" strike="noStrike" kern="0" cap="none" spc="0" normalizeH="0" baseline="0" err="1">
                <a:ln>
                  <a:noFill/>
                </a:ln>
                <a:effectLst/>
                <a:uLnTx/>
                <a:uFillTx/>
                <a:latin typeface="Arial" panose="020B0604020202020204"/>
                <a:ea typeface="+mn-ea"/>
                <a:cs typeface="+mn-cs"/>
              </a:rPr>
              <a:t>Key</a:t>
            </a:r>
            <a:r>
              <a:rPr kumimoji="0" lang="cs-CZ" sz="1400" b="0" i="0" u="none" strike="noStrike" kern="0" cap="none" spc="0" normalizeH="0" baseline="0">
                <a:ln>
                  <a:noFill/>
                </a:ln>
                <a:effectLst/>
                <a:uLnTx/>
                <a:uFillTx/>
                <a:latin typeface="Arial" panose="020B0604020202020204"/>
                <a:ea typeface="+mn-ea"/>
                <a:cs typeface="+mn-cs"/>
              </a:rPr>
              <a:t> </a:t>
            </a:r>
            <a:r>
              <a:rPr kumimoji="0" lang="cs-CZ" sz="1400" b="0" i="0" u="none" strike="noStrike" kern="0" cap="none" spc="0" normalizeH="0" baseline="0" err="1">
                <a:ln>
                  <a:noFill/>
                </a:ln>
                <a:effectLst/>
                <a:uLnTx/>
                <a:uFillTx/>
                <a:latin typeface="Arial" panose="020B0604020202020204"/>
                <a:ea typeface="+mn-ea"/>
                <a:cs typeface="+mn-cs"/>
              </a:rPr>
              <a:t>insight</a:t>
            </a:r>
            <a:endParaRPr kumimoji="0" lang="cs-CZ" sz="1400" b="0" i="0" u="none" strike="noStrike" kern="0" cap="none" spc="0" normalizeH="0" baseline="0">
              <a:ln>
                <a:noFill/>
              </a:ln>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432"/>
              </a:spcBef>
              <a:spcAft>
                <a:spcPts val="0"/>
              </a:spcAft>
              <a:buClrTx/>
              <a:buSzTx/>
              <a:buFont typeface="Wingdings" panose="05000000000000000000" pitchFamily="2" charset="2"/>
              <a:buChar char="§"/>
              <a:tabLst/>
              <a:defRPr/>
            </a:pPr>
            <a:r>
              <a:rPr kumimoji="0" lang="cs-CZ" sz="1400" b="0" i="0" u="none" strike="noStrike" kern="0" cap="none" spc="0" normalizeH="0" baseline="0" err="1">
                <a:ln>
                  <a:noFill/>
                </a:ln>
                <a:effectLst/>
                <a:uLnTx/>
                <a:uFillTx/>
                <a:latin typeface="Arial" panose="020B0604020202020204"/>
                <a:ea typeface="+mn-ea"/>
                <a:cs typeface="+mn-cs"/>
              </a:rPr>
              <a:t>Key</a:t>
            </a:r>
            <a:r>
              <a:rPr kumimoji="0" lang="cs-CZ" sz="1400" b="0" i="0" u="none" strike="noStrike" kern="0" cap="none" spc="0" normalizeH="0" baseline="0">
                <a:ln>
                  <a:noFill/>
                </a:ln>
                <a:effectLst/>
                <a:uLnTx/>
                <a:uFillTx/>
                <a:latin typeface="Arial" panose="020B0604020202020204"/>
                <a:ea typeface="+mn-ea"/>
                <a:cs typeface="+mn-cs"/>
              </a:rPr>
              <a:t> </a:t>
            </a:r>
            <a:r>
              <a:rPr kumimoji="0" lang="cs-CZ" sz="1400" b="0" i="0" u="none" strike="noStrike" kern="0" cap="none" spc="0" normalizeH="0" baseline="0" err="1">
                <a:ln>
                  <a:noFill/>
                </a:ln>
                <a:effectLst/>
                <a:uLnTx/>
                <a:uFillTx/>
                <a:latin typeface="Arial" panose="020B0604020202020204"/>
                <a:ea typeface="+mn-ea"/>
                <a:cs typeface="+mn-cs"/>
              </a:rPr>
              <a:t>insight</a:t>
            </a:r>
            <a:endParaRPr kumimoji="0" lang="cs-CZ" sz="1400" b="0" i="0" u="none" strike="noStrike" kern="0" cap="none" spc="0" normalizeH="0" baseline="0">
              <a:ln>
                <a:noFill/>
              </a:ln>
              <a:effectLst/>
              <a:uLnTx/>
              <a:uFillTx/>
              <a:latin typeface="Arial" panose="020B0604020202020204"/>
              <a:ea typeface="+mn-ea"/>
              <a:cs typeface="+mn-cs"/>
            </a:endParaRPr>
          </a:p>
        </p:txBody>
      </p:sp>
      <p:sp>
        <p:nvSpPr>
          <p:cNvPr id="8" name="Zástupný text 45">
            <a:extLst>
              <a:ext uri="{FF2B5EF4-FFF2-40B4-BE49-F238E27FC236}">
                <a16:creationId xmlns="" xmlns:a16="http://schemas.microsoft.com/office/drawing/2014/main" id="{FA215BAA-2E32-20D8-81B9-A8C3570BD3E0}"/>
              </a:ext>
            </a:extLst>
          </p:cNvPr>
          <p:cNvSpPr>
            <a:spLocks noGrp="1"/>
          </p:cNvSpPr>
          <p:nvPr>
            <p:ph type="body" sz="quarter" idx="41" hasCustomPrompt="1"/>
          </p:nvPr>
        </p:nvSpPr>
        <p:spPr>
          <a:xfrm>
            <a:off x="8284227" y="3368438"/>
            <a:ext cx="3666462" cy="522000"/>
          </a:xfrm>
          <a:prstGeom prst="rect">
            <a:avLst/>
          </a:prstGeom>
        </p:spPr>
        <p:txBody>
          <a:bodyPr lIns="0" tIns="0" rIns="0" bIns="0" anchor="b"/>
          <a:lstStyle>
            <a:lvl1pPr marL="0" indent="0">
              <a:spcBef>
                <a:spcPts val="0"/>
              </a:spcBef>
              <a:buNone/>
              <a:defRPr sz="1600" b="1">
                <a:solidFill>
                  <a:schemeClr val="tx2"/>
                </a:solidFill>
              </a:defRPr>
            </a:lvl1pPr>
            <a:lvl5pPr>
              <a:defRPr/>
            </a:lvl5pPr>
          </a:lstStyle>
          <a:p>
            <a:r>
              <a:rPr lang="cs-CZ"/>
              <a:t>NÁZEV </a:t>
            </a:r>
            <a:br>
              <a:rPr lang="cs-CZ"/>
            </a:br>
            <a:r>
              <a:rPr lang="cs-CZ"/>
              <a:t>SEKCE 4</a:t>
            </a:r>
          </a:p>
        </p:txBody>
      </p:sp>
      <p:sp>
        <p:nvSpPr>
          <p:cNvPr id="10" name="Zástupný text 37">
            <a:extLst>
              <a:ext uri="{FF2B5EF4-FFF2-40B4-BE49-F238E27FC236}">
                <a16:creationId xmlns="" xmlns:a16="http://schemas.microsoft.com/office/drawing/2014/main" id="{AE508CB9-E2C8-F535-0ED5-0F533ABE0862}"/>
              </a:ext>
            </a:extLst>
          </p:cNvPr>
          <p:cNvSpPr>
            <a:spLocks noGrp="1"/>
          </p:cNvSpPr>
          <p:nvPr>
            <p:ph type="body" sz="quarter" idx="42" hasCustomPrompt="1"/>
          </p:nvPr>
        </p:nvSpPr>
        <p:spPr>
          <a:xfrm>
            <a:off x="4257765" y="4141838"/>
            <a:ext cx="3666462" cy="1314806"/>
          </a:xfrm>
          <a:prstGeom prst="rect">
            <a:avLst/>
          </a:prstGeom>
        </p:spPr>
        <p:txBody>
          <a:bodyPr lIns="0" tIns="0" rIns="0" bIns="46800"/>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marL="285750" marR="0" lvl="0" indent="-285750" algn="l" defTabSz="914400" rtl="0" eaLnBrk="1" fontAlgn="auto" latinLnBrk="0" hangingPunct="1">
              <a:lnSpc>
                <a:spcPct val="100000"/>
              </a:lnSpc>
              <a:spcBef>
                <a:spcPts val="432"/>
              </a:spcBef>
              <a:spcAft>
                <a:spcPts val="0"/>
              </a:spcAft>
              <a:buClrTx/>
              <a:buSzTx/>
              <a:buFont typeface="Wingdings" panose="05000000000000000000" pitchFamily="2" charset="2"/>
              <a:buChar char="§"/>
              <a:tabLst/>
              <a:defRPr/>
            </a:pPr>
            <a:r>
              <a:rPr kumimoji="0" lang="cs-CZ" sz="1400" b="0" i="0" u="none" strike="noStrike" kern="0" cap="none" spc="0" normalizeH="0" baseline="0" err="1">
                <a:ln>
                  <a:noFill/>
                </a:ln>
                <a:effectLst/>
                <a:uLnTx/>
                <a:uFillTx/>
                <a:latin typeface="Arial" panose="020B0604020202020204"/>
                <a:ea typeface="+mn-ea"/>
                <a:cs typeface="+mn-cs"/>
              </a:rPr>
              <a:t>Key</a:t>
            </a:r>
            <a:r>
              <a:rPr kumimoji="0" lang="cs-CZ" sz="1400" b="0" i="0" u="none" strike="noStrike" kern="0" cap="none" spc="0" normalizeH="0" baseline="0">
                <a:ln>
                  <a:noFill/>
                </a:ln>
                <a:effectLst/>
                <a:uLnTx/>
                <a:uFillTx/>
                <a:latin typeface="Arial" panose="020B0604020202020204"/>
                <a:ea typeface="+mn-ea"/>
                <a:cs typeface="+mn-cs"/>
              </a:rPr>
              <a:t> </a:t>
            </a:r>
            <a:r>
              <a:rPr kumimoji="0" lang="cs-CZ" sz="1400" b="0" i="0" u="none" strike="noStrike" kern="0" cap="none" spc="0" normalizeH="0" baseline="0" err="1">
                <a:ln>
                  <a:noFill/>
                </a:ln>
                <a:effectLst/>
                <a:uLnTx/>
                <a:uFillTx/>
                <a:latin typeface="Arial" panose="020B0604020202020204"/>
                <a:ea typeface="+mn-ea"/>
                <a:cs typeface="+mn-cs"/>
              </a:rPr>
              <a:t>insight</a:t>
            </a:r>
            <a:r>
              <a:rPr kumimoji="0" lang="cs-CZ" sz="1400" b="0" i="0" u="none" strike="noStrike" kern="0" cap="none" spc="0" normalizeH="0" baseline="0">
                <a:ln>
                  <a:noFill/>
                </a:ln>
                <a:effectLst/>
                <a:uLnTx/>
                <a:uFillTx/>
                <a:latin typeface="Arial" panose="020B0604020202020204"/>
                <a:ea typeface="+mn-ea"/>
                <a:cs typeface="+mn-cs"/>
              </a:rPr>
              <a:t> </a:t>
            </a:r>
          </a:p>
          <a:p>
            <a:pPr marL="285750" marR="0" lvl="0" indent="-285750" algn="l" defTabSz="914400" rtl="0" eaLnBrk="1" fontAlgn="auto" latinLnBrk="0" hangingPunct="1">
              <a:lnSpc>
                <a:spcPct val="100000"/>
              </a:lnSpc>
              <a:spcBef>
                <a:spcPts val="432"/>
              </a:spcBef>
              <a:spcAft>
                <a:spcPts val="0"/>
              </a:spcAft>
              <a:buClrTx/>
              <a:buSzTx/>
              <a:buFont typeface="Wingdings" panose="05000000000000000000" pitchFamily="2" charset="2"/>
              <a:buChar char="§"/>
              <a:tabLst/>
              <a:defRPr/>
            </a:pPr>
            <a:r>
              <a:rPr kumimoji="0" lang="cs-CZ" sz="1400" b="0" i="0" u="none" strike="noStrike" kern="0" cap="none" spc="0" normalizeH="0" baseline="0" err="1">
                <a:ln>
                  <a:noFill/>
                </a:ln>
                <a:effectLst/>
                <a:uLnTx/>
                <a:uFillTx/>
                <a:latin typeface="Arial" panose="020B0604020202020204"/>
                <a:ea typeface="+mn-ea"/>
                <a:cs typeface="+mn-cs"/>
              </a:rPr>
              <a:t>Key</a:t>
            </a:r>
            <a:r>
              <a:rPr kumimoji="0" lang="cs-CZ" sz="1400" b="0" i="0" u="none" strike="noStrike" kern="0" cap="none" spc="0" normalizeH="0" baseline="0">
                <a:ln>
                  <a:noFill/>
                </a:ln>
                <a:effectLst/>
                <a:uLnTx/>
                <a:uFillTx/>
                <a:latin typeface="Arial" panose="020B0604020202020204"/>
                <a:ea typeface="+mn-ea"/>
                <a:cs typeface="+mn-cs"/>
              </a:rPr>
              <a:t> </a:t>
            </a:r>
            <a:r>
              <a:rPr kumimoji="0" lang="cs-CZ" sz="1400" b="0" i="0" u="none" strike="noStrike" kern="0" cap="none" spc="0" normalizeH="0" baseline="0" err="1">
                <a:ln>
                  <a:noFill/>
                </a:ln>
                <a:effectLst/>
                <a:uLnTx/>
                <a:uFillTx/>
                <a:latin typeface="Arial" panose="020B0604020202020204"/>
                <a:ea typeface="+mn-ea"/>
                <a:cs typeface="+mn-cs"/>
              </a:rPr>
              <a:t>insight</a:t>
            </a:r>
            <a:endParaRPr kumimoji="0" lang="cs-CZ" sz="1400" b="0" i="0" u="none" strike="noStrike" kern="0" cap="none" spc="0" normalizeH="0" baseline="0">
              <a:ln>
                <a:noFill/>
              </a:ln>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432"/>
              </a:spcBef>
              <a:spcAft>
                <a:spcPts val="0"/>
              </a:spcAft>
              <a:buClrTx/>
              <a:buSzTx/>
              <a:buFont typeface="Wingdings" panose="05000000000000000000" pitchFamily="2" charset="2"/>
              <a:buChar char="§"/>
              <a:tabLst/>
              <a:defRPr/>
            </a:pPr>
            <a:r>
              <a:rPr kumimoji="0" lang="cs-CZ" sz="1400" b="0" i="0" u="none" strike="noStrike" kern="0" cap="none" spc="0" normalizeH="0" baseline="0" err="1">
                <a:ln>
                  <a:noFill/>
                </a:ln>
                <a:effectLst/>
                <a:uLnTx/>
                <a:uFillTx/>
                <a:latin typeface="Arial" panose="020B0604020202020204"/>
                <a:ea typeface="+mn-ea"/>
                <a:cs typeface="+mn-cs"/>
              </a:rPr>
              <a:t>Key</a:t>
            </a:r>
            <a:r>
              <a:rPr kumimoji="0" lang="cs-CZ" sz="1400" b="0" i="0" u="none" strike="noStrike" kern="0" cap="none" spc="0" normalizeH="0" baseline="0">
                <a:ln>
                  <a:noFill/>
                </a:ln>
                <a:effectLst/>
                <a:uLnTx/>
                <a:uFillTx/>
                <a:latin typeface="Arial" panose="020B0604020202020204"/>
                <a:ea typeface="+mn-ea"/>
                <a:cs typeface="+mn-cs"/>
              </a:rPr>
              <a:t> </a:t>
            </a:r>
            <a:r>
              <a:rPr kumimoji="0" lang="cs-CZ" sz="1400" b="0" i="0" u="none" strike="noStrike" kern="0" cap="none" spc="0" normalizeH="0" baseline="0" err="1">
                <a:ln>
                  <a:noFill/>
                </a:ln>
                <a:effectLst/>
                <a:uLnTx/>
                <a:uFillTx/>
                <a:latin typeface="Arial" panose="020B0604020202020204"/>
                <a:ea typeface="+mn-ea"/>
                <a:cs typeface="+mn-cs"/>
              </a:rPr>
              <a:t>insight</a:t>
            </a:r>
            <a:endParaRPr kumimoji="0" lang="cs-CZ" sz="1400" b="0" i="0" u="none" strike="noStrike" kern="0" cap="none" spc="0" normalizeH="0" baseline="0">
              <a:ln>
                <a:noFill/>
              </a:ln>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432"/>
              </a:spcBef>
              <a:spcAft>
                <a:spcPts val="0"/>
              </a:spcAft>
              <a:buClrTx/>
              <a:buSzTx/>
              <a:buFont typeface="Wingdings" panose="05000000000000000000" pitchFamily="2" charset="2"/>
              <a:buChar char="§"/>
              <a:tabLst/>
              <a:defRPr/>
            </a:pPr>
            <a:r>
              <a:rPr kumimoji="0" lang="cs-CZ" sz="1400" b="0" i="0" u="none" strike="noStrike" kern="0" cap="none" spc="0" normalizeH="0" baseline="0" err="1">
                <a:ln>
                  <a:noFill/>
                </a:ln>
                <a:effectLst/>
                <a:uLnTx/>
                <a:uFillTx/>
                <a:latin typeface="Arial" panose="020B0604020202020204"/>
                <a:ea typeface="+mn-ea"/>
                <a:cs typeface="+mn-cs"/>
              </a:rPr>
              <a:t>Key</a:t>
            </a:r>
            <a:r>
              <a:rPr kumimoji="0" lang="cs-CZ" sz="1400" b="0" i="0" u="none" strike="noStrike" kern="0" cap="none" spc="0" normalizeH="0" baseline="0">
                <a:ln>
                  <a:noFill/>
                </a:ln>
                <a:effectLst/>
                <a:uLnTx/>
                <a:uFillTx/>
                <a:latin typeface="Arial" panose="020B0604020202020204"/>
                <a:ea typeface="+mn-ea"/>
                <a:cs typeface="+mn-cs"/>
              </a:rPr>
              <a:t> </a:t>
            </a:r>
            <a:r>
              <a:rPr kumimoji="0" lang="cs-CZ" sz="1400" b="0" i="0" u="none" strike="noStrike" kern="0" cap="none" spc="0" normalizeH="0" baseline="0" err="1">
                <a:ln>
                  <a:noFill/>
                </a:ln>
                <a:effectLst/>
                <a:uLnTx/>
                <a:uFillTx/>
                <a:latin typeface="Arial" panose="020B0604020202020204"/>
                <a:ea typeface="+mn-ea"/>
                <a:cs typeface="+mn-cs"/>
              </a:rPr>
              <a:t>insight</a:t>
            </a:r>
            <a:endParaRPr kumimoji="0" lang="cs-CZ" sz="1400" b="0" i="0" u="none" strike="noStrike" kern="0" cap="none" spc="0" normalizeH="0" baseline="0">
              <a:ln>
                <a:noFill/>
              </a:ln>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432"/>
              </a:spcBef>
              <a:spcAft>
                <a:spcPts val="0"/>
              </a:spcAft>
              <a:buClrTx/>
              <a:buSzTx/>
              <a:buFont typeface="Wingdings" panose="05000000000000000000" pitchFamily="2" charset="2"/>
              <a:buChar char="§"/>
              <a:tabLst/>
              <a:defRPr/>
            </a:pPr>
            <a:r>
              <a:rPr kumimoji="0" lang="cs-CZ" sz="1400" b="0" i="0" u="none" strike="noStrike" kern="0" cap="none" spc="0" normalizeH="0" baseline="0" err="1">
                <a:ln>
                  <a:noFill/>
                </a:ln>
                <a:effectLst/>
                <a:uLnTx/>
                <a:uFillTx/>
                <a:latin typeface="Arial" panose="020B0604020202020204"/>
                <a:ea typeface="+mn-ea"/>
                <a:cs typeface="+mn-cs"/>
              </a:rPr>
              <a:t>Key</a:t>
            </a:r>
            <a:r>
              <a:rPr kumimoji="0" lang="cs-CZ" sz="1400" b="0" i="0" u="none" strike="noStrike" kern="0" cap="none" spc="0" normalizeH="0" baseline="0">
                <a:ln>
                  <a:noFill/>
                </a:ln>
                <a:effectLst/>
                <a:uLnTx/>
                <a:uFillTx/>
                <a:latin typeface="Arial" panose="020B0604020202020204"/>
                <a:ea typeface="+mn-ea"/>
                <a:cs typeface="+mn-cs"/>
              </a:rPr>
              <a:t> </a:t>
            </a:r>
            <a:r>
              <a:rPr kumimoji="0" lang="cs-CZ" sz="1400" b="0" i="0" u="none" strike="noStrike" kern="0" cap="none" spc="0" normalizeH="0" baseline="0" err="1">
                <a:ln>
                  <a:noFill/>
                </a:ln>
                <a:effectLst/>
                <a:uLnTx/>
                <a:uFillTx/>
                <a:latin typeface="Arial" panose="020B0604020202020204"/>
                <a:ea typeface="+mn-ea"/>
                <a:cs typeface="+mn-cs"/>
              </a:rPr>
              <a:t>insight</a:t>
            </a:r>
            <a:endParaRPr kumimoji="0" lang="cs-CZ" sz="1400" b="0" i="0" u="none" strike="noStrike" kern="0" cap="none" spc="0" normalizeH="0" baseline="0">
              <a:ln>
                <a:noFill/>
              </a:ln>
              <a:effectLst/>
              <a:uLnTx/>
              <a:uFillTx/>
              <a:latin typeface="Arial" panose="020B0604020202020204"/>
              <a:ea typeface="+mn-ea"/>
              <a:cs typeface="+mn-cs"/>
            </a:endParaRPr>
          </a:p>
        </p:txBody>
      </p:sp>
      <p:sp>
        <p:nvSpPr>
          <p:cNvPr id="16" name="Zástupný text 45">
            <a:extLst>
              <a:ext uri="{FF2B5EF4-FFF2-40B4-BE49-F238E27FC236}">
                <a16:creationId xmlns="" xmlns:a16="http://schemas.microsoft.com/office/drawing/2014/main" id="{4E4694E6-E0CB-9EAD-82AB-55DDB2160AD0}"/>
              </a:ext>
            </a:extLst>
          </p:cNvPr>
          <p:cNvSpPr>
            <a:spLocks noGrp="1"/>
          </p:cNvSpPr>
          <p:nvPr>
            <p:ph type="body" sz="quarter" idx="43" hasCustomPrompt="1"/>
          </p:nvPr>
        </p:nvSpPr>
        <p:spPr>
          <a:xfrm>
            <a:off x="4257765" y="3368438"/>
            <a:ext cx="3666462" cy="522000"/>
          </a:xfrm>
          <a:prstGeom prst="rect">
            <a:avLst/>
          </a:prstGeom>
        </p:spPr>
        <p:txBody>
          <a:bodyPr lIns="0" tIns="0" rIns="0" bIns="0" anchor="b"/>
          <a:lstStyle>
            <a:lvl1pPr marL="0" indent="0">
              <a:spcBef>
                <a:spcPts val="0"/>
              </a:spcBef>
              <a:buNone/>
              <a:defRPr sz="1600" b="1">
                <a:solidFill>
                  <a:schemeClr val="tx2"/>
                </a:solidFill>
              </a:defRPr>
            </a:lvl1pPr>
            <a:lvl5pPr>
              <a:defRPr/>
            </a:lvl5pPr>
          </a:lstStyle>
          <a:p>
            <a:r>
              <a:rPr lang="cs-CZ"/>
              <a:t>NÁZEV </a:t>
            </a:r>
            <a:br>
              <a:rPr lang="cs-CZ"/>
            </a:br>
            <a:r>
              <a:rPr lang="cs-CZ"/>
              <a:t>SEKCE 3</a:t>
            </a:r>
          </a:p>
        </p:txBody>
      </p:sp>
      <p:cxnSp>
        <p:nvCxnSpPr>
          <p:cNvPr id="17" name="Přímá spojnice 16">
            <a:extLst>
              <a:ext uri="{FF2B5EF4-FFF2-40B4-BE49-F238E27FC236}">
                <a16:creationId xmlns="" xmlns:a16="http://schemas.microsoft.com/office/drawing/2014/main" id="{44A13422-8452-0390-2ABA-BA96D65FCE6D}"/>
              </a:ext>
            </a:extLst>
          </p:cNvPr>
          <p:cNvCxnSpPr>
            <a:cxnSpLocks/>
          </p:cNvCxnSpPr>
          <p:nvPr userDrawn="1"/>
        </p:nvCxnSpPr>
        <p:spPr>
          <a:xfrm>
            <a:off x="4257765" y="4016137"/>
            <a:ext cx="1476000" cy="0"/>
          </a:xfrm>
          <a:prstGeom prst="line">
            <a:avLst/>
          </a:prstGeom>
          <a:ln w="254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18" name="Přímá spojnice 17">
            <a:extLst>
              <a:ext uri="{FF2B5EF4-FFF2-40B4-BE49-F238E27FC236}">
                <a16:creationId xmlns="" xmlns:a16="http://schemas.microsoft.com/office/drawing/2014/main" id="{B064ECDD-ED15-D99A-E43D-5A9FCD24615D}"/>
              </a:ext>
            </a:extLst>
          </p:cNvPr>
          <p:cNvCxnSpPr>
            <a:cxnSpLocks/>
          </p:cNvCxnSpPr>
          <p:nvPr userDrawn="1"/>
        </p:nvCxnSpPr>
        <p:spPr>
          <a:xfrm>
            <a:off x="8284227" y="4016137"/>
            <a:ext cx="1476000" cy="0"/>
          </a:xfrm>
          <a:prstGeom prst="line">
            <a:avLst/>
          </a:prstGeom>
          <a:ln w="25400" cap="rnd">
            <a:solidFill>
              <a:schemeClr val="tx2"/>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183303"/>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_headling_text_white">
    <p:spTree>
      <p:nvGrpSpPr>
        <p:cNvPr id="1" name=""/>
        <p:cNvGrpSpPr/>
        <p:nvPr/>
      </p:nvGrpSpPr>
      <p:grpSpPr>
        <a:xfrm>
          <a:off x="0" y="0"/>
          <a:ext cx="0" cy="0"/>
          <a:chOff x="0" y="0"/>
          <a:chExt cx="0" cy="0"/>
        </a:xfrm>
      </p:grpSpPr>
      <p:sp>
        <p:nvSpPr>
          <p:cNvPr id="4" name="Zástupný symbol pro obsah 10">
            <a:extLst>
              <a:ext uri="{FF2B5EF4-FFF2-40B4-BE49-F238E27FC236}">
                <a16:creationId xmlns="" xmlns:a16="http://schemas.microsoft.com/office/drawing/2014/main" id="{EDF33C54-350E-0D47-9B72-9C08487EAC1B}"/>
              </a:ext>
            </a:extLst>
          </p:cNvPr>
          <p:cNvSpPr>
            <a:spLocks noGrp="1"/>
          </p:cNvSpPr>
          <p:nvPr>
            <p:ph sz="quarter" idx="18" hasCustomPrompt="1"/>
          </p:nvPr>
        </p:nvSpPr>
        <p:spPr>
          <a:xfrm>
            <a:off x="127591" y="1355271"/>
            <a:ext cx="11934000" cy="4989967"/>
          </a:xfrm>
          <a:prstGeom prst="rect">
            <a:avLst/>
          </a:prstGeom>
        </p:spPr>
        <p:txBody>
          <a:bodyPr lIns="0" tIns="0" rIns="0" bIns="0"/>
          <a:lstStyle>
            <a:lvl1pPr marL="374650" indent="-285750">
              <a:lnSpc>
                <a:spcPct val="100000"/>
              </a:lnSpc>
              <a:spcBef>
                <a:spcPts val="432"/>
              </a:spcBef>
              <a:buFont typeface="Wingdings" panose="05000000000000000000" pitchFamily="2" charset="2"/>
              <a:buChar char="§"/>
              <a:tabLst/>
              <a:defRPr sz="1800">
                <a:solidFill>
                  <a:schemeClr val="tx1"/>
                </a:solidFill>
                <a:latin typeface="Arial" panose="020B0604020202020204" pitchFamily="34" charset="0"/>
                <a:cs typeface="Arial" panose="020B0604020202020204" pitchFamily="34" charset="0"/>
              </a:defRPr>
            </a:lvl1pPr>
            <a:lvl2pPr marL="642937" indent="-285750">
              <a:lnSpc>
                <a:spcPct val="100000"/>
              </a:lnSpc>
              <a:spcBef>
                <a:spcPts val="432"/>
              </a:spcBef>
              <a:buFont typeface="Arial" panose="020B0604020202020204" pitchFamily="34" charset="0"/>
              <a:buChar char="–"/>
              <a:tabLst>
                <a:tab pos="1343025" algn="l"/>
              </a:tabLst>
              <a:defRPr sz="1800">
                <a:solidFill>
                  <a:schemeClr val="tx1"/>
                </a:solidFill>
                <a:latin typeface="Arial" panose="020B0604020202020204" pitchFamily="34" charset="0"/>
                <a:cs typeface="Arial" panose="020B0604020202020204" pitchFamily="34" charset="0"/>
              </a:defRPr>
            </a:lvl2pPr>
            <a:lvl3pPr marL="1202207" indent="-239173">
              <a:buSzPct val="80000"/>
              <a:buFont typeface="Courier New" panose="02070309020205020404" pitchFamily="49" charset="0"/>
              <a:buChar char="o"/>
              <a:defRPr sz="1867">
                <a:solidFill>
                  <a:srgbClr val="404040"/>
                </a:solidFill>
                <a:latin typeface="Arial" panose="020B0604020202020204" pitchFamily="34" charset="0"/>
                <a:cs typeface="Arial" panose="020B0604020202020204" pitchFamily="34" charset="0"/>
              </a:defRPr>
            </a:lvl3pPr>
            <a:lvl4pPr marL="1667850" indent="-239173">
              <a:buSzPct val="90000"/>
              <a:defRPr sz="1600">
                <a:solidFill>
                  <a:srgbClr val="404040"/>
                </a:solidFill>
                <a:latin typeface="Arial" panose="020B0604020202020204" pitchFamily="34" charset="0"/>
                <a:cs typeface="Arial" panose="020B0604020202020204" pitchFamily="34" charset="0"/>
              </a:defRPr>
            </a:lvl4pPr>
            <a:lvl5pPr>
              <a:defRPr>
                <a:solidFill>
                  <a:srgbClr val="404040"/>
                </a:solidFill>
              </a:defRPr>
            </a:lvl5pPr>
          </a:lstStyle>
          <a:p>
            <a:pPr lvl="0"/>
            <a:r>
              <a:rPr lang="cs-CZ"/>
              <a:t>Klepnutím lze upravit styly předlohy textu.</a:t>
            </a:r>
          </a:p>
          <a:p>
            <a:pPr lvl="1"/>
            <a:r>
              <a:rPr lang="cs-CZ"/>
              <a:t>Druhá úroveň</a:t>
            </a:r>
          </a:p>
        </p:txBody>
      </p:sp>
      <p:sp>
        <p:nvSpPr>
          <p:cNvPr id="11" name="Zástupný symbol pro číslo snímku 5">
            <a:extLst>
              <a:ext uri="{FF2B5EF4-FFF2-40B4-BE49-F238E27FC236}">
                <a16:creationId xmlns="" xmlns:a16="http://schemas.microsoft.com/office/drawing/2014/main" id="{48B9EBD2-4EB8-4902-A465-C065CF478335}"/>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a:solidFill>
                <a:schemeClr val="bg1">
                  <a:lumMod val="50000"/>
                </a:schemeClr>
              </a:solidFill>
              <a:latin typeface="+mn-lt"/>
            </a:endParaRPr>
          </a:p>
        </p:txBody>
      </p:sp>
      <p:sp>
        <p:nvSpPr>
          <p:cNvPr id="12" name="Zástupný nadpis 1">
            <a:extLst>
              <a:ext uri="{FF2B5EF4-FFF2-40B4-BE49-F238E27FC236}">
                <a16:creationId xmlns="" xmlns:a16="http://schemas.microsoft.com/office/drawing/2014/main" id="{19F35C4A-73BC-408E-B5BD-D4506E1BA439}"/>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p>
            <a:r>
              <a:rPr lang="cs-CZ"/>
              <a:t>SLIDE TITLE</a:t>
            </a:r>
          </a:p>
        </p:txBody>
      </p:sp>
      <p:sp>
        <p:nvSpPr>
          <p:cNvPr id="13" name="Zástupný text 11">
            <a:extLst>
              <a:ext uri="{FF2B5EF4-FFF2-40B4-BE49-F238E27FC236}">
                <a16:creationId xmlns="" xmlns:a16="http://schemas.microsoft.com/office/drawing/2014/main" id="{EF09560A-B2DA-46D7-A56B-3D06EECF1B74}"/>
              </a:ext>
            </a:extLst>
          </p:cNvPr>
          <p:cNvSpPr>
            <a:spLocks noGrp="1"/>
          </p:cNvSpPr>
          <p:nvPr>
            <p:ph type="body" sz="quarter" idx="10" hasCustomPrompt="1"/>
          </p:nvPr>
        </p:nvSpPr>
        <p:spPr>
          <a:xfrm>
            <a:off x="127591" y="626028"/>
            <a:ext cx="11934000" cy="642385"/>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a:t>Headline</a:t>
            </a:r>
          </a:p>
        </p:txBody>
      </p:sp>
    </p:spTree>
    <p:extLst>
      <p:ext uri="{BB962C8B-B14F-4D97-AF65-F5344CB8AC3E}">
        <p14:creationId xmlns:p14="http://schemas.microsoft.com/office/powerpoint/2010/main" val="15607731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_navy">
    <p:bg>
      <p:bgPr>
        <a:solidFill>
          <a:srgbClr val="002553"/>
        </a:solidFill>
        <a:effectLst/>
      </p:bgPr>
    </p:bg>
    <p:spTree>
      <p:nvGrpSpPr>
        <p:cNvPr id="1" name=""/>
        <p:cNvGrpSpPr/>
        <p:nvPr/>
      </p:nvGrpSpPr>
      <p:grpSpPr>
        <a:xfrm>
          <a:off x="0" y="0"/>
          <a:ext cx="0" cy="0"/>
          <a:chOff x="0" y="0"/>
          <a:chExt cx="0" cy="0"/>
        </a:xfrm>
      </p:grpSpPr>
      <p:sp>
        <p:nvSpPr>
          <p:cNvPr id="4" name="Cadre 7">
            <a:extLst>
              <a:ext uri="{FF2B5EF4-FFF2-40B4-BE49-F238E27FC236}">
                <a16:creationId xmlns="" xmlns:a16="http://schemas.microsoft.com/office/drawing/2014/main" id="{1F1D126F-25A9-9A48-9E2B-60AEA4CE039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Zástupný symbol pro číslo snímku 5">
            <a:extLst>
              <a:ext uri="{FF2B5EF4-FFF2-40B4-BE49-F238E27FC236}">
                <a16:creationId xmlns="" xmlns:a16="http://schemas.microsoft.com/office/drawing/2014/main" id="{DE067373-992F-4DC6-BB5A-4CA5D60592E1}"/>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solidFill>
                <a:latin typeface="+mn-lt"/>
              </a:rPr>
              <a:pPr/>
              <a:t>‹#›</a:t>
            </a:fld>
            <a:endParaRPr lang="cs-CZ" sz="1200">
              <a:solidFill>
                <a:schemeClr val="bg1"/>
              </a:solidFill>
              <a:latin typeface="+mn-lt"/>
            </a:endParaRPr>
          </a:p>
        </p:txBody>
      </p:sp>
      <p:sp>
        <p:nvSpPr>
          <p:cNvPr id="9" name="Zástupný nadpis 1">
            <a:extLst>
              <a:ext uri="{FF2B5EF4-FFF2-40B4-BE49-F238E27FC236}">
                <a16:creationId xmlns="" xmlns:a16="http://schemas.microsoft.com/office/drawing/2014/main" id="{909DE12B-B592-403A-8243-2E494B9E75BD}"/>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lvl1pPr>
              <a:defRPr>
                <a:solidFill>
                  <a:schemeClr val="bg1"/>
                </a:solidFill>
              </a:defRPr>
            </a:lvl1pPr>
          </a:lstStyle>
          <a:p>
            <a:r>
              <a:rPr lang="cs-CZ"/>
              <a:t>SLIDE TITLE</a:t>
            </a:r>
          </a:p>
        </p:txBody>
      </p:sp>
    </p:spTree>
    <p:extLst>
      <p:ext uri="{BB962C8B-B14F-4D97-AF65-F5344CB8AC3E}">
        <p14:creationId xmlns:p14="http://schemas.microsoft.com/office/powerpoint/2010/main" val="1343123295"/>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_text_navy">
    <p:bg>
      <p:bgPr>
        <a:solidFill>
          <a:srgbClr val="002553"/>
        </a:solidFill>
        <a:effectLst/>
      </p:bgPr>
    </p:bg>
    <p:spTree>
      <p:nvGrpSpPr>
        <p:cNvPr id="1" name=""/>
        <p:cNvGrpSpPr/>
        <p:nvPr/>
      </p:nvGrpSpPr>
      <p:grpSpPr>
        <a:xfrm>
          <a:off x="0" y="0"/>
          <a:ext cx="0" cy="0"/>
          <a:chOff x="0" y="0"/>
          <a:chExt cx="0" cy="0"/>
        </a:xfrm>
      </p:grpSpPr>
      <p:sp>
        <p:nvSpPr>
          <p:cNvPr id="11" name="Zástupný symbol pro obsah 10">
            <a:extLst>
              <a:ext uri="{FF2B5EF4-FFF2-40B4-BE49-F238E27FC236}">
                <a16:creationId xmlns="" xmlns:a16="http://schemas.microsoft.com/office/drawing/2014/main" id="{3AAA38DB-6D26-43F5-948F-5A3E7269C1C7}"/>
              </a:ext>
            </a:extLst>
          </p:cNvPr>
          <p:cNvSpPr>
            <a:spLocks noGrp="1"/>
          </p:cNvSpPr>
          <p:nvPr>
            <p:ph sz="quarter" idx="19" hasCustomPrompt="1"/>
          </p:nvPr>
        </p:nvSpPr>
        <p:spPr>
          <a:xfrm>
            <a:off x="127591" y="764705"/>
            <a:ext cx="11934000" cy="5580533"/>
          </a:xfrm>
          <a:prstGeom prst="rect">
            <a:avLst/>
          </a:prstGeom>
        </p:spPr>
        <p:txBody>
          <a:bodyPr lIns="0" tIns="0" rIns="0" bIns="0"/>
          <a:lstStyle>
            <a:lvl1pPr marL="374650" indent="-285750">
              <a:lnSpc>
                <a:spcPct val="100000"/>
              </a:lnSpc>
              <a:spcBef>
                <a:spcPts val="432"/>
              </a:spcBef>
              <a:buFont typeface="Wingdings" panose="05000000000000000000" pitchFamily="2" charset="2"/>
              <a:buChar char="§"/>
              <a:tabLst/>
              <a:defRPr sz="1800">
                <a:solidFill>
                  <a:schemeClr val="bg1"/>
                </a:solidFill>
                <a:latin typeface="Arial" panose="020B0604020202020204" pitchFamily="34" charset="0"/>
                <a:cs typeface="Arial" panose="020B0604020202020204" pitchFamily="34" charset="0"/>
              </a:defRPr>
            </a:lvl1pPr>
            <a:lvl2pPr marL="642937" indent="-285750">
              <a:lnSpc>
                <a:spcPct val="100000"/>
              </a:lnSpc>
              <a:spcBef>
                <a:spcPts val="432"/>
              </a:spcBef>
              <a:buFont typeface="Arial" panose="020B0604020202020204" pitchFamily="34" charset="0"/>
              <a:buChar char="–"/>
              <a:tabLst>
                <a:tab pos="1343025" algn="l"/>
              </a:tabLst>
              <a:defRPr sz="1800">
                <a:solidFill>
                  <a:schemeClr val="bg1"/>
                </a:solidFill>
                <a:latin typeface="Arial" panose="020B0604020202020204" pitchFamily="34" charset="0"/>
                <a:cs typeface="Arial" panose="020B0604020202020204" pitchFamily="34" charset="0"/>
              </a:defRPr>
            </a:lvl2pPr>
            <a:lvl3pPr marL="1202207" indent="-239173">
              <a:buSzPct val="80000"/>
              <a:buFont typeface="Courier New" panose="02070309020205020404" pitchFamily="49" charset="0"/>
              <a:buChar char="o"/>
              <a:defRPr sz="1867">
                <a:solidFill>
                  <a:srgbClr val="404040"/>
                </a:solidFill>
                <a:latin typeface="Arial" panose="020B0604020202020204" pitchFamily="34" charset="0"/>
                <a:cs typeface="Arial" panose="020B0604020202020204" pitchFamily="34" charset="0"/>
              </a:defRPr>
            </a:lvl3pPr>
            <a:lvl4pPr marL="1667850" indent="-239173">
              <a:buSzPct val="90000"/>
              <a:defRPr sz="1600">
                <a:solidFill>
                  <a:srgbClr val="404040"/>
                </a:solidFill>
                <a:latin typeface="Arial" panose="020B0604020202020204" pitchFamily="34" charset="0"/>
                <a:cs typeface="Arial" panose="020B0604020202020204" pitchFamily="34" charset="0"/>
              </a:defRPr>
            </a:lvl4pPr>
            <a:lvl5pPr>
              <a:defRPr>
                <a:solidFill>
                  <a:srgbClr val="404040"/>
                </a:solidFill>
              </a:defRPr>
            </a:lvl5pPr>
          </a:lstStyle>
          <a:p>
            <a:pPr lvl="0"/>
            <a:r>
              <a:rPr lang="cs-CZ"/>
              <a:t>Klepnutím lze upravit styly předlohy textu.</a:t>
            </a:r>
          </a:p>
          <a:p>
            <a:pPr lvl="1"/>
            <a:r>
              <a:rPr lang="cs-CZ"/>
              <a:t>Druhá úroveň</a:t>
            </a:r>
          </a:p>
        </p:txBody>
      </p:sp>
      <p:sp>
        <p:nvSpPr>
          <p:cNvPr id="14" name="Cadre 7">
            <a:extLst>
              <a:ext uri="{FF2B5EF4-FFF2-40B4-BE49-F238E27FC236}">
                <a16:creationId xmlns="" xmlns:a16="http://schemas.microsoft.com/office/drawing/2014/main" id="{048241AB-3104-4748-A476-1E2517C8C19A}"/>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Zástupný symbol pro číslo snímku 5">
            <a:extLst>
              <a:ext uri="{FF2B5EF4-FFF2-40B4-BE49-F238E27FC236}">
                <a16:creationId xmlns="" xmlns:a16="http://schemas.microsoft.com/office/drawing/2014/main" id="{21043B53-B1DE-41AB-B42E-89E061A17C86}"/>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solidFill>
                <a:latin typeface="+mn-lt"/>
              </a:rPr>
              <a:pPr/>
              <a:t>‹#›</a:t>
            </a:fld>
            <a:endParaRPr lang="cs-CZ" sz="1200">
              <a:solidFill>
                <a:schemeClr val="bg1"/>
              </a:solidFill>
              <a:latin typeface="+mn-lt"/>
            </a:endParaRPr>
          </a:p>
        </p:txBody>
      </p:sp>
      <p:sp>
        <p:nvSpPr>
          <p:cNvPr id="10" name="Zástupný nadpis 1">
            <a:extLst>
              <a:ext uri="{FF2B5EF4-FFF2-40B4-BE49-F238E27FC236}">
                <a16:creationId xmlns="" xmlns:a16="http://schemas.microsoft.com/office/drawing/2014/main" id="{CDDFDD2A-4869-43E4-85C9-513A9BE48EBF}"/>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lvl1pPr>
              <a:defRPr>
                <a:solidFill>
                  <a:schemeClr val="bg1"/>
                </a:solidFill>
              </a:defRPr>
            </a:lvl1pPr>
          </a:lstStyle>
          <a:p>
            <a:r>
              <a:rPr lang="cs-CZ"/>
              <a:t>SLIDE TITLE</a:t>
            </a:r>
          </a:p>
        </p:txBody>
      </p:sp>
    </p:spTree>
    <p:extLst>
      <p:ext uri="{BB962C8B-B14F-4D97-AF65-F5344CB8AC3E}">
        <p14:creationId xmlns:p14="http://schemas.microsoft.com/office/powerpoint/2010/main" val="3563940957"/>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_headline_navy">
    <p:bg>
      <p:bgPr>
        <a:solidFill>
          <a:srgbClr val="002553"/>
        </a:solidFill>
        <a:effectLst/>
      </p:bgPr>
    </p:bg>
    <p:spTree>
      <p:nvGrpSpPr>
        <p:cNvPr id="1" name=""/>
        <p:cNvGrpSpPr/>
        <p:nvPr/>
      </p:nvGrpSpPr>
      <p:grpSpPr>
        <a:xfrm>
          <a:off x="0" y="0"/>
          <a:ext cx="0" cy="0"/>
          <a:chOff x="0" y="0"/>
          <a:chExt cx="0" cy="0"/>
        </a:xfrm>
      </p:grpSpPr>
      <p:sp>
        <p:nvSpPr>
          <p:cNvPr id="4" name="Cadre 7">
            <a:extLst>
              <a:ext uri="{FF2B5EF4-FFF2-40B4-BE49-F238E27FC236}">
                <a16:creationId xmlns="" xmlns:a16="http://schemas.microsoft.com/office/drawing/2014/main" id="{1F1D126F-25A9-9A48-9E2B-60AEA4CE039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Zástupný symbol pro číslo snímku 5">
            <a:extLst>
              <a:ext uri="{FF2B5EF4-FFF2-40B4-BE49-F238E27FC236}">
                <a16:creationId xmlns="" xmlns:a16="http://schemas.microsoft.com/office/drawing/2014/main" id="{C300C43C-3D53-4B44-AA6D-BF6CA8E53D49}"/>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solidFill>
                <a:latin typeface="+mn-lt"/>
              </a:rPr>
              <a:pPr/>
              <a:t>‹#›</a:t>
            </a:fld>
            <a:endParaRPr lang="cs-CZ" sz="1200">
              <a:solidFill>
                <a:schemeClr val="bg1"/>
              </a:solidFill>
              <a:latin typeface="+mn-lt"/>
            </a:endParaRPr>
          </a:p>
        </p:txBody>
      </p:sp>
      <p:sp>
        <p:nvSpPr>
          <p:cNvPr id="12" name="Zástupný nadpis 1">
            <a:extLst>
              <a:ext uri="{FF2B5EF4-FFF2-40B4-BE49-F238E27FC236}">
                <a16:creationId xmlns="" xmlns:a16="http://schemas.microsoft.com/office/drawing/2014/main" id="{9955F9D6-7445-4E5B-AAAA-4AF90180619D}"/>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lvl1pPr>
              <a:defRPr>
                <a:solidFill>
                  <a:schemeClr val="bg1"/>
                </a:solidFill>
              </a:defRPr>
            </a:lvl1pPr>
          </a:lstStyle>
          <a:p>
            <a:r>
              <a:rPr lang="cs-CZ"/>
              <a:t>SLIDE TITLE</a:t>
            </a:r>
          </a:p>
        </p:txBody>
      </p:sp>
      <p:sp>
        <p:nvSpPr>
          <p:cNvPr id="13" name="Zástupný text 11">
            <a:extLst>
              <a:ext uri="{FF2B5EF4-FFF2-40B4-BE49-F238E27FC236}">
                <a16:creationId xmlns="" xmlns:a16="http://schemas.microsoft.com/office/drawing/2014/main" id="{50E3508E-9631-4CCB-896C-19A94526847A}"/>
              </a:ext>
            </a:extLst>
          </p:cNvPr>
          <p:cNvSpPr>
            <a:spLocks noGrp="1"/>
          </p:cNvSpPr>
          <p:nvPr>
            <p:ph type="body" sz="quarter" idx="10" hasCustomPrompt="1"/>
          </p:nvPr>
        </p:nvSpPr>
        <p:spPr>
          <a:xfrm>
            <a:off x="127591" y="626028"/>
            <a:ext cx="11934000" cy="642385"/>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a:t>Headline</a:t>
            </a:r>
          </a:p>
        </p:txBody>
      </p:sp>
    </p:spTree>
    <p:extLst>
      <p:ext uri="{BB962C8B-B14F-4D97-AF65-F5344CB8AC3E}">
        <p14:creationId xmlns:p14="http://schemas.microsoft.com/office/powerpoint/2010/main" val="31087589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_headling_text_navy">
    <p:bg>
      <p:bgPr>
        <a:solidFill>
          <a:srgbClr val="002553"/>
        </a:solidFill>
        <a:effectLst/>
      </p:bgPr>
    </p:bg>
    <p:spTree>
      <p:nvGrpSpPr>
        <p:cNvPr id="1" name=""/>
        <p:cNvGrpSpPr/>
        <p:nvPr/>
      </p:nvGrpSpPr>
      <p:grpSpPr>
        <a:xfrm>
          <a:off x="0" y="0"/>
          <a:ext cx="0" cy="0"/>
          <a:chOff x="0" y="0"/>
          <a:chExt cx="0" cy="0"/>
        </a:xfrm>
      </p:grpSpPr>
      <p:sp>
        <p:nvSpPr>
          <p:cNvPr id="4" name="Cadre 7">
            <a:extLst>
              <a:ext uri="{FF2B5EF4-FFF2-40B4-BE49-F238E27FC236}">
                <a16:creationId xmlns="" xmlns:a16="http://schemas.microsoft.com/office/drawing/2014/main" id="{1F1D126F-25A9-9A48-9E2B-60AEA4CE039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0" name="Zástupný symbol pro obsah 10">
            <a:extLst>
              <a:ext uri="{FF2B5EF4-FFF2-40B4-BE49-F238E27FC236}">
                <a16:creationId xmlns="" xmlns:a16="http://schemas.microsoft.com/office/drawing/2014/main" id="{DDC4E762-56D8-4B3B-9A49-64654B96E335}"/>
              </a:ext>
            </a:extLst>
          </p:cNvPr>
          <p:cNvSpPr>
            <a:spLocks noGrp="1"/>
          </p:cNvSpPr>
          <p:nvPr>
            <p:ph sz="quarter" idx="18" hasCustomPrompt="1"/>
          </p:nvPr>
        </p:nvSpPr>
        <p:spPr>
          <a:xfrm>
            <a:off x="127591" y="1355271"/>
            <a:ext cx="11934000" cy="4989967"/>
          </a:xfrm>
          <a:prstGeom prst="rect">
            <a:avLst/>
          </a:prstGeom>
        </p:spPr>
        <p:txBody>
          <a:bodyPr lIns="0" tIns="0" rIns="0" bIns="0"/>
          <a:lstStyle>
            <a:lvl1pPr marL="374650" indent="-285750">
              <a:lnSpc>
                <a:spcPct val="100000"/>
              </a:lnSpc>
              <a:spcBef>
                <a:spcPts val="432"/>
              </a:spcBef>
              <a:buFont typeface="Wingdings" panose="05000000000000000000" pitchFamily="2" charset="2"/>
              <a:buChar char="§"/>
              <a:tabLst/>
              <a:defRPr sz="1800">
                <a:solidFill>
                  <a:schemeClr val="bg1"/>
                </a:solidFill>
                <a:latin typeface="Arial" panose="020B0604020202020204" pitchFamily="34" charset="0"/>
                <a:cs typeface="Arial" panose="020B0604020202020204" pitchFamily="34" charset="0"/>
              </a:defRPr>
            </a:lvl1pPr>
            <a:lvl2pPr marL="642937" indent="-285750">
              <a:lnSpc>
                <a:spcPct val="100000"/>
              </a:lnSpc>
              <a:spcBef>
                <a:spcPts val="432"/>
              </a:spcBef>
              <a:buFont typeface="Arial" panose="020B0604020202020204" pitchFamily="34" charset="0"/>
              <a:buChar char="–"/>
              <a:tabLst>
                <a:tab pos="1343025" algn="l"/>
              </a:tabLst>
              <a:defRPr sz="1800">
                <a:solidFill>
                  <a:schemeClr val="bg1"/>
                </a:solidFill>
                <a:latin typeface="Arial" panose="020B0604020202020204" pitchFamily="34" charset="0"/>
                <a:cs typeface="Arial" panose="020B0604020202020204" pitchFamily="34" charset="0"/>
              </a:defRPr>
            </a:lvl2pPr>
            <a:lvl3pPr marL="1202207" indent="-239173">
              <a:buSzPct val="80000"/>
              <a:buFont typeface="Courier New" panose="02070309020205020404" pitchFamily="49" charset="0"/>
              <a:buChar char="o"/>
              <a:defRPr sz="1867">
                <a:solidFill>
                  <a:srgbClr val="404040"/>
                </a:solidFill>
                <a:latin typeface="Arial" panose="020B0604020202020204" pitchFamily="34" charset="0"/>
                <a:cs typeface="Arial" panose="020B0604020202020204" pitchFamily="34" charset="0"/>
              </a:defRPr>
            </a:lvl3pPr>
            <a:lvl4pPr marL="1667850" indent="-239173">
              <a:buSzPct val="90000"/>
              <a:defRPr sz="1600">
                <a:solidFill>
                  <a:srgbClr val="404040"/>
                </a:solidFill>
                <a:latin typeface="Arial" panose="020B0604020202020204" pitchFamily="34" charset="0"/>
                <a:cs typeface="Arial" panose="020B0604020202020204" pitchFamily="34" charset="0"/>
              </a:defRPr>
            </a:lvl4pPr>
            <a:lvl5pPr>
              <a:defRPr>
                <a:solidFill>
                  <a:srgbClr val="404040"/>
                </a:solidFill>
              </a:defRPr>
            </a:lvl5pPr>
          </a:lstStyle>
          <a:p>
            <a:pPr lvl="0"/>
            <a:r>
              <a:rPr lang="cs-CZ"/>
              <a:t>Klepnutím lze upravit styly předlohy textu.</a:t>
            </a:r>
          </a:p>
          <a:p>
            <a:pPr lvl="1"/>
            <a:r>
              <a:rPr lang="cs-CZ"/>
              <a:t>Druhá úroveň</a:t>
            </a:r>
          </a:p>
        </p:txBody>
      </p:sp>
      <p:sp>
        <p:nvSpPr>
          <p:cNvPr id="13" name="Zástupný symbol pro číslo snímku 5">
            <a:extLst>
              <a:ext uri="{FF2B5EF4-FFF2-40B4-BE49-F238E27FC236}">
                <a16:creationId xmlns="" xmlns:a16="http://schemas.microsoft.com/office/drawing/2014/main" id="{CBE7C74D-C588-4E20-B5A3-EB628CAEE028}"/>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solidFill>
                <a:latin typeface="+mn-lt"/>
              </a:rPr>
              <a:pPr/>
              <a:t>‹#›</a:t>
            </a:fld>
            <a:endParaRPr lang="cs-CZ" sz="1200">
              <a:solidFill>
                <a:schemeClr val="bg1"/>
              </a:solidFill>
              <a:latin typeface="+mn-lt"/>
            </a:endParaRPr>
          </a:p>
        </p:txBody>
      </p:sp>
      <p:sp>
        <p:nvSpPr>
          <p:cNvPr id="14" name="Zástupný nadpis 1">
            <a:extLst>
              <a:ext uri="{FF2B5EF4-FFF2-40B4-BE49-F238E27FC236}">
                <a16:creationId xmlns="" xmlns:a16="http://schemas.microsoft.com/office/drawing/2014/main" id="{8092B74C-9F23-438F-92F8-7351E6922635}"/>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lvl1pPr>
              <a:defRPr>
                <a:solidFill>
                  <a:schemeClr val="bg1"/>
                </a:solidFill>
              </a:defRPr>
            </a:lvl1pPr>
          </a:lstStyle>
          <a:p>
            <a:r>
              <a:rPr lang="cs-CZ"/>
              <a:t>SLIDE TITLE</a:t>
            </a:r>
          </a:p>
        </p:txBody>
      </p:sp>
      <p:sp>
        <p:nvSpPr>
          <p:cNvPr id="15" name="Zástupný text 11">
            <a:extLst>
              <a:ext uri="{FF2B5EF4-FFF2-40B4-BE49-F238E27FC236}">
                <a16:creationId xmlns="" xmlns:a16="http://schemas.microsoft.com/office/drawing/2014/main" id="{4A2D4B60-D5DB-4E59-B9C5-BDED2AFBAEAD}"/>
              </a:ext>
            </a:extLst>
          </p:cNvPr>
          <p:cNvSpPr>
            <a:spLocks noGrp="1"/>
          </p:cNvSpPr>
          <p:nvPr>
            <p:ph type="body" sz="quarter" idx="10" hasCustomPrompt="1"/>
          </p:nvPr>
        </p:nvSpPr>
        <p:spPr>
          <a:xfrm>
            <a:off x="127591" y="626028"/>
            <a:ext cx="11934000" cy="642385"/>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a:t>Headline</a:t>
            </a:r>
          </a:p>
        </p:txBody>
      </p:sp>
    </p:spTree>
    <p:extLst>
      <p:ext uri="{BB962C8B-B14F-4D97-AF65-F5344CB8AC3E}">
        <p14:creationId xmlns:p14="http://schemas.microsoft.com/office/powerpoint/2010/main" val="37584550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or_charts_title">
    <p:spTree>
      <p:nvGrpSpPr>
        <p:cNvPr id="1" name=""/>
        <p:cNvGrpSpPr/>
        <p:nvPr/>
      </p:nvGrpSpPr>
      <p:grpSpPr>
        <a:xfrm>
          <a:off x="0" y="0"/>
          <a:ext cx="0" cy="0"/>
          <a:chOff x="0" y="0"/>
          <a:chExt cx="0" cy="0"/>
        </a:xfrm>
      </p:grpSpPr>
      <p:sp>
        <p:nvSpPr>
          <p:cNvPr id="9" name="Zástupný symbol pro číslo snímku 5">
            <a:extLst>
              <a:ext uri="{FF2B5EF4-FFF2-40B4-BE49-F238E27FC236}">
                <a16:creationId xmlns="" xmlns:a16="http://schemas.microsoft.com/office/drawing/2014/main" id="{A46B841C-B512-4D08-AAEB-09BFAE8326D9}"/>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a:solidFill>
                <a:schemeClr val="bg1">
                  <a:lumMod val="50000"/>
                </a:schemeClr>
              </a:solidFill>
              <a:latin typeface="+mn-lt"/>
            </a:endParaRPr>
          </a:p>
        </p:txBody>
      </p:sp>
      <p:sp>
        <p:nvSpPr>
          <p:cNvPr id="10" name="Zástupný nadpis 1">
            <a:extLst>
              <a:ext uri="{FF2B5EF4-FFF2-40B4-BE49-F238E27FC236}">
                <a16:creationId xmlns="" xmlns:a16="http://schemas.microsoft.com/office/drawing/2014/main" id="{33799258-4236-4658-815F-E7080FA87980}"/>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p>
            <a:r>
              <a:rPr lang="cs-CZ"/>
              <a:t>SLIDE TITLE</a:t>
            </a:r>
          </a:p>
        </p:txBody>
      </p:sp>
      <p:sp>
        <p:nvSpPr>
          <p:cNvPr id="12" name="Text Placeholder 6">
            <a:extLst>
              <a:ext uri="{FF2B5EF4-FFF2-40B4-BE49-F238E27FC236}">
                <a16:creationId xmlns="" xmlns:a16="http://schemas.microsoft.com/office/drawing/2014/main" id="{5C6B3171-7812-4680-876B-115FFA49D08F}"/>
              </a:ext>
            </a:extLst>
          </p:cNvPr>
          <p:cNvSpPr>
            <a:spLocks noGrp="1"/>
          </p:cNvSpPr>
          <p:nvPr>
            <p:ph type="body" sz="quarter" idx="16" hasCustomPrompt="1"/>
          </p:nvPr>
        </p:nvSpPr>
        <p:spPr>
          <a:xfrm>
            <a:off x="517289" y="6025232"/>
            <a:ext cx="10692049" cy="138499"/>
          </a:xfrm>
          <a:prstGeom prst="rect">
            <a:avLst/>
          </a:prstGeom>
        </p:spPr>
        <p:txBody>
          <a:bodyPr wrap="square" lIns="0" tIns="0" rIns="0" bIns="0" anchor="t" anchorCtr="0">
            <a:spAutoFit/>
          </a:bodyPr>
          <a:lstStyle>
            <a:lvl1pPr marL="0" indent="0">
              <a:lnSpc>
                <a:spcPct val="100000"/>
              </a:lnSpc>
              <a:spcBef>
                <a:spcPts val="0"/>
              </a:spcBef>
              <a:buNone/>
              <a:defRPr sz="900" i="1">
                <a:solidFill>
                  <a:schemeClr val="bg1">
                    <a:lumMod val="50000"/>
                  </a:schemeClr>
                </a:solidFill>
                <a:latin typeface="Arial" panose="020B0604020202020204"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Click to edit Master text styles</a:t>
            </a:r>
          </a:p>
        </p:txBody>
      </p:sp>
    </p:spTree>
    <p:extLst>
      <p:ext uri="{BB962C8B-B14F-4D97-AF65-F5344CB8AC3E}">
        <p14:creationId xmlns:p14="http://schemas.microsoft.com/office/powerpoint/2010/main" val="33537665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For_charts_title_headline">
    <p:spTree>
      <p:nvGrpSpPr>
        <p:cNvPr id="1" name=""/>
        <p:cNvGrpSpPr/>
        <p:nvPr/>
      </p:nvGrpSpPr>
      <p:grpSpPr>
        <a:xfrm>
          <a:off x="0" y="0"/>
          <a:ext cx="0" cy="0"/>
          <a:chOff x="0" y="0"/>
          <a:chExt cx="0" cy="0"/>
        </a:xfrm>
      </p:grpSpPr>
      <p:sp>
        <p:nvSpPr>
          <p:cNvPr id="10" name="Zástupný symbol pro číslo snímku 5">
            <a:extLst>
              <a:ext uri="{FF2B5EF4-FFF2-40B4-BE49-F238E27FC236}">
                <a16:creationId xmlns="" xmlns:a16="http://schemas.microsoft.com/office/drawing/2014/main" id="{64E8F316-F2EE-49A3-8438-91B59E3E2B5E}"/>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a:solidFill>
                <a:schemeClr val="bg1">
                  <a:lumMod val="50000"/>
                </a:schemeClr>
              </a:solidFill>
              <a:latin typeface="+mn-lt"/>
            </a:endParaRPr>
          </a:p>
        </p:txBody>
      </p:sp>
      <p:sp>
        <p:nvSpPr>
          <p:cNvPr id="11" name="Zástupný nadpis 1">
            <a:extLst>
              <a:ext uri="{FF2B5EF4-FFF2-40B4-BE49-F238E27FC236}">
                <a16:creationId xmlns="" xmlns:a16="http://schemas.microsoft.com/office/drawing/2014/main" id="{1304360A-A1E8-449E-A7C8-198584CC33E4}"/>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p>
            <a:r>
              <a:rPr lang="cs-CZ"/>
              <a:t>SLIDE TITLE</a:t>
            </a:r>
          </a:p>
        </p:txBody>
      </p:sp>
      <p:sp>
        <p:nvSpPr>
          <p:cNvPr id="16" name="Text Placeholder 6">
            <a:extLst>
              <a:ext uri="{FF2B5EF4-FFF2-40B4-BE49-F238E27FC236}">
                <a16:creationId xmlns="" xmlns:a16="http://schemas.microsoft.com/office/drawing/2014/main" id="{8F4A47D0-AA52-4488-BD10-1A3F4CB02B04}"/>
              </a:ext>
            </a:extLst>
          </p:cNvPr>
          <p:cNvSpPr>
            <a:spLocks noGrp="1"/>
          </p:cNvSpPr>
          <p:nvPr>
            <p:ph type="body" sz="quarter" idx="16" hasCustomPrompt="1"/>
          </p:nvPr>
        </p:nvSpPr>
        <p:spPr>
          <a:xfrm>
            <a:off x="517289" y="6025232"/>
            <a:ext cx="10692049" cy="138499"/>
          </a:xfrm>
          <a:prstGeom prst="rect">
            <a:avLst/>
          </a:prstGeom>
        </p:spPr>
        <p:txBody>
          <a:bodyPr wrap="square" lIns="0" tIns="0" rIns="0" bIns="0" anchor="t" anchorCtr="0">
            <a:spAutoFit/>
          </a:bodyPr>
          <a:lstStyle>
            <a:lvl1pPr marL="0" indent="0">
              <a:lnSpc>
                <a:spcPct val="100000"/>
              </a:lnSpc>
              <a:spcBef>
                <a:spcPts val="0"/>
              </a:spcBef>
              <a:buNone/>
              <a:defRPr sz="900" i="1">
                <a:solidFill>
                  <a:schemeClr val="bg1">
                    <a:lumMod val="50000"/>
                  </a:schemeClr>
                </a:solidFill>
                <a:latin typeface="Arial" panose="020B0604020202020204"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Click to edit Master text styles</a:t>
            </a:r>
          </a:p>
        </p:txBody>
      </p:sp>
      <p:sp>
        <p:nvSpPr>
          <p:cNvPr id="17" name="Zástupný text 11">
            <a:extLst>
              <a:ext uri="{FF2B5EF4-FFF2-40B4-BE49-F238E27FC236}">
                <a16:creationId xmlns="" xmlns:a16="http://schemas.microsoft.com/office/drawing/2014/main" id="{A1B5BF6E-DF2C-4C30-A85A-D728340BB368}"/>
              </a:ext>
            </a:extLst>
          </p:cNvPr>
          <p:cNvSpPr>
            <a:spLocks noGrp="1"/>
          </p:cNvSpPr>
          <p:nvPr>
            <p:ph type="body" sz="quarter" idx="10" hasCustomPrompt="1"/>
          </p:nvPr>
        </p:nvSpPr>
        <p:spPr>
          <a:xfrm>
            <a:off x="127591" y="626028"/>
            <a:ext cx="11934000" cy="642385"/>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a:t>Headline</a:t>
            </a:r>
          </a:p>
        </p:txBody>
      </p:sp>
    </p:spTree>
    <p:extLst>
      <p:ext uri="{BB962C8B-B14F-4D97-AF65-F5344CB8AC3E}">
        <p14:creationId xmlns:p14="http://schemas.microsoft.com/office/powerpoint/2010/main" val="5305947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366507" y="3344014"/>
            <a:ext cx="9457547" cy="1083375"/>
          </a:xfrm>
          <a:prstGeom prst="rect">
            <a:avLst/>
          </a:prstGeom>
        </p:spPr>
        <p:txBody>
          <a:bodyPr lIns="36000" tIns="0" rIns="36000" bIns="0" anchor="b">
            <a:noAutofit/>
          </a:bodyPr>
          <a:lstStyle>
            <a:lvl1pPr>
              <a:lnSpc>
                <a:spcPct val="80000"/>
              </a:lnSpc>
              <a:spcBef>
                <a:spcPts val="1219"/>
              </a:spcBef>
              <a:defRPr sz="6000" cap="all" baseline="0">
                <a:solidFill>
                  <a:schemeClr val="bg1"/>
                </a:solidFill>
                <a:latin typeface="Arial Black" panose="020B0A04020102020204" pitchFamily="34" charset="0"/>
                <a:cs typeface="Arial" panose="020B0604020202020204" pitchFamily="34" charset="0"/>
              </a:defRPr>
            </a:lvl1pPr>
          </a:lstStyle>
          <a:p>
            <a:r>
              <a:rPr lang="en-US"/>
              <a:t>Something</a:t>
            </a:r>
            <a:endParaRPr lang="en-GB"/>
          </a:p>
        </p:txBody>
      </p:sp>
      <p:sp>
        <p:nvSpPr>
          <p:cNvPr id="10" name="Text Placeholder 6"/>
          <p:cNvSpPr>
            <a:spLocks noGrp="1"/>
          </p:cNvSpPr>
          <p:nvPr>
            <p:ph type="body" sz="quarter" idx="13" hasCustomPrompt="1"/>
          </p:nvPr>
        </p:nvSpPr>
        <p:spPr>
          <a:xfrm>
            <a:off x="1366507" y="2476736"/>
            <a:ext cx="9457547" cy="829179"/>
          </a:xfrm>
          <a:prstGeom prst="rect">
            <a:avLst/>
          </a:prstGeom>
        </p:spPr>
        <p:txBody>
          <a:bodyPr lIns="36000" tIns="0" rIns="36000" bIns="0" anchor="b">
            <a:normAutofit/>
          </a:bodyPr>
          <a:lstStyle>
            <a:lvl1pPr marL="0" indent="0">
              <a:spcBef>
                <a:spcPts val="1828"/>
              </a:spcBef>
              <a:buNone/>
              <a:defRPr sz="2400" b="1" cap="none" baseline="0">
                <a:solidFill>
                  <a:schemeClr val="bg2"/>
                </a:solidFill>
                <a:latin typeface="Arial" panose="020B0604020202020204" pitchFamily="34" charset="0"/>
                <a:cs typeface="Arial" panose="020B0604020202020204" pitchFamily="34" charset="0"/>
              </a:defRPr>
            </a:lvl1pPr>
          </a:lstStyle>
          <a:p>
            <a:pPr lvl="0"/>
            <a:r>
              <a:rPr lang="en-GB" noProof="0"/>
              <a:t>Something</a:t>
            </a:r>
          </a:p>
        </p:txBody>
      </p:sp>
      <p:sp>
        <p:nvSpPr>
          <p:cNvPr id="5" name="Zástupný symbol pro číslo snímku 5">
            <a:extLst>
              <a:ext uri="{FF2B5EF4-FFF2-40B4-BE49-F238E27FC236}">
                <a16:creationId xmlns="" xmlns:a16="http://schemas.microsoft.com/office/drawing/2014/main" id="{B0D94F78-BC14-4930-BD5B-7E1E3C564CBC}"/>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solidFill>
                <a:latin typeface="+mn-lt"/>
              </a:rPr>
              <a:pPr/>
              <a:t>‹#›</a:t>
            </a:fld>
            <a:endParaRPr lang="cs-CZ" sz="1200">
              <a:solidFill>
                <a:schemeClr val="bg1"/>
              </a:solidFill>
              <a:latin typeface="+mn-lt"/>
            </a:endParaRPr>
          </a:p>
        </p:txBody>
      </p:sp>
    </p:spTree>
    <p:extLst>
      <p:ext uri="{BB962C8B-B14F-4D97-AF65-F5344CB8AC3E}">
        <p14:creationId xmlns:p14="http://schemas.microsoft.com/office/powerpoint/2010/main" val="25961272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_Chapter">
    <p:bg>
      <p:bgPr>
        <a:solidFill>
          <a:schemeClr val="accent1"/>
        </a:solidFill>
        <a:effectLst/>
      </p:bgPr>
    </p:bg>
    <p:spTree>
      <p:nvGrpSpPr>
        <p:cNvPr id="1" name=""/>
        <p:cNvGrpSpPr/>
        <p:nvPr/>
      </p:nvGrpSpPr>
      <p:grpSpPr>
        <a:xfrm>
          <a:off x="0" y="0"/>
          <a:ext cx="0" cy="0"/>
          <a:chOff x="0" y="0"/>
          <a:chExt cx="0" cy="0"/>
        </a:xfrm>
      </p:grpSpPr>
      <p:sp>
        <p:nvSpPr>
          <p:cNvPr id="10" name="Espace réservé du texte 2">
            <a:extLst>
              <a:ext uri="{FF2B5EF4-FFF2-40B4-BE49-F238E27FC236}">
                <a16:creationId xmlns="" xmlns:a16="http://schemas.microsoft.com/office/drawing/2014/main" id="{EBD9ECF6-37B6-477F-B746-54CAAD9AF96E}"/>
              </a:ext>
            </a:extLst>
          </p:cNvPr>
          <p:cNvSpPr>
            <a:spLocks noGrp="1"/>
          </p:cNvSpPr>
          <p:nvPr>
            <p:ph type="body" idx="1"/>
          </p:nvPr>
        </p:nvSpPr>
        <p:spPr>
          <a:xfrm>
            <a:off x="452214" y="2816932"/>
            <a:ext cx="8402757" cy="461665"/>
          </a:xfrm>
          <a:prstGeom prst="rect">
            <a:avLst/>
          </a:prstGeom>
        </p:spPr>
        <p:txBody>
          <a:bodyPr wrap="square" lIns="108000" rIns="180000">
            <a:spAutoFit/>
          </a:bodyPr>
          <a:lstStyle>
            <a:lvl1pPr marL="0" indent="0">
              <a:lnSpc>
                <a:spcPct val="100000"/>
              </a:lnSpc>
              <a:spcBef>
                <a:spcPts val="576"/>
              </a:spcBef>
              <a:buNone/>
              <a:defRPr sz="2400" b="1">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GB"/>
          </a:p>
        </p:txBody>
      </p:sp>
      <p:sp>
        <p:nvSpPr>
          <p:cNvPr id="11" name="Espace réservé du texte 11">
            <a:extLst>
              <a:ext uri="{FF2B5EF4-FFF2-40B4-BE49-F238E27FC236}">
                <a16:creationId xmlns="" xmlns:a16="http://schemas.microsoft.com/office/drawing/2014/main" id="{0C4D3036-8ECE-4179-A12A-C026ACF3BC5E}"/>
              </a:ext>
            </a:extLst>
          </p:cNvPr>
          <p:cNvSpPr>
            <a:spLocks noGrp="1"/>
          </p:cNvSpPr>
          <p:nvPr>
            <p:ph type="body" sz="quarter" idx="13" hasCustomPrompt="1"/>
          </p:nvPr>
        </p:nvSpPr>
        <p:spPr>
          <a:xfrm>
            <a:off x="9828892" y="3287"/>
            <a:ext cx="2231701" cy="4508927"/>
          </a:xfrm>
          <a:prstGeom prst="rect">
            <a:avLst/>
          </a:prstGeom>
        </p:spPr>
        <p:txBody>
          <a:bodyPr wrap="none">
            <a:spAutoFit/>
          </a:bodyPr>
          <a:lstStyle>
            <a:lvl1pPr marL="0" indent="0">
              <a:lnSpc>
                <a:spcPct val="100000"/>
              </a:lnSpc>
              <a:spcBef>
                <a:spcPts val="6888"/>
              </a:spcBef>
              <a:buNone/>
              <a:defRPr sz="28700" b="1">
                <a:solidFill>
                  <a:schemeClr val="bg1"/>
                </a:solidFill>
                <a:latin typeface="Arial" panose="020B0604020202020204" pitchFamily="34" charset="0"/>
                <a:cs typeface="Arial" panose="020B0604020202020204" pitchFamily="34" charset="0"/>
              </a:defRPr>
            </a:lvl1pPr>
          </a:lstStyle>
          <a:p>
            <a:pPr lvl="0"/>
            <a:r>
              <a:rPr lang="en-GB"/>
              <a:t>0</a:t>
            </a:r>
          </a:p>
        </p:txBody>
      </p:sp>
      <p:sp>
        <p:nvSpPr>
          <p:cNvPr id="6" name="Forme libre : forme 12">
            <a:extLst>
              <a:ext uri="{FF2B5EF4-FFF2-40B4-BE49-F238E27FC236}">
                <a16:creationId xmlns="" xmlns:a16="http://schemas.microsoft.com/office/drawing/2014/main" id="{205BD723-D061-4616-984C-0CD7519FCDB8}"/>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8" name="Forme libre : forme 13">
            <a:extLst>
              <a:ext uri="{FF2B5EF4-FFF2-40B4-BE49-F238E27FC236}">
                <a16:creationId xmlns="" xmlns:a16="http://schemas.microsoft.com/office/drawing/2014/main" id="{4190C1DC-A51F-478B-968C-050C62D5E9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2">
            <a:extLst>
              <a:ext uri="{FF2B5EF4-FFF2-40B4-BE49-F238E27FC236}">
                <a16:creationId xmlns="" xmlns:a16="http://schemas.microsoft.com/office/drawing/2014/main" id="{2D1A3439-75DD-48EB-A441-C113E87CB0B8}"/>
              </a:ext>
            </a:extLst>
          </p:cNvPr>
          <p:cNvSpPr>
            <a:spLocks noGrp="1"/>
          </p:cNvSpPr>
          <p:nvPr>
            <p:ph type="body" idx="14" hasCustomPrompt="1"/>
          </p:nvPr>
        </p:nvSpPr>
        <p:spPr>
          <a:xfrm>
            <a:off x="443371" y="459718"/>
            <a:ext cx="8402757" cy="707886"/>
          </a:xfrm>
          <a:prstGeom prst="rect">
            <a:avLst/>
          </a:prstGeom>
        </p:spPr>
        <p:txBody>
          <a:bodyPr wrap="square" lIns="108000" rIns="180000">
            <a:spAutoFit/>
          </a:bodyPr>
          <a:lstStyle>
            <a:lvl1pPr marL="0" indent="0">
              <a:lnSpc>
                <a:spcPct val="100000"/>
              </a:lnSpc>
              <a:spcBef>
                <a:spcPts val="960"/>
              </a:spcBef>
              <a:buNone/>
              <a:defRPr sz="4000" b="1">
                <a:solidFill>
                  <a:schemeClr val="bg1"/>
                </a:solidFill>
                <a:latin typeface="Arial Black" panose="020B0A040201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SLIDE TITLE</a:t>
            </a:r>
            <a:endParaRPr lang="en-GB"/>
          </a:p>
        </p:txBody>
      </p:sp>
      <p:sp>
        <p:nvSpPr>
          <p:cNvPr id="9" name="Zástupný symbol pro číslo snímku 5">
            <a:extLst>
              <a:ext uri="{FF2B5EF4-FFF2-40B4-BE49-F238E27FC236}">
                <a16:creationId xmlns="" xmlns:a16="http://schemas.microsoft.com/office/drawing/2014/main" id="{B55BBE8C-D3A5-4128-985D-382E03F9B7A8}"/>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solidFill>
                <a:latin typeface="+mn-lt"/>
              </a:rPr>
              <a:pPr/>
              <a:t>‹#›</a:t>
            </a:fld>
            <a:endParaRPr lang="cs-CZ" sz="1200">
              <a:solidFill>
                <a:schemeClr val="bg1"/>
              </a:solidFill>
              <a:latin typeface="+mn-lt"/>
            </a:endParaRPr>
          </a:p>
        </p:txBody>
      </p:sp>
    </p:spTree>
    <p:extLst>
      <p:ext uri="{BB962C8B-B14F-4D97-AF65-F5344CB8AC3E}">
        <p14:creationId xmlns:p14="http://schemas.microsoft.com/office/powerpoint/2010/main" val="102146076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sp>
        <p:nvSpPr>
          <p:cNvPr id="4" name="Zástupný symbol obrázku 2">
            <a:extLst>
              <a:ext uri="{FF2B5EF4-FFF2-40B4-BE49-F238E27FC236}">
                <a16:creationId xmlns="" xmlns:a16="http://schemas.microsoft.com/office/drawing/2014/main" id="{E19D5A77-3F17-40D6-9208-CADFA9BB7E57}"/>
              </a:ext>
            </a:extLst>
          </p:cNvPr>
          <p:cNvSpPr>
            <a:spLocks noGrp="1"/>
          </p:cNvSpPr>
          <p:nvPr>
            <p:ph type="pic" sz="quarter" idx="10" hasCustomPrompt="1"/>
          </p:nvPr>
        </p:nvSpPr>
        <p:spPr>
          <a:xfrm>
            <a:off x="2387768" y="1756954"/>
            <a:ext cx="1620000" cy="1620000"/>
          </a:xfrm>
          <a:prstGeom prst="ellipse">
            <a:avLst/>
          </a:prstGeom>
        </p:spPr>
        <p:txBody>
          <a:bodyPr/>
          <a:lstStyle>
            <a:lvl1pPr marL="228600" indent="-228600">
              <a:buFont typeface="Wingdings" panose="05000000000000000000" pitchFamily="2" charset="2"/>
              <a:buChar char="§"/>
              <a:defRPr sz="2000">
                <a:solidFill>
                  <a:schemeClr val="tx1"/>
                </a:solidFill>
              </a:defRPr>
            </a:lvl1pPr>
          </a:lstStyle>
          <a:p>
            <a:r>
              <a:rPr lang="en-GB" noProof="0"/>
              <a:t>Add photo</a:t>
            </a:r>
          </a:p>
        </p:txBody>
      </p:sp>
      <p:sp>
        <p:nvSpPr>
          <p:cNvPr id="10" name="Zástupný symbol pro číslo snímku 5">
            <a:extLst>
              <a:ext uri="{FF2B5EF4-FFF2-40B4-BE49-F238E27FC236}">
                <a16:creationId xmlns="" xmlns:a16="http://schemas.microsoft.com/office/drawing/2014/main" id="{8DB7CF4E-A978-4373-B314-E5D811A794F0}"/>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a:solidFill>
                <a:schemeClr val="bg1">
                  <a:lumMod val="50000"/>
                </a:schemeClr>
              </a:solidFill>
              <a:latin typeface="+mn-lt"/>
            </a:endParaRPr>
          </a:p>
        </p:txBody>
      </p:sp>
      <p:sp>
        <p:nvSpPr>
          <p:cNvPr id="11" name="Zástupný nadpis 1">
            <a:extLst>
              <a:ext uri="{FF2B5EF4-FFF2-40B4-BE49-F238E27FC236}">
                <a16:creationId xmlns="" xmlns:a16="http://schemas.microsoft.com/office/drawing/2014/main" id="{A4369984-AE3E-4E92-B72D-2F9B05A921F0}"/>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p>
            <a:r>
              <a:rPr lang="cs-CZ"/>
              <a:t>SLIDE TITLE</a:t>
            </a:r>
          </a:p>
        </p:txBody>
      </p:sp>
      <p:sp>
        <p:nvSpPr>
          <p:cNvPr id="12" name="Zástupný text 11">
            <a:extLst>
              <a:ext uri="{FF2B5EF4-FFF2-40B4-BE49-F238E27FC236}">
                <a16:creationId xmlns="" xmlns:a16="http://schemas.microsoft.com/office/drawing/2014/main" id="{E6C4F9C8-493D-45A4-A325-E777EF2F74C3}"/>
              </a:ext>
            </a:extLst>
          </p:cNvPr>
          <p:cNvSpPr>
            <a:spLocks noGrp="1"/>
          </p:cNvSpPr>
          <p:nvPr>
            <p:ph type="body" sz="quarter" idx="11" hasCustomPrompt="1"/>
          </p:nvPr>
        </p:nvSpPr>
        <p:spPr>
          <a:xfrm>
            <a:off x="127591" y="626028"/>
            <a:ext cx="11934000" cy="642385"/>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a:t>Headline</a:t>
            </a:r>
          </a:p>
        </p:txBody>
      </p:sp>
    </p:spTree>
    <p:extLst>
      <p:ext uri="{BB962C8B-B14F-4D97-AF65-F5344CB8AC3E}">
        <p14:creationId xmlns:p14="http://schemas.microsoft.com/office/powerpoint/2010/main" val="2286774102"/>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_text_white">
    <p:spTree>
      <p:nvGrpSpPr>
        <p:cNvPr id="1" name=""/>
        <p:cNvGrpSpPr/>
        <p:nvPr/>
      </p:nvGrpSpPr>
      <p:grpSpPr>
        <a:xfrm>
          <a:off x="0" y="0"/>
          <a:ext cx="0" cy="0"/>
          <a:chOff x="0" y="0"/>
          <a:chExt cx="0" cy="0"/>
        </a:xfrm>
      </p:grpSpPr>
      <p:sp>
        <p:nvSpPr>
          <p:cNvPr id="8" name="Zástupný symbol pro obsah 10">
            <a:extLst>
              <a:ext uri="{FF2B5EF4-FFF2-40B4-BE49-F238E27FC236}">
                <a16:creationId xmlns="" xmlns:a16="http://schemas.microsoft.com/office/drawing/2014/main" id="{CA6A2266-BF2A-4C84-80B0-AC22D7203215}"/>
              </a:ext>
            </a:extLst>
          </p:cNvPr>
          <p:cNvSpPr>
            <a:spLocks noGrp="1"/>
          </p:cNvSpPr>
          <p:nvPr>
            <p:ph sz="quarter" idx="19" hasCustomPrompt="1"/>
          </p:nvPr>
        </p:nvSpPr>
        <p:spPr>
          <a:xfrm>
            <a:off x="218659" y="764705"/>
            <a:ext cx="11754543" cy="5256683"/>
          </a:xfrm>
          <a:prstGeom prst="rect">
            <a:avLst/>
          </a:prstGeom>
        </p:spPr>
        <p:txBody>
          <a:bodyPr lIns="0" tIns="0" rIns="0" bIns="0"/>
          <a:lstStyle>
            <a:lvl1pPr marL="374650" indent="-285750">
              <a:lnSpc>
                <a:spcPct val="100000"/>
              </a:lnSpc>
              <a:spcBef>
                <a:spcPts val="432"/>
              </a:spcBef>
              <a:buFont typeface="Wingdings" panose="05000000000000000000" pitchFamily="2" charset="2"/>
              <a:buChar char="§"/>
              <a:tabLst/>
              <a:defRPr sz="1800">
                <a:solidFill>
                  <a:schemeClr val="tx1"/>
                </a:solidFill>
                <a:latin typeface="Arial" panose="020B0604020202020204" pitchFamily="34" charset="0"/>
                <a:cs typeface="Arial" panose="020B0604020202020204" pitchFamily="34" charset="0"/>
              </a:defRPr>
            </a:lvl1pPr>
            <a:lvl2pPr marL="642937" indent="-285750">
              <a:lnSpc>
                <a:spcPct val="100000"/>
              </a:lnSpc>
              <a:spcBef>
                <a:spcPts val="432"/>
              </a:spcBef>
              <a:buFont typeface="Arial" panose="020B0604020202020204" pitchFamily="34" charset="0"/>
              <a:buChar char="–"/>
              <a:tabLst>
                <a:tab pos="1343025" algn="l"/>
              </a:tabLst>
              <a:defRPr sz="1800">
                <a:solidFill>
                  <a:schemeClr val="tx1"/>
                </a:solidFill>
                <a:latin typeface="Arial" panose="020B0604020202020204" pitchFamily="34" charset="0"/>
                <a:cs typeface="Arial" panose="020B0604020202020204" pitchFamily="34" charset="0"/>
              </a:defRPr>
            </a:lvl2pPr>
            <a:lvl3pPr marL="1202207" indent="-239173">
              <a:buSzPct val="80000"/>
              <a:buFont typeface="Courier New" panose="02070309020205020404" pitchFamily="49" charset="0"/>
              <a:buChar char="o"/>
              <a:defRPr sz="1867">
                <a:solidFill>
                  <a:srgbClr val="404040"/>
                </a:solidFill>
                <a:latin typeface="Arial" panose="020B0604020202020204" pitchFamily="34" charset="0"/>
                <a:cs typeface="Arial" panose="020B0604020202020204" pitchFamily="34" charset="0"/>
              </a:defRPr>
            </a:lvl3pPr>
            <a:lvl4pPr marL="1667850" indent="-239173">
              <a:buSzPct val="90000"/>
              <a:defRPr sz="1600">
                <a:solidFill>
                  <a:srgbClr val="404040"/>
                </a:solidFill>
                <a:latin typeface="Arial" panose="020B0604020202020204" pitchFamily="34" charset="0"/>
                <a:cs typeface="Arial" panose="020B0604020202020204" pitchFamily="34" charset="0"/>
              </a:defRPr>
            </a:lvl4pPr>
            <a:lvl5pPr>
              <a:defRPr>
                <a:solidFill>
                  <a:srgbClr val="404040"/>
                </a:solidFill>
              </a:defRPr>
            </a:lvl5pPr>
          </a:lstStyle>
          <a:p>
            <a:pPr lvl="0"/>
            <a:r>
              <a:rPr lang="cs-CZ"/>
              <a:t>Klepnutím lze upravit styly předlohy textu.</a:t>
            </a:r>
          </a:p>
          <a:p>
            <a:pPr lvl="1"/>
            <a:r>
              <a:rPr lang="cs-CZ"/>
              <a:t>Druhá úroveň</a:t>
            </a:r>
          </a:p>
        </p:txBody>
      </p:sp>
      <p:sp>
        <p:nvSpPr>
          <p:cNvPr id="9" name="Zástupný symbol pro číslo snímku 5">
            <a:extLst>
              <a:ext uri="{FF2B5EF4-FFF2-40B4-BE49-F238E27FC236}">
                <a16:creationId xmlns="" xmlns:a16="http://schemas.microsoft.com/office/drawing/2014/main" id="{32C3F233-6D86-44EA-88A6-7C0DF09152CC}"/>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a:solidFill>
                <a:schemeClr val="bg1">
                  <a:lumMod val="50000"/>
                </a:schemeClr>
              </a:solidFill>
              <a:latin typeface="+mn-lt"/>
            </a:endParaRPr>
          </a:p>
        </p:txBody>
      </p:sp>
      <p:sp>
        <p:nvSpPr>
          <p:cNvPr id="2" name="Nadpis 1">
            <a:extLst>
              <a:ext uri="{FF2B5EF4-FFF2-40B4-BE49-F238E27FC236}">
                <a16:creationId xmlns="" xmlns:a16="http://schemas.microsoft.com/office/drawing/2014/main" id="{AA2F9C02-FB22-B09E-55D6-5A5824BF643F}"/>
              </a:ext>
            </a:extLst>
          </p:cNvPr>
          <p:cNvSpPr>
            <a:spLocks noGrp="1"/>
          </p:cNvSpPr>
          <p:nvPr>
            <p:ph type="title" hasCustomPrompt="1"/>
          </p:nvPr>
        </p:nvSpPr>
        <p:spPr>
          <a:xfrm>
            <a:off x="218659" y="123841"/>
            <a:ext cx="11754542" cy="486000"/>
          </a:xfrm>
          <a:prstGeom prst="rect">
            <a:avLst/>
          </a:prstGeom>
        </p:spPr>
        <p:txBody>
          <a:bodyPr lIns="0" rIns="0"/>
          <a:lstStyle/>
          <a:p>
            <a:r>
              <a:rPr lang="cs-CZ"/>
              <a:t>SLIDE TITLE</a:t>
            </a:r>
          </a:p>
        </p:txBody>
      </p:sp>
    </p:spTree>
    <p:extLst>
      <p:ext uri="{BB962C8B-B14F-4D97-AF65-F5344CB8AC3E}">
        <p14:creationId xmlns:p14="http://schemas.microsoft.com/office/powerpoint/2010/main" val="2129851357"/>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Front page">
    <p:bg>
      <p:bgPr>
        <a:solidFill>
          <a:srgbClr val="002552"/>
        </a:solidFill>
        <a:effectLst/>
      </p:bgPr>
    </p:bg>
    <p:spTree>
      <p:nvGrpSpPr>
        <p:cNvPr id="1" name=""/>
        <p:cNvGrpSpPr/>
        <p:nvPr/>
      </p:nvGrpSpPr>
      <p:grpSpPr>
        <a:xfrm>
          <a:off x="0" y="0"/>
          <a:ext cx="0" cy="0"/>
          <a:chOff x="0" y="0"/>
          <a:chExt cx="0" cy="0"/>
        </a:xfrm>
      </p:grpSpPr>
      <p:sp>
        <p:nvSpPr>
          <p:cNvPr id="37" name="Forme libre : forme 22">
            <a:extLst>
              <a:ext uri="{FF2B5EF4-FFF2-40B4-BE49-F238E27FC236}">
                <a16:creationId xmlns="" xmlns:a16="http://schemas.microsoft.com/office/drawing/2014/main" id="{3FE04B15-7014-4913-BFC9-8C72F19F2705}"/>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rgbClr val="405A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8" name="Forme libre : forme 20">
            <a:extLst>
              <a:ext uri="{FF2B5EF4-FFF2-40B4-BE49-F238E27FC236}">
                <a16:creationId xmlns="" xmlns:a16="http://schemas.microsoft.com/office/drawing/2014/main" id="{456100B8-4A4C-4868-9D90-6769E8D2AA33}"/>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rgbClr val="009D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39" name="Graphique 14">
            <a:extLst>
              <a:ext uri="{FF2B5EF4-FFF2-40B4-BE49-F238E27FC236}">
                <a16:creationId xmlns="" xmlns:a16="http://schemas.microsoft.com/office/drawing/2014/main" id="{0002BE8A-F806-4834-B56C-FEA5F8924DF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0983372" y="5821836"/>
            <a:ext cx="939784" cy="847524"/>
          </a:xfrm>
          <a:prstGeom prst="rect">
            <a:avLst/>
          </a:prstGeom>
        </p:spPr>
      </p:pic>
      <p:pic>
        <p:nvPicPr>
          <p:cNvPr id="40" name="Image 15" descr="Une image contenant objet&#10;&#10;Description générée automatiquement">
            <a:extLst>
              <a:ext uri="{FF2B5EF4-FFF2-40B4-BE49-F238E27FC236}">
                <a16:creationId xmlns="" xmlns:a16="http://schemas.microsoft.com/office/drawing/2014/main" id="{BB2F81E7-8E1B-4224-8D83-9C6A7FEF5537}"/>
              </a:ext>
            </a:extLst>
          </p:cNvPr>
          <p:cNvPicPr>
            <a:picLocks noChangeAspect="1"/>
          </p:cNvPicPr>
          <p:nvPr userDrawn="1"/>
        </p:nvPicPr>
        <p:blipFill rotWithShape="1">
          <a:blip r:embed="rId4" cstate="screen">
            <a:biLevel thresh="25000"/>
            <a:extLst>
              <a:ext uri="{28A0092B-C50C-407E-A947-70E740481C1C}">
                <a14:useLocalDpi xmlns:a14="http://schemas.microsoft.com/office/drawing/2010/main"/>
              </a:ext>
            </a:extLst>
          </a:blip>
          <a:srcRect/>
          <a:stretch/>
        </p:blipFill>
        <p:spPr>
          <a:xfrm>
            <a:off x="8003071" y="5986848"/>
            <a:ext cx="2802864" cy="649976"/>
          </a:xfrm>
          <a:prstGeom prst="rect">
            <a:avLst/>
          </a:prstGeom>
        </p:spPr>
      </p:pic>
      <p:sp>
        <p:nvSpPr>
          <p:cNvPr id="41" name="Sous-titre 2">
            <a:extLst>
              <a:ext uri="{FF2B5EF4-FFF2-40B4-BE49-F238E27FC236}">
                <a16:creationId xmlns="" xmlns:a16="http://schemas.microsoft.com/office/drawing/2014/main" id="{ED09B6BE-6198-44B1-9142-0B28613D2987}"/>
              </a:ext>
            </a:extLst>
          </p:cNvPr>
          <p:cNvSpPr>
            <a:spLocks noGrp="1"/>
          </p:cNvSpPr>
          <p:nvPr>
            <p:ph type="subTitle" idx="1" hasCustomPrompt="1"/>
          </p:nvPr>
        </p:nvSpPr>
        <p:spPr>
          <a:xfrm>
            <a:off x="459131" y="3001503"/>
            <a:ext cx="7551997" cy="461665"/>
          </a:xfrm>
          <a:prstGeom prst="rect">
            <a:avLst/>
          </a:prstGeom>
        </p:spPr>
        <p:txBody>
          <a:bodyPr wrap="square" lIns="108000" rIns="180000">
            <a:spAutoFit/>
          </a:bodyPr>
          <a:lstStyle>
            <a:lvl1pPr marL="0" indent="0" algn="l">
              <a:lnSpc>
                <a:spcPct val="100000"/>
              </a:lnSpc>
              <a:spcBef>
                <a:spcPts val="576"/>
              </a:spcBef>
              <a:buNone/>
              <a:defRPr sz="2400" b="1">
                <a:solidFill>
                  <a:schemeClr val="bg1"/>
                </a:solidFill>
                <a:latin typeface="Arial Black" panose="020B0A040201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a:t>Additional subtitle</a:t>
            </a:r>
          </a:p>
        </p:txBody>
      </p:sp>
      <p:sp>
        <p:nvSpPr>
          <p:cNvPr id="44" name="Espace réservé pour une image  9">
            <a:extLst>
              <a:ext uri="{FF2B5EF4-FFF2-40B4-BE49-F238E27FC236}">
                <a16:creationId xmlns="" xmlns:a16="http://schemas.microsoft.com/office/drawing/2014/main" id="{E256B8E8-F68E-497E-A6CF-14C787B136C7}"/>
              </a:ext>
            </a:extLst>
          </p:cNvPr>
          <p:cNvSpPr>
            <a:spLocks noGrp="1"/>
          </p:cNvSpPr>
          <p:nvPr>
            <p:ph type="pic" sz="quarter" idx="11" hasCustomPrompt="1"/>
          </p:nvPr>
        </p:nvSpPr>
        <p:spPr>
          <a:xfrm>
            <a:off x="574342" y="5302567"/>
            <a:ext cx="1814925" cy="914400"/>
          </a:xfrm>
          <a:prstGeom prst="rect">
            <a:avLst/>
          </a:prstGeom>
          <a:solidFill>
            <a:schemeClr val="bg1">
              <a:lumMod val="95000"/>
            </a:schemeClr>
          </a:solidFill>
        </p:spPr>
        <p:txBody>
          <a:bodyPr tIns="72000">
            <a:normAutofit/>
          </a:bodyPr>
          <a:lstStyle>
            <a:lvl1pPr marL="0" indent="0" algn="ctr">
              <a:lnSpc>
                <a:spcPct val="100000"/>
              </a:lnSpc>
              <a:spcBef>
                <a:spcPts val="264"/>
              </a:spcBef>
              <a:buNone/>
              <a:defRPr sz="1100">
                <a:solidFill>
                  <a:schemeClr val="tx1"/>
                </a:solidFill>
                <a:latin typeface="Arial" panose="020B0604020202020204" pitchFamily="34" charset="0"/>
                <a:cs typeface="Arial" panose="020B0604020202020204" pitchFamily="34" charset="0"/>
              </a:defRPr>
            </a:lvl1pPr>
          </a:lstStyle>
          <a:p>
            <a:r>
              <a:rPr lang="en-GB"/>
              <a:t>CUSTOMER'S LOGO</a:t>
            </a:r>
          </a:p>
        </p:txBody>
      </p:sp>
      <p:sp>
        <p:nvSpPr>
          <p:cNvPr id="45" name="Espace réservé du texte 8">
            <a:extLst>
              <a:ext uri="{FF2B5EF4-FFF2-40B4-BE49-F238E27FC236}">
                <a16:creationId xmlns="" xmlns:a16="http://schemas.microsoft.com/office/drawing/2014/main" id="{34D87F5E-86BE-4F94-AC25-DBBC59675543}"/>
              </a:ext>
            </a:extLst>
          </p:cNvPr>
          <p:cNvSpPr>
            <a:spLocks noGrp="1"/>
          </p:cNvSpPr>
          <p:nvPr>
            <p:ph type="body" sz="quarter" idx="12" hasCustomPrompt="1"/>
          </p:nvPr>
        </p:nvSpPr>
        <p:spPr>
          <a:xfrm>
            <a:off x="459131" y="4014515"/>
            <a:ext cx="7551997" cy="400110"/>
          </a:xfrm>
          <a:prstGeom prst="rect">
            <a:avLst/>
          </a:prstGeom>
        </p:spPr>
        <p:txBody>
          <a:bodyPr wrap="square" lIns="108000">
            <a:spAutoFit/>
          </a:bodyPr>
          <a:lstStyle>
            <a:lvl1pPr marL="0" indent="0">
              <a:lnSpc>
                <a:spcPct val="100000"/>
              </a:lnSpc>
              <a:spcBef>
                <a:spcPts val="480"/>
              </a:spcBef>
              <a:buNone/>
              <a:defRPr sz="200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the speaker</a:t>
            </a:r>
          </a:p>
        </p:txBody>
      </p:sp>
      <p:cxnSp>
        <p:nvCxnSpPr>
          <p:cNvPr id="46" name="Connecteur droit 26">
            <a:extLst>
              <a:ext uri="{FF2B5EF4-FFF2-40B4-BE49-F238E27FC236}">
                <a16:creationId xmlns="" xmlns:a16="http://schemas.microsoft.com/office/drawing/2014/main" id="{D919C3F5-58B8-482D-BEAA-A218DE89B9C2}"/>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Titre 1">
            <a:extLst>
              <a:ext uri="{FF2B5EF4-FFF2-40B4-BE49-F238E27FC236}">
                <a16:creationId xmlns="" xmlns:a16="http://schemas.microsoft.com/office/drawing/2014/main" id="{A4F0AD09-6A63-48F7-AAAE-03F1B970289E}"/>
              </a:ext>
            </a:extLst>
          </p:cNvPr>
          <p:cNvSpPr>
            <a:spLocks noGrp="1"/>
          </p:cNvSpPr>
          <p:nvPr>
            <p:ph type="ctrTitle" hasCustomPrompt="1"/>
          </p:nvPr>
        </p:nvSpPr>
        <p:spPr>
          <a:xfrm>
            <a:off x="459207" y="521852"/>
            <a:ext cx="7551997" cy="2475348"/>
          </a:xfrm>
          <a:prstGeom prst="rect">
            <a:avLst/>
          </a:prstGeo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pPr lvl="0"/>
            <a:r>
              <a:rPr lang="en-GB" noProof="0"/>
              <a:t>Presentation title</a:t>
            </a:r>
          </a:p>
        </p:txBody>
      </p:sp>
      <p:sp>
        <p:nvSpPr>
          <p:cNvPr id="13" name="Espace réservé du texte 8">
            <a:extLst>
              <a:ext uri="{FF2B5EF4-FFF2-40B4-BE49-F238E27FC236}">
                <a16:creationId xmlns="" xmlns:a16="http://schemas.microsoft.com/office/drawing/2014/main" id="{D957F4FB-9556-4942-8182-7B7F45D32BEE}"/>
              </a:ext>
            </a:extLst>
          </p:cNvPr>
          <p:cNvSpPr>
            <a:spLocks noGrp="1"/>
          </p:cNvSpPr>
          <p:nvPr>
            <p:ph type="body" sz="quarter" idx="13" hasCustomPrompt="1"/>
          </p:nvPr>
        </p:nvSpPr>
        <p:spPr>
          <a:xfrm>
            <a:off x="459131" y="4458258"/>
            <a:ext cx="7551997" cy="307777"/>
          </a:xfrm>
          <a:prstGeom prst="rect">
            <a:avLst/>
          </a:prstGeom>
        </p:spPr>
        <p:txBody>
          <a:bodyPr wrap="square" lIns="108000">
            <a:spAutoFit/>
          </a:bodyPr>
          <a:lstStyle>
            <a:lvl1pPr>
              <a:lnSpc>
                <a:spcPct val="100000"/>
              </a:lnSpc>
              <a:spcBef>
                <a:spcPts val="336"/>
              </a:spcBef>
              <a:defRPr lang="en-GB" sz="1400" dirty="0">
                <a:solidFill>
                  <a:schemeClr val="bg1"/>
                </a:solidFill>
                <a:latin typeface="Arial" panose="020B0604020202020204" pitchFamily="34" charset="0"/>
              </a:defRPr>
            </a:lvl1pPr>
          </a:lstStyle>
          <a:p>
            <a:pPr marL="0" lvl="0" indent="0">
              <a:buNone/>
            </a:pPr>
            <a:r>
              <a:rPr lang="en-GB" noProof="0"/>
              <a:t>Date</a:t>
            </a:r>
          </a:p>
        </p:txBody>
      </p:sp>
      <p:sp>
        <p:nvSpPr>
          <p:cNvPr id="15" name="Cadre 7">
            <a:extLst>
              <a:ext uri="{FF2B5EF4-FFF2-40B4-BE49-F238E27FC236}">
                <a16:creationId xmlns="" xmlns:a16="http://schemas.microsoft.com/office/drawing/2014/main" id="{A6078041-4AB4-ED4C-876C-764ACD6FF22A}"/>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92744778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Front pag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7" name="Forme libre : forme 22">
            <a:extLst>
              <a:ext uri="{FF2B5EF4-FFF2-40B4-BE49-F238E27FC236}">
                <a16:creationId xmlns="" xmlns:a16="http://schemas.microsoft.com/office/drawing/2014/main" id="{3FE04B15-7014-4913-BFC9-8C72F19F2705}"/>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8" name="Forme libre : forme 20">
            <a:extLst>
              <a:ext uri="{FF2B5EF4-FFF2-40B4-BE49-F238E27FC236}">
                <a16:creationId xmlns="" xmlns:a16="http://schemas.microsoft.com/office/drawing/2014/main" id="{456100B8-4A4C-4868-9D90-6769E8D2AA33}"/>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39" name="Graphique 14">
            <a:extLst>
              <a:ext uri="{FF2B5EF4-FFF2-40B4-BE49-F238E27FC236}">
                <a16:creationId xmlns="" xmlns:a16="http://schemas.microsoft.com/office/drawing/2014/main" id="{0002BE8A-F806-4834-B56C-FEA5F8924DF6}"/>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0983372" y="5821836"/>
            <a:ext cx="939784" cy="847524"/>
          </a:xfrm>
          <a:prstGeom prst="rect">
            <a:avLst/>
          </a:prstGeom>
        </p:spPr>
      </p:pic>
      <p:pic>
        <p:nvPicPr>
          <p:cNvPr id="40" name="Image 15" descr="Une image contenant objet&#10;&#10;Description générée automatiquement">
            <a:extLst>
              <a:ext uri="{FF2B5EF4-FFF2-40B4-BE49-F238E27FC236}">
                <a16:creationId xmlns="" xmlns:a16="http://schemas.microsoft.com/office/drawing/2014/main" id="{BB2F81E7-8E1B-4224-8D83-9C6A7FEF5537}"/>
              </a:ext>
            </a:extLst>
          </p:cNvPr>
          <p:cNvPicPr>
            <a:picLocks noChangeAspect="1"/>
          </p:cNvPicPr>
          <p:nvPr userDrawn="1"/>
        </p:nvPicPr>
        <p:blipFill rotWithShape="1">
          <a:blip r:embed="rId5" cstate="screen">
            <a:biLevel thresh="25000"/>
            <a:extLst>
              <a:ext uri="{28A0092B-C50C-407E-A947-70E740481C1C}">
                <a14:useLocalDpi xmlns:a14="http://schemas.microsoft.com/office/drawing/2010/main"/>
              </a:ext>
            </a:extLst>
          </a:blip>
          <a:srcRect/>
          <a:stretch/>
        </p:blipFill>
        <p:spPr>
          <a:xfrm>
            <a:off x="8003071" y="5986848"/>
            <a:ext cx="2802864" cy="649976"/>
          </a:xfrm>
          <a:prstGeom prst="rect">
            <a:avLst/>
          </a:prstGeom>
        </p:spPr>
      </p:pic>
      <p:sp>
        <p:nvSpPr>
          <p:cNvPr id="41" name="Sous-titre 2">
            <a:extLst>
              <a:ext uri="{FF2B5EF4-FFF2-40B4-BE49-F238E27FC236}">
                <a16:creationId xmlns="" xmlns:a16="http://schemas.microsoft.com/office/drawing/2014/main" id="{ED09B6BE-6198-44B1-9142-0B28613D2987}"/>
              </a:ext>
            </a:extLst>
          </p:cNvPr>
          <p:cNvSpPr>
            <a:spLocks noGrp="1"/>
          </p:cNvSpPr>
          <p:nvPr>
            <p:ph type="subTitle" idx="1" hasCustomPrompt="1"/>
          </p:nvPr>
        </p:nvSpPr>
        <p:spPr>
          <a:xfrm>
            <a:off x="459131" y="3001503"/>
            <a:ext cx="7551997" cy="461665"/>
          </a:xfrm>
          <a:prstGeom prst="rect">
            <a:avLst/>
          </a:prstGeom>
        </p:spPr>
        <p:txBody>
          <a:bodyPr wrap="square" lIns="108000" rIns="180000">
            <a:spAutoFit/>
          </a:bodyPr>
          <a:lstStyle>
            <a:lvl1pPr marL="0" indent="0" algn="l">
              <a:lnSpc>
                <a:spcPct val="100000"/>
              </a:lnSpc>
              <a:spcBef>
                <a:spcPts val="576"/>
              </a:spcBef>
              <a:buNone/>
              <a:defRPr sz="2400" b="1">
                <a:solidFill>
                  <a:schemeClr val="bg1"/>
                </a:solidFill>
                <a:latin typeface="Arial Black" panose="020B0A040201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a:t>Additional subtitle</a:t>
            </a:r>
          </a:p>
        </p:txBody>
      </p:sp>
      <p:sp>
        <p:nvSpPr>
          <p:cNvPr id="44" name="Espace réservé pour une image  9">
            <a:extLst>
              <a:ext uri="{FF2B5EF4-FFF2-40B4-BE49-F238E27FC236}">
                <a16:creationId xmlns="" xmlns:a16="http://schemas.microsoft.com/office/drawing/2014/main" id="{E256B8E8-F68E-497E-A6CF-14C787B136C7}"/>
              </a:ext>
            </a:extLst>
          </p:cNvPr>
          <p:cNvSpPr>
            <a:spLocks noGrp="1"/>
          </p:cNvSpPr>
          <p:nvPr>
            <p:ph type="pic" sz="quarter" idx="11" hasCustomPrompt="1"/>
          </p:nvPr>
        </p:nvSpPr>
        <p:spPr>
          <a:xfrm>
            <a:off x="574342" y="5302567"/>
            <a:ext cx="1814925" cy="914400"/>
          </a:xfrm>
          <a:prstGeom prst="rect">
            <a:avLst/>
          </a:prstGeom>
          <a:solidFill>
            <a:schemeClr val="bg1">
              <a:lumMod val="95000"/>
            </a:schemeClr>
          </a:solidFill>
        </p:spPr>
        <p:txBody>
          <a:bodyPr tIns="72000">
            <a:normAutofit/>
          </a:bodyPr>
          <a:lstStyle>
            <a:lvl1pPr marL="0" indent="0" algn="ctr">
              <a:lnSpc>
                <a:spcPct val="100000"/>
              </a:lnSpc>
              <a:spcBef>
                <a:spcPts val="264"/>
              </a:spcBef>
              <a:buNone/>
              <a:defRPr sz="1100">
                <a:solidFill>
                  <a:schemeClr val="tx1"/>
                </a:solidFill>
                <a:latin typeface="Arial" panose="020B0604020202020204" pitchFamily="34" charset="0"/>
                <a:cs typeface="Arial" panose="020B0604020202020204" pitchFamily="34" charset="0"/>
              </a:defRPr>
            </a:lvl1pPr>
          </a:lstStyle>
          <a:p>
            <a:r>
              <a:rPr lang="en-GB"/>
              <a:t>CUSTOMER'S LOGO</a:t>
            </a:r>
          </a:p>
        </p:txBody>
      </p:sp>
      <p:sp>
        <p:nvSpPr>
          <p:cNvPr id="45" name="Espace réservé du texte 8">
            <a:extLst>
              <a:ext uri="{FF2B5EF4-FFF2-40B4-BE49-F238E27FC236}">
                <a16:creationId xmlns="" xmlns:a16="http://schemas.microsoft.com/office/drawing/2014/main" id="{34D87F5E-86BE-4F94-AC25-DBBC59675543}"/>
              </a:ext>
            </a:extLst>
          </p:cNvPr>
          <p:cNvSpPr>
            <a:spLocks noGrp="1"/>
          </p:cNvSpPr>
          <p:nvPr>
            <p:ph type="body" sz="quarter" idx="12" hasCustomPrompt="1"/>
          </p:nvPr>
        </p:nvSpPr>
        <p:spPr>
          <a:xfrm>
            <a:off x="459131" y="4014515"/>
            <a:ext cx="7551997" cy="400110"/>
          </a:xfrm>
          <a:prstGeom prst="rect">
            <a:avLst/>
          </a:prstGeom>
        </p:spPr>
        <p:txBody>
          <a:bodyPr wrap="square" lIns="108000">
            <a:spAutoFit/>
          </a:bodyPr>
          <a:lstStyle>
            <a:lvl1pPr marL="0" indent="0">
              <a:lnSpc>
                <a:spcPct val="100000"/>
              </a:lnSpc>
              <a:spcBef>
                <a:spcPts val="480"/>
              </a:spcBef>
              <a:buNone/>
              <a:defRPr sz="2000">
                <a:solidFill>
                  <a:schemeClr val="bg1"/>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Name of the speaker</a:t>
            </a:r>
          </a:p>
        </p:txBody>
      </p:sp>
      <p:cxnSp>
        <p:nvCxnSpPr>
          <p:cNvPr id="46" name="Connecteur droit 26">
            <a:extLst>
              <a:ext uri="{FF2B5EF4-FFF2-40B4-BE49-F238E27FC236}">
                <a16:creationId xmlns="" xmlns:a16="http://schemas.microsoft.com/office/drawing/2014/main" id="{D919C3F5-58B8-482D-BEAA-A218DE89B9C2}"/>
              </a:ext>
            </a:extLst>
          </p:cNvPr>
          <p:cNvCxnSpPr>
            <a:cxnSpLocks/>
          </p:cNvCxnSpPr>
          <p:nvPr userDrawn="1"/>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Titre 1">
            <a:extLst>
              <a:ext uri="{FF2B5EF4-FFF2-40B4-BE49-F238E27FC236}">
                <a16:creationId xmlns="" xmlns:a16="http://schemas.microsoft.com/office/drawing/2014/main" id="{A4F0AD09-6A63-48F7-AAAE-03F1B970289E}"/>
              </a:ext>
            </a:extLst>
          </p:cNvPr>
          <p:cNvSpPr>
            <a:spLocks noGrp="1"/>
          </p:cNvSpPr>
          <p:nvPr>
            <p:ph type="ctrTitle" hasCustomPrompt="1"/>
          </p:nvPr>
        </p:nvSpPr>
        <p:spPr>
          <a:xfrm>
            <a:off x="459207" y="521852"/>
            <a:ext cx="7551997" cy="2475348"/>
          </a:xfrm>
          <a:prstGeom prst="rect">
            <a:avLst/>
          </a:prstGeo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pPr lvl="0"/>
            <a:r>
              <a:rPr lang="en-GB" noProof="0"/>
              <a:t>Presentation title</a:t>
            </a:r>
          </a:p>
        </p:txBody>
      </p:sp>
      <p:sp>
        <p:nvSpPr>
          <p:cNvPr id="13" name="Espace réservé du texte 8">
            <a:extLst>
              <a:ext uri="{FF2B5EF4-FFF2-40B4-BE49-F238E27FC236}">
                <a16:creationId xmlns="" xmlns:a16="http://schemas.microsoft.com/office/drawing/2014/main" id="{D957F4FB-9556-4942-8182-7B7F45D32BEE}"/>
              </a:ext>
            </a:extLst>
          </p:cNvPr>
          <p:cNvSpPr>
            <a:spLocks noGrp="1"/>
          </p:cNvSpPr>
          <p:nvPr>
            <p:ph type="body" sz="quarter" idx="13" hasCustomPrompt="1"/>
          </p:nvPr>
        </p:nvSpPr>
        <p:spPr>
          <a:xfrm>
            <a:off x="459131" y="4458258"/>
            <a:ext cx="7551997" cy="307777"/>
          </a:xfrm>
          <a:prstGeom prst="rect">
            <a:avLst/>
          </a:prstGeom>
        </p:spPr>
        <p:txBody>
          <a:bodyPr wrap="square" lIns="108000">
            <a:spAutoFit/>
          </a:bodyPr>
          <a:lstStyle>
            <a:lvl1pPr>
              <a:lnSpc>
                <a:spcPct val="100000"/>
              </a:lnSpc>
              <a:spcBef>
                <a:spcPts val="336"/>
              </a:spcBef>
              <a:buFontTx/>
              <a:buNone/>
              <a:defRPr lang="en-GB" sz="1400" dirty="0">
                <a:solidFill>
                  <a:schemeClr val="bg1"/>
                </a:solidFill>
                <a:latin typeface="Arial" panose="020B0604020202020204" pitchFamily="34" charset="0"/>
              </a:defRPr>
            </a:lvl1pPr>
          </a:lstStyle>
          <a:p>
            <a:pPr marL="0" lvl="0" indent="0">
              <a:buNone/>
            </a:pPr>
            <a:r>
              <a:rPr lang="en-GB" noProof="0"/>
              <a:t>Date</a:t>
            </a:r>
          </a:p>
        </p:txBody>
      </p:sp>
      <p:sp>
        <p:nvSpPr>
          <p:cNvPr id="15" name="Cadre 7">
            <a:extLst>
              <a:ext uri="{FF2B5EF4-FFF2-40B4-BE49-F238E27FC236}">
                <a16:creationId xmlns="" xmlns:a16="http://schemas.microsoft.com/office/drawing/2014/main" id="{A6078041-4AB4-ED4C-876C-764ACD6FF22A}"/>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67820837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_white">
    <p:spTree>
      <p:nvGrpSpPr>
        <p:cNvPr id="1" name=""/>
        <p:cNvGrpSpPr/>
        <p:nvPr/>
      </p:nvGrpSpPr>
      <p:grpSpPr>
        <a:xfrm>
          <a:off x="0" y="0"/>
          <a:ext cx="0" cy="0"/>
          <a:chOff x="0" y="0"/>
          <a:chExt cx="0" cy="0"/>
        </a:xfrm>
      </p:grpSpPr>
      <p:sp>
        <p:nvSpPr>
          <p:cNvPr id="7" name="Zástupný symbol pro číslo snímku 5">
            <a:extLst>
              <a:ext uri="{FF2B5EF4-FFF2-40B4-BE49-F238E27FC236}">
                <a16:creationId xmlns="" xmlns:a16="http://schemas.microsoft.com/office/drawing/2014/main" id="{FD5E860C-4B49-49F8-BDBA-E5820723608D}"/>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a:solidFill>
                <a:schemeClr val="bg1">
                  <a:lumMod val="50000"/>
                </a:schemeClr>
              </a:solidFill>
              <a:latin typeface="+mn-lt"/>
            </a:endParaRPr>
          </a:p>
        </p:txBody>
      </p:sp>
      <p:sp>
        <p:nvSpPr>
          <p:cNvPr id="8" name="Zástupný nadpis 1">
            <a:extLst>
              <a:ext uri="{FF2B5EF4-FFF2-40B4-BE49-F238E27FC236}">
                <a16:creationId xmlns="" xmlns:a16="http://schemas.microsoft.com/office/drawing/2014/main" id="{9D4E53DC-BE8D-443A-A135-866C3F945121}"/>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p>
            <a:r>
              <a:rPr lang="cs-CZ"/>
              <a:t>SLIDE TITLE</a:t>
            </a:r>
          </a:p>
        </p:txBody>
      </p:sp>
    </p:spTree>
    <p:extLst>
      <p:ext uri="{BB962C8B-B14F-4D97-AF65-F5344CB8AC3E}">
        <p14:creationId xmlns:p14="http://schemas.microsoft.com/office/powerpoint/2010/main" val="3074726516"/>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_text_white">
    <p:spTree>
      <p:nvGrpSpPr>
        <p:cNvPr id="1" name=""/>
        <p:cNvGrpSpPr/>
        <p:nvPr/>
      </p:nvGrpSpPr>
      <p:grpSpPr>
        <a:xfrm>
          <a:off x="0" y="0"/>
          <a:ext cx="0" cy="0"/>
          <a:chOff x="0" y="0"/>
          <a:chExt cx="0" cy="0"/>
        </a:xfrm>
      </p:grpSpPr>
      <p:sp>
        <p:nvSpPr>
          <p:cNvPr id="8" name="Zástupný symbol pro obsah 10">
            <a:extLst>
              <a:ext uri="{FF2B5EF4-FFF2-40B4-BE49-F238E27FC236}">
                <a16:creationId xmlns="" xmlns:a16="http://schemas.microsoft.com/office/drawing/2014/main" id="{CA6A2266-BF2A-4C84-80B0-AC22D7203215}"/>
              </a:ext>
            </a:extLst>
          </p:cNvPr>
          <p:cNvSpPr>
            <a:spLocks noGrp="1"/>
          </p:cNvSpPr>
          <p:nvPr>
            <p:ph sz="quarter" idx="19" hasCustomPrompt="1"/>
          </p:nvPr>
        </p:nvSpPr>
        <p:spPr>
          <a:xfrm>
            <a:off x="127591" y="764705"/>
            <a:ext cx="11934000" cy="5580533"/>
          </a:xfrm>
          <a:prstGeom prst="rect">
            <a:avLst/>
          </a:prstGeom>
        </p:spPr>
        <p:txBody>
          <a:bodyPr lIns="0" tIns="0" rIns="0" bIns="0"/>
          <a:lstStyle>
            <a:lvl1pPr marL="374650" indent="-285750">
              <a:lnSpc>
                <a:spcPct val="100000"/>
              </a:lnSpc>
              <a:spcBef>
                <a:spcPts val="432"/>
              </a:spcBef>
              <a:buFont typeface="Wingdings" panose="05000000000000000000" pitchFamily="2" charset="2"/>
              <a:buChar char="§"/>
              <a:tabLst/>
              <a:defRPr sz="1800">
                <a:solidFill>
                  <a:schemeClr val="tx1"/>
                </a:solidFill>
                <a:latin typeface="Arial" panose="020B0604020202020204" pitchFamily="34" charset="0"/>
                <a:cs typeface="Arial" panose="020B0604020202020204" pitchFamily="34" charset="0"/>
              </a:defRPr>
            </a:lvl1pPr>
            <a:lvl2pPr marL="642937" indent="-285750">
              <a:lnSpc>
                <a:spcPct val="100000"/>
              </a:lnSpc>
              <a:spcBef>
                <a:spcPts val="432"/>
              </a:spcBef>
              <a:buFont typeface="Arial" panose="020B0604020202020204" pitchFamily="34" charset="0"/>
              <a:buChar char="–"/>
              <a:tabLst>
                <a:tab pos="1343025" algn="l"/>
              </a:tabLst>
              <a:defRPr sz="1800">
                <a:solidFill>
                  <a:schemeClr val="tx1"/>
                </a:solidFill>
                <a:latin typeface="Arial" panose="020B0604020202020204" pitchFamily="34" charset="0"/>
                <a:cs typeface="Arial" panose="020B0604020202020204" pitchFamily="34" charset="0"/>
              </a:defRPr>
            </a:lvl2pPr>
            <a:lvl3pPr marL="1202207" indent="-239173">
              <a:buSzPct val="80000"/>
              <a:buFont typeface="Courier New" panose="02070309020205020404" pitchFamily="49" charset="0"/>
              <a:buChar char="o"/>
              <a:defRPr sz="1867">
                <a:solidFill>
                  <a:srgbClr val="404040"/>
                </a:solidFill>
                <a:latin typeface="Arial" panose="020B0604020202020204" pitchFamily="34" charset="0"/>
                <a:cs typeface="Arial" panose="020B0604020202020204" pitchFamily="34" charset="0"/>
              </a:defRPr>
            </a:lvl3pPr>
            <a:lvl4pPr marL="1667850" indent="-239173">
              <a:buSzPct val="90000"/>
              <a:defRPr sz="1600">
                <a:solidFill>
                  <a:srgbClr val="404040"/>
                </a:solidFill>
                <a:latin typeface="Arial" panose="020B0604020202020204" pitchFamily="34" charset="0"/>
                <a:cs typeface="Arial" panose="020B0604020202020204" pitchFamily="34" charset="0"/>
              </a:defRPr>
            </a:lvl4pPr>
            <a:lvl5pPr>
              <a:defRPr>
                <a:solidFill>
                  <a:srgbClr val="404040"/>
                </a:solidFill>
              </a:defRPr>
            </a:lvl5pPr>
          </a:lstStyle>
          <a:p>
            <a:pPr lvl="0"/>
            <a:r>
              <a:rPr lang="cs-CZ"/>
              <a:t>Klepnutím lze upravit styly předlohy textu.</a:t>
            </a:r>
          </a:p>
          <a:p>
            <a:pPr lvl="1"/>
            <a:r>
              <a:rPr lang="cs-CZ"/>
              <a:t>Druhá úroveň</a:t>
            </a:r>
          </a:p>
        </p:txBody>
      </p:sp>
      <p:sp>
        <p:nvSpPr>
          <p:cNvPr id="9" name="Zástupný symbol pro číslo snímku 5">
            <a:extLst>
              <a:ext uri="{FF2B5EF4-FFF2-40B4-BE49-F238E27FC236}">
                <a16:creationId xmlns="" xmlns:a16="http://schemas.microsoft.com/office/drawing/2014/main" id="{32C3F233-6D86-44EA-88A6-7C0DF09152CC}"/>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a:solidFill>
                <a:schemeClr val="bg1">
                  <a:lumMod val="50000"/>
                </a:schemeClr>
              </a:solidFill>
              <a:latin typeface="+mn-lt"/>
            </a:endParaRPr>
          </a:p>
        </p:txBody>
      </p:sp>
      <p:sp>
        <p:nvSpPr>
          <p:cNvPr id="10" name="Zástupný nadpis 1">
            <a:extLst>
              <a:ext uri="{FF2B5EF4-FFF2-40B4-BE49-F238E27FC236}">
                <a16:creationId xmlns="" xmlns:a16="http://schemas.microsoft.com/office/drawing/2014/main" id="{5A572D27-0EFE-4DA2-A740-E68865D3ABD5}"/>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p>
            <a:r>
              <a:rPr lang="cs-CZ"/>
              <a:t>SLIDE TITLE</a:t>
            </a:r>
          </a:p>
        </p:txBody>
      </p:sp>
    </p:spTree>
    <p:extLst>
      <p:ext uri="{BB962C8B-B14F-4D97-AF65-F5344CB8AC3E}">
        <p14:creationId xmlns:p14="http://schemas.microsoft.com/office/powerpoint/2010/main" val="3413342725"/>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_headline_white">
    <p:spTree>
      <p:nvGrpSpPr>
        <p:cNvPr id="1" name=""/>
        <p:cNvGrpSpPr/>
        <p:nvPr/>
      </p:nvGrpSpPr>
      <p:grpSpPr>
        <a:xfrm>
          <a:off x="0" y="0"/>
          <a:ext cx="0" cy="0"/>
          <a:chOff x="0" y="0"/>
          <a:chExt cx="0" cy="0"/>
        </a:xfrm>
      </p:grpSpPr>
      <p:sp>
        <p:nvSpPr>
          <p:cNvPr id="8" name="Zástupný text 11">
            <a:extLst>
              <a:ext uri="{FF2B5EF4-FFF2-40B4-BE49-F238E27FC236}">
                <a16:creationId xmlns="" xmlns:a16="http://schemas.microsoft.com/office/drawing/2014/main" id="{D75B9138-CC83-4560-8013-7172DC0AD3F9}"/>
              </a:ext>
            </a:extLst>
          </p:cNvPr>
          <p:cNvSpPr>
            <a:spLocks noGrp="1"/>
          </p:cNvSpPr>
          <p:nvPr>
            <p:ph type="body" sz="quarter" idx="10" hasCustomPrompt="1"/>
          </p:nvPr>
        </p:nvSpPr>
        <p:spPr>
          <a:xfrm>
            <a:off x="127591" y="626028"/>
            <a:ext cx="11934000" cy="642385"/>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a:t>Headline</a:t>
            </a:r>
          </a:p>
        </p:txBody>
      </p:sp>
      <p:sp>
        <p:nvSpPr>
          <p:cNvPr id="9" name="Zástupný symbol pro číslo snímku 5">
            <a:extLst>
              <a:ext uri="{FF2B5EF4-FFF2-40B4-BE49-F238E27FC236}">
                <a16:creationId xmlns="" xmlns:a16="http://schemas.microsoft.com/office/drawing/2014/main" id="{FDBD8B65-002E-457B-81D4-568AF849A79C}"/>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a:solidFill>
                <a:schemeClr val="bg1">
                  <a:lumMod val="50000"/>
                </a:schemeClr>
              </a:solidFill>
              <a:latin typeface="+mn-lt"/>
            </a:endParaRPr>
          </a:p>
        </p:txBody>
      </p:sp>
      <p:sp>
        <p:nvSpPr>
          <p:cNvPr id="11" name="Zástupný nadpis 1">
            <a:extLst>
              <a:ext uri="{FF2B5EF4-FFF2-40B4-BE49-F238E27FC236}">
                <a16:creationId xmlns="" xmlns:a16="http://schemas.microsoft.com/office/drawing/2014/main" id="{FB7DCFB9-985E-43F8-BAC9-BD2F23ADF11A}"/>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p>
            <a:r>
              <a:rPr lang="cs-CZ"/>
              <a:t>SLIDE TITLE</a:t>
            </a:r>
          </a:p>
        </p:txBody>
      </p:sp>
    </p:spTree>
    <p:extLst>
      <p:ext uri="{BB962C8B-B14F-4D97-AF65-F5344CB8AC3E}">
        <p14:creationId xmlns:p14="http://schemas.microsoft.com/office/powerpoint/2010/main" val="26867007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_headling_text_white">
    <p:spTree>
      <p:nvGrpSpPr>
        <p:cNvPr id="1" name=""/>
        <p:cNvGrpSpPr/>
        <p:nvPr/>
      </p:nvGrpSpPr>
      <p:grpSpPr>
        <a:xfrm>
          <a:off x="0" y="0"/>
          <a:ext cx="0" cy="0"/>
          <a:chOff x="0" y="0"/>
          <a:chExt cx="0" cy="0"/>
        </a:xfrm>
      </p:grpSpPr>
      <p:sp>
        <p:nvSpPr>
          <p:cNvPr id="4" name="Zástupný symbol pro obsah 10">
            <a:extLst>
              <a:ext uri="{FF2B5EF4-FFF2-40B4-BE49-F238E27FC236}">
                <a16:creationId xmlns="" xmlns:a16="http://schemas.microsoft.com/office/drawing/2014/main" id="{EDF33C54-350E-0D47-9B72-9C08487EAC1B}"/>
              </a:ext>
            </a:extLst>
          </p:cNvPr>
          <p:cNvSpPr>
            <a:spLocks noGrp="1"/>
          </p:cNvSpPr>
          <p:nvPr>
            <p:ph sz="quarter" idx="18" hasCustomPrompt="1"/>
          </p:nvPr>
        </p:nvSpPr>
        <p:spPr>
          <a:xfrm>
            <a:off x="127591" y="1355271"/>
            <a:ext cx="11934000" cy="4989967"/>
          </a:xfrm>
          <a:prstGeom prst="rect">
            <a:avLst/>
          </a:prstGeom>
        </p:spPr>
        <p:txBody>
          <a:bodyPr lIns="0" tIns="0" rIns="0" bIns="0"/>
          <a:lstStyle>
            <a:lvl1pPr marL="374650" indent="-285750">
              <a:lnSpc>
                <a:spcPct val="100000"/>
              </a:lnSpc>
              <a:spcBef>
                <a:spcPts val="432"/>
              </a:spcBef>
              <a:buFont typeface="Wingdings" panose="05000000000000000000" pitchFamily="2" charset="2"/>
              <a:buChar char="§"/>
              <a:tabLst/>
              <a:defRPr sz="1800">
                <a:solidFill>
                  <a:schemeClr val="tx1"/>
                </a:solidFill>
                <a:latin typeface="Arial" panose="020B0604020202020204" pitchFamily="34" charset="0"/>
                <a:cs typeface="Arial" panose="020B0604020202020204" pitchFamily="34" charset="0"/>
              </a:defRPr>
            </a:lvl1pPr>
            <a:lvl2pPr marL="642937" indent="-285750">
              <a:lnSpc>
                <a:spcPct val="100000"/>
              </a:lnSpc>
              <a:spcBef>
                <a:spcPts val="432"/>
              </a:spcBef>
              <a:buFont typeface="Arial" panose="020B0604020202020204" pitchFamily="34" charset="0"/>
              <a:buChar char="–"/>
              <a:tabLst>
                <a:tab pos="1343025" algn="l"/>
              </a:tabLst>
              <a:defRPr sz="1800">
                <a:solidFill>
                  <a:schemeClr val="tx1"/>
                </a:solidFill>
                <a:latin typeface="Arial" panose="020B0604020202020204" pitchFamily="34" charset="0"/>
                <a:cs typeface="Arial" panose="020B0604020202020204" pitchFamily="34" charset="0"/>
              </a:defRPr>
            </a:lvl2pPr>
            <a:lvl3pPr marL="1202207" indent="-239173">
              <a:buSzPct val="80000"/>
              <a:buFont typeface="Courier New" panose="02070309020205020404" pitchFamily="49" charset="0"/>
              <a:buChar char="o"/>
              <a:defRPr sz="1867">
                <a:solidFill>
                  <a:srgbClr val="404040"/>
                </a:solidFill>
                <a:latin typeface="Arial" panose="020B0604020202020204" pitchFamily="34" charset="0"/>
                <a:cs typeface="Arial" panose="020B0604020202020204" pitchFamily="34" charset="0"/>
              </a:defRPr>
            </a:lvl3pPr>
            <a:lvl4pPr marL="1667850" indent="-239173">
              <a:buSzPct val="90000"/>
              <a:defRPr sz="1600">
                <a:solidFill>
                  <a:srgbClr val="404040"/>
                </a:solidFill>
                <a:latin typeface="Arial" panose="020B0604020202020204" pitchFamily="34" charset="0"/>
                <a:cs typeface="Arial" panose="020B0604020202020204" pitchFamily="34" charset="0"/>
              </a:defRPr>
            </a:lvl4pPr>
            <a:lvl5pPr>
              <a:defRPr>
                <a:solidFill>
                  <a:srgbClr val="404040"/>
                </a:solidFill>
              </a:defRPr>
            </a:lvl5pPr>
          </a:lstStyle>
          <a:p>
            <a:pPr lvl="0"/>
            <a:r>
              <a:rPr lang="cs-CZ"/>
              <a:t>Klepnutím lze upravit styly předlohy textu.</a:t>
            </a:r>
          </a:p>
          <a:p>
            <a:pPr lvl="1"/>
            <a:r>
              <a:rPr lang="cs-CZ"/>
              <a:t>Druhá úroveň</a:t>
            </a:r>
          </a:p>
        </p:txBody>
      </p:sp>
      <p:sp>
        <p:nvSpPr>
          <p:cNvPr id="11" name="Zástupný symbol pro číslo snímku 5">
            <a:extLst>
              <a:ext uri="{FF2B5EF4-FFF2-40B4-BE49-F238E27FC236}">
                <a16:creationId xmlns="" xmlns:a16="http://schemas.microsoft.com/office/drawing/2014/main" id="{48B9EBD2-4EB8-4902-A465-C065CF478335}"/>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a:solidFill>
                <a:schemeClr val="bg1">
                  <a:lumMod val="50000"/>
                </a:schemeClr>
              </a:solidFill>
              <a:latin typeface="+mn-lt"/>
            </a:endParaRPr>
          </a:p>
        </p:txBody>
      </p:sp>
      <p:sp>
        <p:nvSpPr>
          <p:cNvPr id="12" name="Zástupný nadpis 1">
            <a:extLst>
              <a:ext uri="{FF2B5EF4-FFF2-40B4-BE49-F238E27FC236}">
                <a16:creationId xmlns="" xmlns:a16="http://schemas.microsoft.com/office/drawing/2014/main" id="{19F35C4A-73BC-408E-B5BD-D4506E1BA439}"/>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p>
            <a:r>
              <a:rPr lang="cs-CZ"/>
              <a:t>SLIDE TITLE</a:t>
            </a:r>
          </a:p>
        </p:txBody>
      </p:sp>
      <p:sp>
        <p:nvSpPr>
          <p:cNvPr id="13" name="Zástupný text 11">
            <a:extLst>
              <a:ext uri="{FF2B5EF4-FFF2-40B4-BE49-F238E27FC236}">
                <a16:creationId xmlns="" xmlns:a16="http://schemas.microsoft.com/office/drawing/2014/main" id="{EF09560A-B2DA-46D7-A56B-3D06EECF1B74}"/>
              </a:ext>
            </a:extLst>
          </p:cNvPr>
          <p:cNvSpPr>
            <a:spLocks noGrp="1"/>
          </p:cNvSpPr>
          <p:nvPr>
            <p:ph type="body" sz="quarter" idx="10" hasCustomPrompt="1"/>
          </p:nvPr>
        </p:nvSpPr>
        <p:spPr>
          <a:xfrm>
            <a:off x="127591" y="626028"/>
            <a:ext cx="11934000" cy="642385"/>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a:t>Headline</a:t>
            </a:r>
          </a:p>
        </p:txBody>
      </p:sp>
    </p:spTree>
    <p:extLst>
      <p:ext uri="{BB962C8B-B14F-4D97-AF65-F5344CB8AC3E}">
        <p14:creationId xmlns:p14="http://schemas.microsoft.com/office/powerpoint/2010/main" val="26434440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_navy">
    <p:bg>
      <p:bgPr>
        <a:solidFill>
          <a:srgbClr val="002553"/>
        </a:solidFill>
        <a:effectLst/>
      </p:bgPr>
    </p:bg>
    <p:spTree>
      <p:nvGrpSpPr>
        <p:cNvPr id="1" name=""/>
        <p:cNvGrpSpPr/>
        <p:nvPr/>
      </p:nvGrpSpPr>
      <p:grpSpPr>
        <a:xfrm>
          <a:off x="0" y="0"/>
          <a:ext cx="0" cy="0"/>
          <a:chOff x="0" y="0"/>
          <a:chExt cx="0" cy="0"/>
        </a:xfrm>
      </p:grpSpPr>
      <p:sp>
        <p:nvSpPr>
          <p:cNvPr id="4" name="Cadre 7">
            <a:extLst>
              <a:ext uri="{FF2B5EF4-FFF2-40B4-BE49-F238E27FC236}">
                <a16:creationId xmlns="" xmlns:a16="http://schemas.microsoft.com/office/drawing/2014/main" id="{1F1D126F-25A9-9A48-9E2B-60AEA4CE039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Zástupný symbol pro číslo snímku 5">
            <a:extLst>
              <a:ext uri="{FF2B5EF4-FFF2-40B4-BE49-F238E27FC236}">
                <a16:creationId xmlns="" xmlns:a16="http://schemas.microsoft.com/office/drawing/2014/main" id="{DE067373-992F-4DC6-BB5A-4CA5D60592E1}"/>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solidFill>
                <a:latin typeface="+mn-lt"/>
              </a:rPr>
              <a:pPr/>
              <a:t>‹#›</a:t>
            </a:fld>
            <a:endParaRPr lang="cs-CZ" sz="1200">
              <a:solidFill>
                <a:schemeClr val="bg1"/>
              </a:solidFill>
              <a:latin typeface="+mn-lt"/>
            </a:endParaRPr>
          </a:p>
        </p:txBody>
      </p:sp>
      <p:sp>
        <p:nvSpPr>
          <p:cNvPr id="9" name="Zástupný nadpis 1">
            <a:extLst>
              <a:ext uri="{FF2B5EF4-FFF2-40B4-BE49-F238E27FC236}">
                <a16:creationId xmlns="" xmlns:a16="http://schemas.microsoft.com/office/drawing/2014/main" id="{909DE12B-B592-403A-8243-2E494B9E75BD}"/>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lvl1pPr>
              <a:defRPr>
                <a:solidFill>
                  <a:schemeClr val="bg1"/>
                </a:solidFill>
              </a:defRPr>
            </a:lvl1pPr>
          </a:lstStyle>
          <a:p>
            <a:r>
              <a:rPr lang="cs-CZ"/>
              <a:t>SLIDE TITLE</a:t>
            </a:r>
          </a:p>
        </p:txBody>
      </p:sp>
    </p:spTree>
    <p:extLst>
      <p:ext uri="{BB962C8B-B14F-4D97-AF65-F5344CB8AC3E}">
        <p14:creationId xmlns:p14="http://schemas.microsoft.com/office/powerpoint/2010/main" val="1896803701"/>
      </p:ext>
    </p:extLst>
  </p:cSld>
  <p:clrMapOvr>
    <a:masterClrMapping/>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_text_navy">
    <p:bg>
      <p:bgPr>
        <a:solidFill>
          <a:srgbClr val="002553"/>
        </a:solidFill>
        <a:effectLst/>
      </p:bgPr>
    </p:bg>
    <p:spTree>
      <p:nvGrpSpPr>
        <p:cNvPr id="1" name=""/>
        <p:cNvGrpSpPr/>
        <p:nvPr/>
      </p:nvGrpSpPr>
      <p:grpSpPr>
        <a:xfrm>
          <a:off x="0" y="0"/>
          <a:ext cx="0" cy="0"/>
          <a:chOff x="0" y="0"/>
          <a:chExt cx="0" cy="0"/>
        </a:xfrm>
      </p:grpSpPr>
      <p:sp>
        <p:nvSpPr>
          <p:cNvPr id="11" name="Zástupný symbol pro obsah 10">
            <a:extLst>
              <a:ext uri="{FF2B5EF4-FFF2-40B4-BE49-F238E27FC236}">
                <a16:creationId xmlns="" xmlns:a16="http://schemas.microsoft.com/office/drawing/2014/main" id="{3AAA38DB-6D26-43F5-948F-5A3E7269C1C7}"/>
              </a:ext>
            </a:extLst>
          </p:cNvPr>
          <p:cNvSpPr>
            <a:spLocks noGrp="1"/>
          </p:cNvSpPr>
          <p:nvPr>
            <p:ph sz="quarter" idx="19" hasCustomPrompt="1"/>
          </p:nvPr>
        </p:nvSpPr>
        <p:spPr>
          <a:xfrm>
            <a:off x="127591" y="764705"/>
            <a:ext cx="11934000" cy="5580533"/>
          </a:xfrm>
          <a:prstGeom prst="rect">
            <a:avLst/>
          </a:prstGeom>
        </p:spPr>
        <p:txBody>
          <a:bodyPr lIns="0" tIns="0" rIns="0" bIns="0"/>
          <a:lstStyle>
            <a:lvl1pPr marL="374650" indent="-285750">
              <a:lnSpc>
                <a:spcPct val="100000"/>
              </a:lnSpc>
              <a:spcBef>
                <a:spcPts val="432"/>
              </a:spcBef>
              <a:buFont typeface="Wingdings" panose="05000000000000000000" pitchFamily="2" charset="2"/>
              <a:buChar char="§"/>
              <a:tabLst/>
              <a:defRPr sz="1800">
                <a:solidFill>
                  <a:schemeClr val="bg1"/>
                </a:solidFill>
                <a:latin typeface="Arial" panose="020B0604020202020204" pitchFamily="34" charset="0"/>
                <a:cs typeface="Arial" panose="020B0604020202020204" pitchFamily="34" charset="0"/>
              </a:defRPr>
            </a:lvl1pPr>
            <a:lvl2pPr marL="642937" indent="-285750">
              <a:lnSpc>
                <a:spcPct val="100000"/>
              </a:lnSpc>
              <a:spcBef>
                <a:spcPts val="432"/>
              </a:spcBef>
              <a:buFont typeface="Arial" panose="020B0604020202020204" pitchFamily="34" charset="0"/>
              <a:buChar char="–"/>
              <a:tabLst>
                <a:tab pos="1343025" algn="l"/>
              </a:tabLst>
              <a:defRPr sz="1800">
                <a:solidFill>
                  <a:schemeClr val="bg1"/>
                </a:solidFill>
                <a:latin typeface="Arial" panose="020B0604020202020204" pitchFamily="34" charset="0"/>
                <a:cs typeface="Arial" panose="020B0604020202020204" pitchFamily="34" charset="0"/>
              </a:defRPr>
            </a:lvl2pPr>
            <a:lvl3pPr marL="1202207" indent="-239173">
              <a:buSzPct val="80000"/>
              <a:buFont typeface="Courier New" panose="02070309020205020404" pitchFamily="49" charset="0"/>
              <a:buChar char="o"/>
              <a:defRPr sz="1867">
                <a:solidFill>
                  <a:srgbClr val="404040"/>
                </a:solidFill>
                <a:latin typeface="Arial" panose="020B0604020202020204" pitchFamily="34" charset="0"/>
                <a:cs typeface="Arial" panose="020B0604020202020204" pitchFamily="34" charset="0"/>
              </a:defRPr>
            </a:lvl3pPr>
            <a:lvl4pPr marL="1667850" indent="-239173">
              <a:buSzPct val="90000"/>
              <a:defRPr sz="1600">
                <a:solidFill>
                  <a:srgbClr val="404040"/>
                </a:solidFill>
                <a:latin typeface="Arial" panose="020B0604020202020204" pitchFamily="34" charset="0"/>
                <a:cs typeface="Arial" panose="020B0604020202020204" pitchFamily="34" charset="0"/>
              </a:defRPr>
            </a:lvl4pPr>
            <a:lvl5pPr>
              <a:defRPr>
                <a:solidFill>
                  <a:srgbClr val="404040"/>
                </a:solidFill>
              </a:defRPr>
            </a:lvl5pPr>
          </a:lstStyle>
          <a:p>
            <a:pPr lvl="0"/>
            <a:r>
              <a:rPr lang="cs-CZ"/>
              <a:t>Klepnutím lze upravit styly předlohy textu.</a:t>
            </a:r>
          </a:p>
          <a:p>
            <a:pPr lvl="1"/>
            <a:r>
              <a:rPr lang="cs-CZ"/>
              <a:t>Druhá úroveň</a:t>
            </a:r>
          </a:p>
        </p:txBody>
      </p:sp>
      <p:sp>
        <p:nvSpPr>
          <p:cNvPr id="14" name="Cadre 7">
            <a:extLst>
              <a:ext uri="{FF2B5EF4-FFF2-40B4-BE49-F238E27FC236}">
                <a16:creationId xmlns="" xmlns:a16="http://schemas.microsoft.com/office/drawing/2014/main" id="{048241AB-3104-4748-A476-1E2517C8C19A}"/>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Zástupný symbol pro číslo snímku 5">
            <a:extLst>
              <a:ext uri="{FF2B5EF4-FFF2-40B4-BE49-F238E27FC236}">
                <a16:creationId xmlns="" xmlns:a16="http://schemas.microsoft.com/office/drawing/2014/main" id="{21043B53-B1DE-41AB-B42E-89E061A17C86}"/>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solidFill>
                <a:latin typeface="+mn-lt"/>
              </a:rPr>
              <a:pPr/>
              <a:t>‹#›</a:t>
            </a:fld>
            <a:endParaRPr lang="cs-CZ" sz="1200">
              <a:solidFill>
                <a:schemeClr val="bg1"/>
              </a:solidFill>
              <a:latin typeface="+mn-lt"/>
            </a:endParaRPr>
          </a:p>
        </p:txBody>
      </p:sp>
      <p:sp>
        <p:nvSpPr>
          <p:cNvPr id="10" name="Zástupný nadpis 1">
            <a:extLst>
              <a:ext uri="{FF2B5EF4-FFF2-40B4-BE49-F238E27FC236}">
                <a16:creationId xmlns="" xmlns:a16="http://schemas.microsoft.com/office/drawing/2014/main" id="{CDDFDD2A-4869-43E4-85C9-513A9BE48EBF}"/>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lvl1pPr>
              <a:defRPr>
                <a:solidFill>
                  <a:schemeClr val="bg1"/>
                </a:solidFill>
              </a:defRPr>
            </a:lvl1pPr>
          </a:lstStyle>
          <a:p>
            <a:r>
              <a:rPr lang="cs-CZ"/>
              <a:t>SLIDE TITLE</a:t>
            </a:r>
          </a:p>
        </p:txBody>
      </p:sp>
    </p:spTree>
    <p:extLst>
      <p:ext uri="{BB962C8B-B14F-4D97-AF65-F5344CB8AC3E}">
        <p14:creationId xmlns:p14="http://schemas.microsoft.com/office/powerpoint/2010/main" val="1757489488"/>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_headline_navy">
    <p:bg>
      <p:bgPr>
        <a:solidFill>
          <a:srgbClr val="002553"/>
        </a:solidFill>
        <a:effectLst/>
      </p:bgPr>
    </p:bg>
    <p:spTree>
      <p:nvGrpSpPr>
        <p:cNvPr id="1" name=""/>
        <p:cNvGrpSpPr/>
        <p:nvPr/>
      </p:nvGrpSpPr>
      <p:grpSpPr>
        <a:xfrm>
          <a:off x="0" y="0"/>
          <a:ext cx="0" cy="0"/>
          <a:chOff x="0" y="0"/>
          <a:chExt cx="0" cy="0"/>
        </a:xfrm>
      </p:grpSpPr>
      <p:sp>
        <p:nvSpPr>
          <p:cNvPr id="4" name="Cadre 7">
            <a:extLst>
              <a:ext uri="{FF2B5EF4-FFF2-40B4-BE49-F238E27FC236}">
                <a16:creationId xmlns="" xmlns:a16="http://schemas.microsoft.com/office/drawing/2014/main" id="{1F1D126F-25A9-9A48-9E2B-60AEA4CE039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Zástupný symbol pro číslo snímku 5">
            <a:extLst>
              <a:ext uri="{FF2B5EF4-FFF2-40B4-BE49-F238E27FC236}">
                <a16:creationId xmlns="" xmlns:a16="http://schemas.microsoft.com/office/drawing/2014/main" id="{C300C43C-3D53-4B44-AA6D-BF6CA8E53D49}"/>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solidFill>
                <a:latin typeface="+mn-lt"/>
              </a:rPr>
              <a:pPr/>
              <a:t>‹#›</a:t>
            </a:fld>
            <a:endParaRPr lang="cs-CZ" sz="1200">
              <a:solidFill>
                <a:schemeClr val="bg1"/>
              </a:solidFill>
              <a:latin typeface="+mn-lt"/>
            </a:endParaRPr>
          </a:p>
        </p:txBody>
      </p:sp>
      <p:sp>
        <p:nvSpPr>
          <p:cNvPr id="12" name="Zástupný nadpis 1">
            <a:extLst>
              <a:ext uri="{FF2B5EF4-FFF2-40B4-BE49-F238E27FC236}">
                <a16:creationId xmlns="" xmlns:a16="http://schemas.microsoft.com/office/drawing/2014/main" id="{9955F9D6-7445-4E5B-AAAA-4AF90180619D}"/>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lvl1pPr>
              <a:defRPr>
                <a:solidFill>
                  <a:schemeClr val="bg1"/>
                </a:solidFill>
              </a:defRPr>
            </a:lvl1pPr>
          </a:lstStyle>
          <a:p>
            <a:r>
              <a:rPr lang="cs-CZ"/>
              <a:t>SLIDE TITLE</a:t>
            </a:r>
          </a:p>
        </p:txBody>
      </p:sp>
      <p:sp>
        <p:nvSpPr>
          <p:cNvPr id="13" name="Zástupný text 11">
            <a:extLst>
              <a:ext uri="{FF2B5EF4-FFF2-40B4-BE49-F238E27FC236}">
                <a16:creationId xmlns="" xmlns:a16="http://schemas.microsoft.com/office/drawing/2014/main" id="{50E3508E-9631-4CCB-896C-19A94526847A}"/>
              </a:ext>
            </a:extLst>
          </p:cNvPr>
          <p:cNvSpPr>
            <a:spLocks noGrp="1"/>
          </p:cNvSpPr>
          <p:nvPr>
            <p:ph type="body" sz="quarter" idx="10" hasCustomPrompt="1"/>
          </p:nvPr>
        </p:nvSpPr>
        <p:spPr>
          <a:xfrm>
            <a:off x="127591" y="626028"/>
            <a:ext cx="11934000" cy="642385"/>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a:t>Headline</a:t>
            </a:r>
          </a:p>
        </p:txBody>
      </p:sp>
    </p:spTree>
    <p:extLst>
      <p:ext uri="{BB962C8B-B14F-4D97-AF65-F5344CB8AC3E}">
        <p14:creationId xmlns:p14="http://schemas.microsoft.com/office/powerpoint/2010/main" val="104190935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_headling_text_navy">
    <p:bg>
      <p:bgPr>
        <a:solidFill>
          <a:srgbClr val="002553"/>
        </a:solidFill>
        <a:effectLst/>
      </p:bgPr>
    </p:bg>
    <p:spTree>
      <p:nvGrpSpPr>
        <p:cNvPr id="1" name=""/>
        <p:cNvGrpSpPr/>
        <p:nvPr/>
      </p:nvGrpSpPr>
      <p:grpSpPr>
        <a:xfrm>
          <a:off x="0" y="0"/>
          <a:ext cx="0" cy="0"/>
          <a:chOff x="0" y="0"/>
          <a:chExt cx="0" cy="0"/>
        </a:xfrm>
      </p:grpSpPr>
      <p:sp>
        <p:nvSpPr>
          <p:cNvPr id="4" name="Cadre 7">
            <a:extLst>
              <a:ext uri="{FF2B5EF4-FFF2-40B4-BE49-F238E27FC236}">
                <a16:creationId xmlns="" xmlns:a16="http://schemas.microsoft.com/office/drawing/2014/main" id="{1F1D126F-25A9-9A48-9E2B-60AEA4CE039E}"/>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0" name="Zástupný symbol pro obsah 10">
            <a:extLst>
              <a:ext uri="{FF2B5EF4-FFF2-40B4-BE49-F238E27FC236}">
                <a16:creationId xmlns="" xmlns:a16="http://schemas.microsoft.com/office/drawing/2014/main" id="{DDC4E762-56D8-4B3B-9A49-64654B96E335}"/>
              </a:ext>
            </a:extLst>
          </p:cNvPr>
          <p:cNvSpPr>
            <a:spLocks noGrp="1"/>
          </p:cNvSpPr>
          <p:nvPr>
            <p:ph sz="quarter" idx="18" hasCustomPrompt="1"/>
          </p:nvPr>
        </p:nvSpPr>
        <p:spPr>
          <a:xfrm>
            <a:off x="127591" y="1355271"/>
            <a:ext cx="11934000" cy="4989967"/>
          </a:xfrm>
          <a:prstGeom prst="rect">
            <a:avLst/>
          </a:prstGeom>
        </p:spPr>
        <p:txBody>
          <a:bodyPr lIns="0" tIns="0" rIns="0" bIns="0"/>
          <a:lstStyle>
            <a:lvl1pPr marL="374650" indent="-285750">
              <a:lnSpc>
                <a:spcPct val="100000"/>
              </a:lnSpc>
              <a:spcBef>
                <a:spcPts val="432"/>
              </a:spcBef>
              <a:buFont typeface="Wingdings" panose="05000000000000000000" pitchFamily="2" charset="2"/>
              <a:buChar char="§"/>
              <a:tabLst/>
              <a:defRPr sz="1800">
                <a:solidFill>
                  <a:schemeClr val="bg1"/>
                </a:solidFill>
                <a:latin typeface="Arial" panose="020B0604020202020204" pitchFamily="34" charset="0"/>
                <a:cs typeface="Arial" panose="020B0604020202020204" pitchFamily="34" charset="0"/>
              </a:defRPr>
            </a:lvl1pPr>
            <a:lvl2pPr marL="642937" indent="-285750">
              <a:lnSpc>
                <a:spcPct val="100000"/>
              </a:lnSpc>
              <a:spcBef>
                <a:spcPts val="432"/>
              </a:spcBef>
              <a:buFont typeface="Arial" panose="020B0604020202020204" pitchFamily="34" charset="0"/>
              <a:buChar char="–"/>
              <a:tabLst>
                <a:tab pos="1343025" algn="l"/>
              </a:tabLst>
              <a:defRPr sz="1800">
                <a:solidFill>
                  <a:schemeClr val="bg1"/>
                </a:solidFill>
                <a:latin typeface="Arial" panose="020B0604020202020204" pitchFamily="34" charset="0"/>
                <a:cs typeface="Arial" panose="020B0604020202020204" pitchFamily="34" charset="0"/>
              </a:defRPr>
            </a:lvl2pPr>
            <a:lvl3pPr marL="1202207" indent="-239173">
              <a:buSzPct val="80000"/>
              <a:buFont typeface="Courier New" panose="02070309020205020404" pitchFamily="49" charset="0"/>
              <a:buChar char="o"/>
              <a:defRPr sz="1867">
                <a:solidFill>
                  <a:srgbClr val="404040"/>
                </a:solidFill>
                <a:latin typeface="Arial" panose="020B0604020202020204" pitchFamily="34" charset="0"/>
                <a:cs typeface="Arial" panose="020B0604020202020204" pitchFamily="34" charset="0"/>
              </a:defRPr>
            </a:lvl3pPr>
            <a:lvl4pPr marL="1667850" indent="-239173">
              <a:buSzPct val="90000"/>
              <a:defRPr sz="1600">
                <a:solidFill>
                  <a:srgbClr val="404040"/>
                </a:solidFill>
                <a:latin typeface="Arial" panose="020B0604020202020204" pitchFamily="34" charset="0"/>
                <a:cs typeface="Arial" panose="020B0604020202020204" pitchFamily="34" charset="0"/>
              </a:defRPr>
            </a:lvl4pPr>
            <a:lvl5pPr>
              <a:defRPr>
                <a:solidFill>
                  <a:srgbClr val="404040"/>
                </a:solidFill>
              </a:defRPr>
            </a:lvl5pPr>
          </a:lstStyle>
          <a:p>
            <a:pPr lvl="0"/>
            <a:r>
              <a:rPr lang="cs-CZ"/>
              <a:t>Klepnutím lze upravit styly předlohy textu.</a:t>
            </a:r>
          </a:p>
          <a:p>
            <a:pPr lvl="1"/>
            <a:r>
              <a:rPr lang="cs-CZ"/>
              <a:t>Druhá úroveň</a:t>
            </a:r>
          </a:p>
        </p:txBody>
      </p:sp>
      <p:sp>
        <p:nvSpPr>
          <p:cNvPr id="13" name="Zástupný symbol pro číslo snímku 5">
            <a:extLst>
              <a:ext uri="{FF2B5EF4-FFF2-40B4-BE49-F238E27FC236}">
                <a16:creationId xmlns="" xmlns:a16="http://schemas.microsoft.com/office/drawing/2014/main" id="{CBE7C74D-C588-4E20-B5A3-EB628CAEE028}"/>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solidFill>
                <a:latin typeface="+mn-lt"/>
              </a:rPr>
              <a:pPr/>
              <a:t>‹#›</a:t>
            </a:fld>
            <a:endParaRPr lang="cs-CZ" sz="1200">
              <a:solidFill>
                <a:schemeClr val="bg1"/>
              </a:solidFill>
              <a:latin typeface="+mn-lt"/>
            </a:endParaRPr>
          </a:p>
        </p:txBody>
      </p:sp>
      <p:sp>
        <p:nvSpPr>
          <p:cNvPr id="14" name="Zástupný nadpis 1">
            <a:extLst>
              <a:ext uri="{FF2B5EF4-FFF2-40B4-BE49-F238E27FC236}">
                <a16:creationId xmlns="" xmlns:a16="http://schemas.microsoft.com/office/drawing/2014/main" id="{8092B74C-9F23-438F-92F8-7351E6922635}"/>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lvl1pPr>
              <a:defRPr>
                <a:solidFill>
                  <a:schemeClr val="bg1"/>
                </a:solidFill>
              </a:defRPr>
            </a:lvl1pPr>
          </a:lstStyle>
          <a:p>
            <a:r>
              <a:rPr lang="cs-CZ"/>
              <a:t>SLIDE TITLE</a:t>
            </a:r>
          </a:p>
        </p:txBody>
      </p:sp>
      <p:sp>
        <p:nvSpPr>
          <p:cNvPr id="15" name="Zástupný text 11">
            <a:extLst>
              <a:ext uri="{FF2B5EF4-FFF2-40B4-BE49-F238E27FC236}">
                <a16:creationId xmlns="" xmlns:a16="http://schemas.microsoft.com/office/drawing/2014/main" id="{4A2D4B60-D5DB-4E59-B9C5-BDED2AFBAEAD}"/>
              </a:ext>
            </a:extLst>
          </p:cNvPr>
          <p:cNvSpPr>
            <a:spLocks noGrp="1"/>
          </p:cNvSpPr>
          <p:nvPr>
            <p:ph type="body" sz="quarter" idx="10" hasCustomPrompt="1"/>
          </p:nvPr>
        </p:nvSpPr>
        <p:spPr>
          <a:xfrm>
            <a:off x="127591" y="626028"/>
            <a:ext cx="11934000" cy="642385"/>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a:t>Headline</a:t>
            </a:r>
          </a:p>
        </p:txBody>
      </p:sp>
    </p:spTree>
    <p:extLst>
      <p:ext uri="{BB962C8B-B14F-4D97-AF65-F5344CB8AC3E}">
        <p14:creationId xmlns:p14="http://schemas.microsoft.com/office/powerpoint/2010/main" val="2021159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headline_white">
    <p:spTree>
      <p:nvGrpSpPr>
        <p:cNvPr id="1" name=""/>
        <p:cNvGrpSpPr/>
        <p:nvPr/>
      </p:nvGrpSpPr>
      <p:grpSpPr>
        <a:xfrm>
          <a:off x="0" y="0"/>
          <a:ext cx="0" cy="0"/>
          <a:chOff x="0" y="0"/>
          <a:chExt cx="0" cy="0"/>
        </a:xfrm>
      </p:grpSpPr>
      <p:sp>
        <p:nvSpPr>
          <p:cNvPr id="9" name="Zástupný symbol pro číslo snímku 5">
            <a:extLst>
              <a:ext uri="{FF2B5EF4-FFF2-40B4-BE49-F238E27FC236}">
                <a16:creationId xmlns="" xmlns:a16="http://schemas.microsoft.com/office/drawing/2014/main" id="{FDBD8B65-002E-457B-81D4-568AF849A79C}"/>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a:solidFill>
                <a:schemeClr val="bg1">
                  <a:lumMod val="50000"/>
                </a:schemeClr>
              </a:solidFill>
              <a:latin typeface="+mn-lt"/>
            </a:endParaRPr>
          </a:p>
        </p:txBody>
      </p:sp>
      <p:sp>
        <p:nvSpPr>
          <p:cNvPr id="2" name="Nadpis 1">
            <a:extLst>
              <a:ext uri="{FF2B5EF4-FFF2-40B4-BE49-F238E27FC236}">
                <a16:creationId xmlns="" xmlns:a16="http://schemas.microsoft.com/office/drawing/2014/main" id="{4E11BEFC-325F-D575-7431-A7810D865925}"/>
              </a:ext>
            </a:extLst>
          </p:cNvPr>
          <p:cNvSpPr>
            <a:spLocks noGrp="1"/>
          </p:cNvSpPr>
          <p:nvPr>
            <p:ph type="title" hasCustomPrompt="1"/>
          </p:nvPr>
        </p:nvSpPr>
        <p:spPr>
          <a:xfrm>
            <a:off x="218660" y="123841"/>
            <a:ext cx="11754542" cy="486000"/>
          </a:xfrm>
          <a:prstGeom prst="rect">
            <a:avLst/>
          </a:prstGeom>
        </p:spPr>
        <p:txBody>
          <a:bodyPr lIns="0" rIns="0"/>
          <a:lstStyle/>
          <a:p>
            <a:r>
              <a:rPr lang="cs-CZ"/>
              <a:t>SLIDE TITLE</a:t>
            </a:r>
          </a:p>
        </p:txBody>
      </p:sp>
      <p:sp>
        <p:nvSpPr>
          <p:cNvPr id="3" name="Zástupný text 11">
            <a:extLst>
              <a:ext uri="{FF2B5EF4-FFF2-40B4-BE49-F238E27FC236}">
                <a16:creationId xmlns="" xmlns:a16="http://schemas.microsoft.com/office/drawing/2014/main" id="{7B835BA4-43C2-8BE5-89B1-CE949273AD7A}"/>
              </a:ext>
            </a:extLst>
          </p:cNvPr>
          <p:cNvSpPr>
            <a:spLocks noGrp="1"/>
          </p:cNvSpPr>
          <p:nvPr>
            <p:ph type="body" sz="quarter" idx="10" hasCustomPrompt="1"/>
          </p:nvPr>
        </p:nvSpPr>
        <p:spPr>
          <a:xfrm>
            <a:off x="218661" y="626028"/>
            <a:ext cx="11754542" cy="642385"/>
          </a:xfrm>
          <a:prstGeom prst="rect">
            <a:avLst/>
          </a:prstGeom>
        </p:spPr>
        <p:txBody>
          <a:bodyPr vert="horz" lIns="0" tIns="46800" rIns="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a:t>Headline</a:t>
            </a:r>
          </a:p>
        </p:txBody>
      </p:sp>
    </p:spTree>
    <p:extLst>
      <p:ext uri="{BB962C8B-B14F-4D97-AF65-F5344CB8AC3E}">
        <p14:creationId xmlns:p14="http://schemas.microsoft.com/office/powerpoint/2010/main" val="293818599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For_charts_title">
    <p:spTree>
      <p:nvGrpSpPr>
        <p:cNvPr id="1" name=""/>
        <p:cNvGrpSpPr/>
        <p:nvPr/>
      </p:nvGrpSpPr>
      <p:grpSpPr>
        <a:xfrm>
          <a:off x="0" y="0"/>
          <a:ext cx="0" cy="0"/>
          <a:chOff x="0" y="0"/>
          <a:chExt cx="0" cy="0"/>
        </a:xfrm>
      </p:grpSpPr>
      <p:sp>
        <p:nvSpPr>
          <p:cNvPr id="9" name="Zástupný symbol pro číslo snímku 5">
            <a:extLst>
              <a:ext uri="{FF2B5EF4-FFF2-40B4-BE49-F238E27FC236}">
                <a16:creationId xmlns="" xmlns:a16="http://schemas.microsoft.com/office/drawing/2014/main" id="{A46B841C-B512-4D08-AAEB-09BFAE8326D9}"/>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a:solidFill>
                <a:schemeClr val="bg1">
                  <a:lumMod val="50000"/>
                </a:schemeClr>
              </a:solidFill>
              <a:latin typeface="+mn-lt"/>
            </a:endParaRPr>
          </a:p>
        </p:txBody>
      </p:sp>
      <p:sp>
        <p:nvSpPr>
          <p:cNvPr id="10" name="Zástupný nadpis 1">
            <a:extLst>
              <a:ext uri="{FF2B5EF4-FFF2-40B4-BE49-F238E27FC236}">
                <a16:creationId xmlns="" xmlns:a16="http://schemas.microsoft.com/office/drawing/2014/main" id="{33799258-4236-4658-815F-E7080FA87980}"/>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p>
            <a:r>
              <a:rPr lang="cs-CZ"/>
              <a:t>SLIDE TITLE</a:t>
            </a:r>
          </a:p>
        </p:txBody>
      </p:sp>
      <p:sp>
        <p:nvSpPr>
          <p:cNvPr id="12" name="Text Placeholder 6">
            <a:extLst>
              <a:ext uri="{FF2B5EF4-FFF2-40B4-BE49-F238E27FC236}">
                <a16:creationId xmlns="" xmlns:a16="http://schemas.microsoft.com/office/drawing/2014/main" id="{5C6B3171-7812-4680-876B-115FFA49D08F}"/>
              </a:ext>
            </a:extLst>
          </p:cNvPr>
          <p:cNvSpPr>
            <a:spLocks noGrp="1"/>
          </p:cNvSpPr>
          <p:nvPr>
            <p:ph type="body" sz="quarter" idx="16" hasCustomPrompt="1"/>
          </p:nvPr>
        </p:nvSpPr>
        <p:spPr>
          <a:xfrm>
            <a:off x="517289" y="6025232"/>
            <a:ext cx="10692049" cy="153888"/>
          </a:xfrm>
          <a:prstGeom prst="rect">
            <a:avLst/>
          </a:prstGeom>
        </p:spPr>
        <p:txBody>
          <a:bodyPr wrap="square" lIns="0" tIns="0" rIns="0" bIns="0" anchor="t" anchorCtr="0">
            <a:spAutoFit/>
          </a:bodyPr>
          <a:lstStyle>
            <a:lvl1pPr marL="0" indent="0">
              <a:lnSpc>
                <a:spcPct val="100000"/>
              </a:lnSpc>
              <a:spcBef>
                <a:spcPts val="0"/>
              </a:spcBef>
              <a:buNone/>
              <a:defRPr sz="1000" i="1">
                <a:solidFill>
                  <a:schemeClr val="bg1">
                    <a:lumMod val="50000"/>
                  </a:schemeClr>
                </a:solidFill>
                <a:latin typeface="Arial" panose="020B0604020202020204"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Click to edit Master text styles</a:t>
            </a:r>
          </a:p>
        </p:txBody>
      </p:sp>
    </p:spTree>
    <p:extLst>
      <p:ext uri="{BB962C8B-B14F-4D97-AF65-F5344CB8AC3E}">
        <p14:creationId xmlns:p14="http://schemas.microsoft.com/office/powerpoint/2010/main" val="16101881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For_charts_title_headline">
    <p:spTree>
      <p:nvGrpSpPr>
        <p:cNvPr id="1" name=""/>
        <p:cNvGrpSpPr/>
        <p:nvPr/>
      </p:nvGrpSpPr>
      <p:grpSpPr>
        <a:xfrm>
          <a:off x="0" y="0"/>
          <a:ext cx="0" cy="0"/>
          <a:chOff x="0" y="0"/>
          <a:chExt cx="0" cy="0"/>
        </a:xfrm>
      </p:grpSpPr>
      <p:sp>
        <p:nvSpPr>
          <p:cNvPr id="10" name="Zástupný symbol pro číslo snímku 5">
            <a:extLst>
              <a:ext uri="{FF2B5EF4-FFF2-40B4-BE49-F238E27FC236}">
                <a16:creationId xmlns="" xmlns:a16="http://schemas.microsoft.com/office/drawing/2014/main" id="{64E8F316-F2EE-49A3-8438-91B59E3E2B5E}"/>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a:solidFill>
                <a:schemeClr val="bg1">
                  <a:lumMod val="50000"/>
                </a:schemeClr>
              </a:solidFill>
              <a:latin typeface="+mn-lt"/>
            </a:endParaRPr>
          </a:p>
        </p:txBody>
      </p:sp>
      <p:sp>
        <p:nvSpPr>
          <p:cNvPr id="11" name="Zástupný nadpis 1">
            <a:extLst>
              <a:ext uri="{FF2B5EF4-FFF2-40B4-BE49-F238E27FC236}">
                <a16:creationId xmlns="" xmlns:a16="http://schemas.microsoft.com/office/drawing/2014/main" id="{1304360A-A1E8-449E-A7C8-198584CC33E4}"/>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p>
            <a:r>
              <a:rPr lang="cs-CZ"/>
              <a:t>SLIDE TITLE</a:t>
            </a:r>
          </a:p>
        </p:txBody>
      </p:sp>
      <p:sp>
        <p:nvSpPr>
          <p:cNvPr id="16" name="Text Placeholder 6">
            <a:extLst>
              <a:ext uri="{FF2B5EF4-FFF2-40B4-BE49-F238E27FC236}">
                <a16:creationId xmlns="" xmlns:a16="http://schemas.microsoft.com/office/drawing/2014/main" id="{8F4A47D0-AA52-4488-BD10-1A3F4CB02B04}"/>
              </a:ext>
            </a:extLst>
          </p:cNvPr>
          <p:cNvSpPr>
            <a:spLocks noGrp="1"/>
          </p:cNvSpPr>
          <p:nvPr>
            <p:ph type="body" sz="quarter" idx="16" hasCustomPrompt="1"/>
          </p:nvPr>
        </p:nvSpPr>
        <p:spPr>
          <a:xfrm>
            <a:off x="517289" y="6025232"/>
            <a:ext cx="10692049" cy="153888"/>
          </a:xfrm>
          <a:prstGeom prst="rect">
            <a:avLst/>
          </a:prstGeom>
        </p:spPr>
        <p:txBody>
          <a:bodyPr wrap="square" lIns="0" tIns="0" rIns="0" bIns="0" anchor="t" anchorCtr="0">
            <a:spAutoFit/>
          </a:bodyPr>
          <a:lstStyle>
            <a:lvl1pPr marL="0" indent="0">
              <a:lnSpc>
                <a:spcPct val="100000"/>
              </a:lnSpc>
              <a:spcBef>
                <a:spcPts val="0"/>
              </a:spcBef>
              <a:buNone/>
              <a:defRPr sz="1000" i="1">
                <a:solidFill>
                  <a:schemeClr val="bg1">
                    <a:lumMod val="50000"/>
                  </a:schemeClr>
                </a:solidFill>
                <a:latin typeface="Arial" panose="020B0604020202020204" pitchFamily="34" charset="0"/>
                <a:cs typeface="Arial" pitchFamily="34" charset="0"/>
              </a:defRPr>
            </a:lvl1pPr>
            <a:lvl2pPr marL="457189" indent="0">
              <a:buNone/>
              <a:defRPr sz="1200" i="1">
                <a:solidFill>
                  <a:schemeClr val="bg1">
                    <a:lumMod val="65000"/>
                  </a:schemeClr>
                </a:solidFill>
              </a:defRPr>
            </a:lvl2pPr>
            <a:lvl3pPr>
              <a:defRPr sz="1200" i="1">
                <a:solidFill>
                  <a:schemeClr val="bg1">
                    <a:lumMod val="65000"/>
                  </a:schemeClr>
                </a:solidFill>
              </a:defRPr>
            </a:lvl3pPr>
            <a:lvl4pPr>
              <a:defRPr sz="1200" i="1">
                <a:solidFill>
                  <a:schemeClr val="bg1">
                    <a:lumMod val="65000"/>
                  </a:schemeClr>
                </a:solidFill>
              </a:defRPr>
            </a:lvl4pPr>
            <a:lvl5pPr>
              <a:defRPr sz="1200" i="1">
                <a:solidFill>
                  <a:schemeClr val="bg1">
                    <a:lumMod val="65000"/>
                  </a:schemeClr>
                </a:solidFill>
              </a:defRPr>
            </a:lvl5pPr>
          </a:lstStyle>
          <a:p>
            <a:pPr lvl="0"/>
            <a:r>
              <a:rPr lang="en-US"/>
              <a:t>Click to edit Master text styles</a:t>
            </a:r>
          </a:p>
        </p:txBody>
      </p:sp>
      <p:sp>
        <p:nvSpPr>
          <p:cNvPr id="17" name="Zástupný text 11">
            <a:extLst>
              <a:ext uri="{FF2B5EF4-FFF2-40B4-BE49-F238E27FC236}">
                <a16:creationId xmlns="" xmlns:a16="http://schemas.microsoft.com/office/drawing/2014/main" id="{A1B5BF6E-DF2C-4C30-A85A-D728340BB368}"/>
              </a:ext>
            </a:extLst>
          </p:cNvPr>
          <p:cNvSpPr>
            <a:spLocks noGrp="1"/>
          </p:cNvSpPr>
          <p:nvPr>
            <p:ph type="body" sz="quarter" idx="10" hasCustomPrompt="1"/>
          </p:nvPr>
        </p:nvSpPr>
        <p:spPr>
          <a:xfrm>
            <a:off x="127591" y="626028"/>
            <a:ext cx="11934000" cy="642385"/>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a:t>Headline</a:t>
            </a:r>
          </a:p>
        </p:txBody>
      </p:sp>
    </p:spTree>
    <p:extLst>
      <p:ext uri="{BB962C8B-B14F-4D97-AF65-F5344CB8AC3E}">
        <p14:creationId xmlns:p14="http://schemas.microsoft.com/office/powerpoint/2010/main" val="34736287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366507" y="3344014"/>
            <a:ext cx="9457547" cy="1083375"/>
          </a:xfrm>
          <a:prstGeom prst="rect">
            <a:avLst/>
          </a:prstGeom>
        </p:spPr>
        <p:txBody>
          <a:bodyPr lIns="36000" tIns="0" rIns="36000" bIns="0" anchor="b">
            <a:noAutofit/>
          </a:bodyPr>
          <a:lstStyle>
            <a:lvl1pPr>
              <a:lnSpc>
                <a:spcPct val="80000"/>
              </a:lnSpc>
              <a:spcBef>
                <a:spcPts val="1219"/>
              </a:spcBef>
              <a:defRPr sz="6000" cap="all" baseline="0">
                <a:solidFill>
                  <a:schemeClr val="bg1"/>
                </a:solidFill>
                <a:latin typeface="Arial Black" panose="020B0A04020102020204" pitchFamily="34" charset="0"/>
                <a:cs typeface="Arial" panose="020B0604020202020204" pitchFamily="34" charset="0"/>
              </a:defRPr>
            </a:lvl1pPr>
          </a:lstStyle>
          <a:p>
            <a:r>
              <a:rPr lang="en-US"/>
              <a:t>Something</a:t>
            </a:r>
            <a:endParaRPr lang="en-GB"/>
          </a:p>
        </p:txBody>
      </p:sp>
      <p:sp>
        <p:nvSpPr>
          <p:cNvPr id="10" name="Text Placeholder 6"/>
          <p:cNvSpPr>
            <a:spLocks noGrp="1"/>
          </p:cNvSpPr>
          <p:nvPr>
            <p:ph type="body" sz="quarter" idx="13" hasCustomPrompt="1"/>
          </p:nvPr>
        </p:nvSpPr>
        <p:spPr>
          <a:xfrm>
            <a:off x="1366507" y="2476736"/>
            <a:ext cx="9457547" cy="829179"/>
          </a:xfrm>
          <a:prstGeom prst="rect">
            <a:avLst/>
          </a:prstGeom>
        </p:spPr>
        <p:txBody>
          <a:bodyPr lIns="36000" tIns="0" rIns="36000" bIns="0" anchor="b">
            <a:normAutofit/>
          </a:bodyPr>
          <a:lstStyle>
            <a:lvl1pPr marL="0" indent="0">
              <a:spcBef>
                <a:spcPts val="1828"/>
              </a:spcBef>
              <a:buNone/>
              <a:defRPr sz="2400" b="1" cap="none" baseline="0">
                <a:solidFill>
                  <a:schemeClr val="bg2"/>
                </a:solidFill>
                <a:latin typeface="Arial" panose="020B0604020202020204" pitchFamily="34" charset="0"/>
                <a:cs typeface="Arial" panose="020B0604020202020204" pitchFamily="34" charset="0"/>
              </a:defRPr>
            </a:lvl1pPr>
          </a:lstStyle>
          <a:p>
            <a:pPr lvl="0"/>
            <a:r>
              <a:rPr lang="en-GB" noProof="0"/>
              <a:t>Something</a:t>
            </a:r>
          </a:p>
        </p:txBody>
      </p:sp>
      <p:sp>
        <p:nvSpPr>
          <p:cNvPr id="5" name="Zástupný symbol pro číslo snímku 5">
            <a:extLst>
              <a:ext uri="{FF2B5EF4-FFF2-40B4-BE49-F238E27FC236}">
                <a16:creationId xmlns="" xmlns:a16="http://schemas.microsoft.com/office/drawing/2014/main" id="{B0D94F78-BC14-4930-BD5B-7E1E3C564CBC}"/>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solidFill>
                <a:latin typeface="+mn-lt"/>
              </a:rPr>
              <a:pPr/>
              <a:t>‹#›</a:t>
            </a:fld>
            <a:endParaRPr lang="cs-CZ" sz="1200">
              <a:solidFill>
                <a:schemeClr val="bg1"/>
              </a:solidFill>
              <a:latin typeface="+mn-lt"/>
            </a:endParaRPr>
          </a:p>
        </p:txBody>
      </p:sp>
    </p:spTree>
    <p:extLst>
      <p:ext uri="{BB962C8B-B14F-4D97-AF65-F5344CB8AC3E}">
        <p14:creationId xmlns:p14="http://schemas.microsoft.com/office/powerpoint/2010/main" val="356954097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4_Chapter">
    <p:bg>
      <p:bgPr>
        <a:solidFill>
          <a:schemeClr val="accent1"/>
        </a:solidFill>
        <a:effectLst/>
      </p:bgPr>
    </p:bg>
    <p:spTree>
      <p:nvGrpSpPr>
        <p:cNvPr id="1" name=""/>
        <p:cNvGrpSpPr/>
        <p:nvPr/>
      </p:nvGrpSpPr>
      <p:grpSpPr>
        <a:xfrm>
          <a:off x="0" y="0"/>
          <a:ext cx="0" cy="0"/>
          <a:chOff x="0" y="0"/>
          <a:chExt cx="0" cy="0"/>
        </a:xfrm>
      </p:grpSpPr>
      <p:sp>
        <p:nvSpPr>
          <p:cNvPr id="10" name="Espace réservé du texte 2">
            <a:extLst>
              <a:ext uri="{FF2B5EF4-FFF2-40B4-BE49-F238E27FC236}">
                <a16:creationId xmlns="" xmlns:a16="http://schemas.microsoft.com/office/drawing/2014/main" id="{EBD9ECF6-37B6-477F-B746-54CAAD9AF96E}"/>
              </a:ext>
            </a:extLst>
          </p:cNvPr>
          <p:cNvSpPr>
            <a:spLocks noGrp="1"/>
          </p:cNvSpPr>
          <p:nvPr>
            <p:ph type="body" idx="1"/>
          </p:nvPr>
        </p:nvSpPr>
        <p:spPr>
          <a:xfrm>
            <a:off x="452214" y="2816932"/>
            <a:ext cx="8402757" cy="461665"/>
          </a:xfrm>
          <a:prstGeom prst="rect">
            <a:avLst/>
          </a:prstGeom>
        </p:spPr>
        <p:txBody>
          <a:bodyPr wrap="square" lIns="108000" rIns="180000">
            <a:spAutoFit/>
          </a:bodyPr>
          <a:lstStyle>
            <a:lvl1pPr marL="0" indent="0">
              <a:lnSpc>
                <a:spcPct val="100000"/>
              </a:lnSpc>
              <a:spcBef>
                <a:spcPts val="576"/>
              </a:spcBef>
              <a:buNone/>
              <a:defRPr sz="2400" b="1">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GB"/>
          </a:p>
        </p:txBody>
      </p:sp>
      <p:sp>
        <p:nvSpPr>
          <p:cNvPr id="11" name="Espace réservé du texte 11">
            <a:extLst>
              <a:ext uri="{FF2B5EF4-FFF2-40B4-BE49-F238E27FC236}">
                <a16:creationId xmlns="" xmlns:a16="http://schemas.microsoft.com/office/drawing/2014/main" id="{0C4D3036-8ECE-4179-A12A-C026ACF3BC5E}"/>
              </a:ext>
            </a:extLst>
          </p:cNvPr>
          <p:cNvSpPr>
            <a:spLocks noGrp="1"/>
          </p:cNvSpPr>
          <p:nvPr>
            <p:ph type="body" sz="quarter" idx="13" hasCustomPrompt="1"/>
          </p:nvPr>
        </p:nvSpPr>
        <p:spPr>
          <a:xfrm>
            <a:off x="9828892" y="3287"/>
            <a:ext cx="2231701" cy="4508927"/>
          </a:xfrm>
          <a:prstGeom prst="rect">
            <a:avLst/>
          </a:prstGeom>
        </p:spPr>
        <p:txBody>
          <a:bodyPr wrap="none">
            <a:spAutoFit/>
          </a:bodyPr>
          <a:lstStyle>
            <a:lvl1pPr marL="0" indent="0">
              <a:lnSpc>
                <a:spcPct val="100000"/>
              </a:lnSpc>
              <a:spcBef>
                <a:spcPts val="6888"/>
              </a:spcBef>
              <a:buNone/>
              <a:defRPr sz="28700" b="1">
                <a:solidFill>
                  <a:schemeClr val="bg1"/>
                </a:solidFill>
                <a:latin typeface="Arial" panose="020B0604020202020204" pitchFamily="34" charset="0"/>
                <a:cs typeface="Arial" panose="020B0604020202020204" pitchFamily="34" charset="0"/>
              </a:defRPr>
            </a:lvl1pPr>
          </a:lstStyle>
          <a:p>
            <a:pPr lvl="0"/>
            <a:r>
              <a:rPr lang="en-GB"/>
              <a:t>0</a:t>
            </a:r>
          </a:p>
        </p:txBody>
      </p:sp>
      <p:sp>
        <p:nvSpPr>
          <p:cNvPr id="6" name="Forme libre : forme 12">
            <a:extLst>
              <a:ext uri="{FF2B5EF4-FFF2-40B4-BE49-F238E27FC236}">
                <a16:creationId xmlns="" xmlns:a16="http://schemas.microsoft.com/office/drawing/2014/main" id="{205BD723-D061-4616-984C-0CD7519FCDB8}"/>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8" name="Forme libre : forme 13">
            <a:extLst>
              <a:ext uri="{FF2B5EF4-FFF2-40B4-BE49-F238E27FC236}">
                <a16:creationId xmlns="" xmlns:a16="http://schemas.microsoft.com/office/drawing/2014/main" id="{4190C1DC-A51F-478B-968C-050C62D5E9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2">
            <a:extLst>
              <a:ext uri="{FF2B5EF4-FFF2-40B4-BE49-F238E27FC236}">
                <a16:creationId xmlns="" xmlns:a16="http://schemas.microsoft.com/office/drawing/2014/main" id="{2D1A3439-75DD-48EB-A441-C113E87CB0B8}"/>
              </a:ext>
            </a:extLst>
          </p:cNvPr>
          <p:cNvSpPr>
            <a:spLocks noGrp="1"/>
          </p:cNvSpPr>
          <p:nvPr>
            <p:ph type="body" idx="14" hasCustomPrompt="1"/>
          </p:nvPr>
        </p:nvSpPr>
        <p:spPr>
          <a:xfrm>
            <a:off x="443371" y="459718"/>
            <a:ext cx="8402757" cy="707886"/>
          </a:xfrm>
          <a:prstGeom prst="rect">
            <a:avLst/>
          </a:prstGeom>
        </p:spPr>
        <p:txBody>
          <a:bodyPr wrap="square" lIns="108000" rIns="180000">
            <a:spAutoFit/>
          </a:bodyPr>
          <a:lstStyle>
            <a:lvl1pPr marL="0" indent="0">
              <a:lnSpc>
                <a:spcPct val="100000"/>
              </a:lnSpc>
              <a:spcBef>
                <a:spcPts val="960"/>
              </a:spcBef>
              <a:buNone/>
              <a:defRPr sz="4000" b="1">
                <a:solidFill>
                  <a:schemeClr val="bg1"/>
                </a:solidFill>
                <a:latin typeface="Arial Black" panose="020B0A040201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SLIDE TITLE</a:t>
            </a:r>
            <a:endParaRPr lang="en-GB"/>
          </a:p>
        </p:txBody>
      </p:sp>
      <p:sp>
        <p:nvSpPr>
          <p:cNvPr id="9" name="Zástupný symbol pro číslo snímku 5">
            <a:extLst>
              <a:ext uri="{FF2B5EF4-FFF2-40B4-BE49-F238E27FC236}">
                <a16:creationId xmlns="" xmlns:a16="http://schemas.microsoft.com/office/drawing/2014/main" id="{B55BBE8C-D3A5-4128-985D-382E03F9B7A8}"/>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solidFill>
                <a:latin typeface="+mn-lt"/>
              </a:rPr>
              <a:pPr/>
              <a:t>‹#›</a:t>
            </a:fld>
            <a:endParaRPr lang="cs-CZ" sz="1200">
              <a:solidFill>
                <a:schemeClr val="bg1"/>
              </a:solidFill>
              <a:latin typeface="+mn-lt"/>
            </a:endParaRPr>
          </a:p>
        </p:txBody>
      </p:sp>
    </p:spTree>
    <p:extLst>
      <p:ext uri="{BB962C8B-B14F-4D97-AF65-F5344CB8AC3E}">
        <p14:creationId xmlns:p14="http://schemas.microsoft.com/office/powerpoint/2010/main" val="10908138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sp>
        <p:nvSpPr>
          <p:cNvPr id="4" name="Zástupný symbol obrázku 2">
            <a:extLst>
              <a:ext uri="{FF2B5EF4-FFF2-40B4-BE49-F238E27FC236}">
                <a16:creationId xmlns="" xmlns:a16="http://schemas.microsoft.com/office/drawing/2014/main" id="{E19D5A77-3F17-40D6-9208-CADFA9BB7E57}"/>
              </a:ext>
            </a:extLst>
          </p:cNvPr>
          <p:cNvSpPr>
            <a:spLocks noGrp="1"/>
          </p:cNvSpPr>
          <p:nvPr>
            <p:ph type="pic" sz="quarter" idx="10" hasCustomPrompt="1"/>
          </p:nvPr>
        </p:nvSpPr>
        <p:spPr>
          <a:xfrm>
            <a:off x="2387768" y="1756954"/>
            <a:ext cx="1620000" cy="1620000"/>
          </a:xfrm>
          <a:prstGeom prst="ellipse">
            <a:avLst/>
          </a:prstGeom>
        </p:spPr>
        <p:txBody>
          <a:bodyPr/>
          <a:lstStyle>
            <a:lvl1pPr marL="228600" indent="-228600">
              <a:buFont typeface="Wingdings" panose="05000000000000000000" pitchFamily="2" charset="2"/>
              <a:buChar char="§"/>
              <a:defRPr sz="2000">
                <a:solidFill>
                  <a:schemeClr val="tx1"/>
                </a:solidFill>
              </a:defRPr>
            </a:lvl1pPr>
          </a:lstStyle>
          <a:p>
            <a:r>
              <a:rPr lang="en-GB" noProof="0"/>
              <a:t>Add photo</a:t>
            </a:r>
          </a:p>
        </p:txBody>
      </p:sp>
      <p:sp>
        <p:nvSpPr>
          <p:cNvPr id="10" name="Zástupný symbol pro číslo snímku 5">
            <a:extLst>
              <a:ext uri="{FF2B5EF4-FFF2-40B4-BE49-F238E27FC236}">
                <a16:creationId xmlns="" xmlns:a16="http://schemas.microsoft.com/office/drawing/2014/main" id="{8DB7CF4E-A978-4373-B314-E5D811A794F0}"/>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a:solidFill>
                <a:schemeClr val="bg1">
                  <a:lumMod val="50000"/>
                </a:schemeClr>
              </a:solidFill>
              <a:latin typeface="+mn-lt"/>
            </a:endParaRPr>
          </a:p>
        </p:txBody>
      </p:sp>
      <p:sp>
        <p:nvSpPr>
          <p:cNvPr id="11" name="Zástupný nadpis 1">
            <a:extLst>
              <a:ext uri="{FF2B5EF4-FFF2-40B4-BE49-F238E27FC236}">
                <a16:creationId xmlns="" xmlns:a16="http://schemas.microsoft.com/office/drawing/2014/main" id="{A4369984-AE3E-4E92-B72D-2F9B05A921F0}"/>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p>
            <a:r>
              <a:rPr lang="cs-CZ"/>
              <a:t>SLIDE TITLE</a:t>
            </a:r>
          </a:p>
        </p:txBody>
      </p:sp>
      <p:sp>
        <p:nvSpPr>
          <p:cNvPr id="12" name="Zástupný text 11">
            <a:extLst>
              <a:ext uri="{FF2B5EF4-FFF2-40B4-BE49-F238E27FC236}">
                <a16:creationId xmlns="" xmlns:a16="http://schemas.microsoft.com/office/drawing/2014/main" id="{E6C4F9C8-493D-45A4-A325-E777EF2F74C3}"/>
              </a:ext>
            </a:extLst>
          </p:cNvPr>
          <p:cNvSpPr>
            <a:spLocks noGrp="1"/>
          </p:cNvSpPr>
          <p:nvPr>
            <p:ph type="body" sz="quarter" idx="11" hasCustomPrompt="1"/>
          </p:nvPr>
        </p:nvSpPr>
        <p:spPr>
          <a:xfrm>
            <a:off x="127591" y="626028"/>
            <a:ext cx="11934000" cy="642385"/>
          </a:xfrm>
          <a:prstGeom prst="rect">
            <a:avLst/>
          </a:prstGeom>
        </p:spPr>
        <p:txBody>
          <a:bodyPr vert="horz" lIns="90000" tIns="46800" rIns="9000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a:t>Headline</a:t>
            </a:r>
          </a:p>
        </p:txBody>
      </p:sp>
    </p:spTree>
    <p:extLst>
      <p:ext uri="{BB962C8B-B14F-4D97-AF65-F5344CB8AC3E}">
        <p14:creationId xmlns:p14="http://schemas.microsoft.com/office/powerpoint/2010/main" val="262111522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headling_text_white">
    <p:spTree>
      <p:nvGrpSpPr>
        <p:cNvPr id="1" name=""/>
        <p:cNvGrpSpPr/>
        <p:nvPr/>
      </p:nvGrpSpPr>
      <p:grpSpPr>
        <a:xfrm>
          <a:off x="0" y="0"/>
          <a:ext cx="0" cy="0"/>
          <a:chOff x="0" y="0"/>
          <a:chExt cx="0" cy="0"/>
        </a:xfrm>
      </p:grpSpPr>
      <p:sp>
        <p:nvSpPr>
          <p:cNvPr id="4" name="Zástupný symbol pro obsah 10">
            <a:extLst>
              <a:ext uri="{FF2B5EF4-FFF2-40B4-BE49-F238E27FC236}">
                <a16:creationId xmlns="" xmlns:a16="http://schemas.microsoft.com/office/drawing/2014/main" id="{EDF33C54-350E-0D47-9B72-9C08487EAC1B}"/>
              </a:ext>
            </a:extLst>
          </p:cNvPr>
          <p:cNvSpPr>
            <a:spLocks noGrp="1"/>
          </p:cNvSpPr>
          <p:nvPr>
            <p:ph sz="quarter" idx="18" hasCustomPrompt="1"/>
          </p:nvPr>
        </p:nvSpPr>
        <p:spPr>
          <a:xfrm>
            <a:off x="218659" y="1355271"/>
            <a:ext cx="11754000" cy="4666117"/>
          </a:xfrm>
          <a:prstGeom prst="rect">
            <a:avLst/>
          </a:prstGeom>
        </p:spPr>
        <p:txBody>
          <a:bodyPr lIns="0" tIns="0" rIns="0" bIns="0"/>
          <a:lstStyle>
            <a:lvl1pPr marL="374650" indent="-285750">
              <a:lnSpc>
                <a:spcPct val="100000"/>
              </a:lnSpc>
              <a:spcBef>
                <a:spcPts val="432"/>
              </a:spcBef>
              <a:buFont typeface="Wingdings" panose="05000000000000000000" pitchFamily="2" charset="2"/>
              <a:buChar char="§"/>
              <a:tabLst/>
              <a:defRPr sz="1800">
                <a:solidFill>
                  <a:schemeClr val="tx1"/>
                </a:solidFill>
                <a:latin typeface="Arial" panose="020B0604020202020204" pitchFamily="34" charset="0"/>
                <a:cs typeface="Arial" panose="020B0604020202020204" pitchFamily="34" charset="0"/>
              </a:defRPr>
            </a:lvl1pPr>
            <a:lvl2pPr marL="642937" indent="-285750">
              <a:lnSpc>
                <a:spcPct val="100000"/>
              </a:lnSpc>
              <a:spcBef>
                <a:spcPts val="432"/>
              </a:spcBef>
              <a:buFont typeface="Arial" panose="020B0604020202020204" pitchFamily="34" charset="0"/>
              <a:buChar char="–"/>
              <a:tabLst>
                <a:tab pos="1343025" algn="l"/>
              </a:tabLst>
              <a:defRPr sz="1800">
                <a:solidFill>
                  <a:schemeClr val="tx1"/>
                </a:solidFill>
                <a:latin typeface="Arial" panose="020B0604020202020204" pitchFamily="34" charset="0"/>
                <a:cs typeface="Arial" panose="020B0604020202020204" pitchFamily="34" charset="0"/>
              </a:defRPr>
            </a:lvl2pPr>
            <a:lvl3pPr marL="1202207" indent="-239173">
              <a:buSzPct val="80000"/>
              <a:buFont typeface="Courier New" panose="02070309020205020404" pitchFamily="49" charset="0"/>
              <a:buChar char="o"/>
              <a:defRPr sz="1867">
                <a:solidFill>
                  <a:srgbClr val="404040"/>
                </a:solidFill>
                <a:latin typeface="Arial" panose="020B0604020202020204" pitchFamily="34" charset="0"/>
                <a:cs typeface="Arial" panose="020B0604020202020204" pitchFamily="34" charset="0"/>
              </a:defRPr>
            </a:lvl3pPr>
            <a:lvl4pPr marL="1667850" indent="-239173">
              <a:buSzPct val="90000"/>
              <a:defRPr sz="1600">
                <a:solidFill>
                  <a:srgbClr val="404040"/>
                </a:solidFill>
                <a:latin typeface="Arial" panose="020B0604020202020204" pitchFamily="34" charset="0"/>
                <a:cs typeface="Arial" panose="020B0604020202020204" pitchFamily="34" charset="0"/>
              </a:defRPr>
            </a:lvl4pPr>
            <a:lvl5pPr>
              <a:defRPr>
                <a:solidFill>
                  <a:srgbClr val="404040"/>
                </a:solidFill>
              </a:defRPr>
            </a:lvl5pPr>
          </a:lstStyle>
          <a:p>
            <a:pPr lvl="0"/>
            <a:r>
              <a:rPr lang="cs-CZ"/>
              <a:t>Klepnutím lze upravit styly předlohy textu.</a:t>
            </a:r>
          </a:p>
          <a:p>
            <a:pPr lvl="1"/>
            <a:r>
              <a:rPr lang="cs-CZ"/>
              <a:t>Druhá úroveň</a:t>
            </a:r>
          </a:p>
        </p:txBody>
      </p:sp>
      <p:sp>
        <p:nvSpPr>
          <p:cNvPr id="11" name="Zástupný symbol pro číslo snímku 5">
            <a:extLst>
              <a:ext uri="{FF2B5EF4-FFF2-40B4-BE49-F238E27FC236}">
                <a16:creationId xmlns="" xmlns:a16="http://schemas.microsoft.com/office/drawing/2014/main" id="{48B9EBD2-4EB8-4902-A465-C065CF478335}"/>
              </a:ext>
            </a:extLst>
          </p:cNvPr>
          <p:cNvSpPr txBox="1">
            <a:spLocks/>
          </p:cNvSpPr>
          <p:nvPr userDrawn="1"/>
        </p:nvSpPr>
        <p:spPr>
          <a:xfrm>
            <a:off x="47328" y="6417332"/>
            <a:ext cx="2844800" cy="365125"/>
          </a:xfrm>
          <a:prstGeom prst="rect">
            <a:avLst/>
          </a:prstGeom>
        </p:spPr>
        <p:txBody>
          <a:bodyPr vert="horz" lIns="121920" tIns="60960" rIns="121920" bIns="60960" rtlCol="0" anchor="ctr"/>
          <a:lstStyle>
            <a:defPPr>
              <a:defRPr lang="cs-CZ"/>
            </a:defPPr>
            <a:lvl1pPr marL="0" algn="l" defTabSz="914400" rtl="0" eaLnBrk="1" latinLnBrk="0" hangingPunct="1">
              <a:defRPr sz="1200" kern="1200">
                <a:solidFill>
                  <a:srgbClr val="5F5F5F"/>
                </a:solidFill>
                <a:latin typeface="Calibri"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2DB900-4F27-419C-B2D8-AAC4EB8D73BD}" type="slidenum">
              <a:rPr lang="cs-CZ" sz="1200" smtClean="0">
                <a:solidFill>
                  <a:schemeClr val="bg1">
                    <a:lumMod val="50000"/>
                  </a:schemeClr>
                </a:solidFill>
                <a:latin typeface="+mn-lt"/>
              </a:rPr>
              <a:pPr/>
              <a:t>‹#›</a:t>
            </a:fld>
            <a:endParaRPr lang="cs-CZ" sz="1200">
              <a:solidFill>
                <a:schemeClr val="bg1">
                  <a:lumMod val="50000"/>
                </a:schemeClr>
              </a:solidFill>
              <a:latin typeface="+mn-lt"/>
            </a:endParaRPr>
          </a:p>
        </p:txBody>
      </p:sp>
      <p:sp>
        <p:nvSpPr>
          <p:cNvPr id="2" name="Nadpis 1">
            <a:extLst>
              <a:ext uri="{FF2B5EF4-FFF2-40B4-BE49-F238E27FC236}">
                <a16:creationId xmlns="" xmlns:a16="http://schemas.microsoft.com/office/drawing/2014/main" id="{5B354889-C043-E12A-F6CB-D0BFEE579192}"/>
              </a:ext>
            </a:extLst>
          </p:cNvPr>
          <p:cNvSpPr>
            <a:spLocks noGrp="1"/>
          </p:cNvSpPr>
          <p:nvPr>
            <p:ph type="title" hasCustomPrompt="1"/>
          </p:nvPr>
        </p:nvSpPr>
        <p:spPr>
          <a:xfrm>
            <a:off x="218660" y="123841"/>
            <a:ext cx="11754542" cy="486000"/>
          </a:xfrm>
          <a:prstGeom prst="rect">
            <a:avLst/>
          </a:prstGeom>
        </p:spPr>
        <p:txBody>
          <a:bodyPr lIns="0" rIns="0"/>
          <a:lstStyle/>
          <a:p>
            <a:r>
              <a:rPr lang="cs-CZ"/>
              <a:t>SLIDE TITLE</a:t>
            </a:r>
          </a:p>
        </p:txBody>
      </p:sp>
      <p:sp>
        <p:nvSpPr>
          <p:cNvPr id="3" name="Zástupný text 11">
            <a:extLst>
              <a:ext uri="{FF2B5EF4-FFF2-40B4-BE49-F238E27FC236}">
                <a16:creationId xmlns="" xmlns:a16="http://schemas.microsoft.com/office/drawing/2014/main" id="{BCA1E0EB-85B7-05F9-2D0D-52DE3C617C91}"/>
              </a:ext>
            </a:extLst>
          </p:cNvPr>
          <p:cNvSpPr>
            <a:spLocks noGrp="1"/>
          </p:cNvSpPr>
          <p:nvPr>
            <p:ph type="body" sz="quarter" idx="10" hasCustomPrompt="1"/>
          </p:nvPr>
        </p:nvSpPr>
        <p:spPr>
          <a:xfrm>
            <a:off x="218659" y="626028"/>
            <a:ext cx="11754542" cy="642385"/>
          </a:xfrm>
          <a:prstGeom prst="rect">
            <a:avLst/>
          </a:prstGeom>
        </p:spPr>
        <p:txBody>
          <a:bodyPr vert="horz" lIns="0" tIns="46800" rIns="0" bIns="46800" rtlCol="0" anchor="t" anchorCtr="0">
            <a:noAutofit/>
          </a:bodyPr>
          <a:lstStyle>
            <a:lvl1pPr marL="0" marR="0" indent="-232828" algn="l" defTabSz="1219140" rtl="0" eaLnBrk="1" fontAlgn="auto" latinLnBrk="0" hangingPunct="1">
              <a:lnSpc>
                <a:spcPct val="100000"/>
              </a:lnSpc>
              <a:spcBef>
                <a:spcPct val="20000"/>
              </a:spcBef>
              <a:spcAft>
                <a:spcPts val="0"/>
              </a:spcAft>
              <a:buClrTx/>
              <a:buSzTx/>
              <a:buFont typeface="Arial" pitchFamily="34" charset="0"/>
              <a:buNone/>
              <a:tabLst/>
              <a:defRPr lang="cs-CZ" sz="1600" b="1" dirty="0" smtClean="0">
                <a:solidFill>
                  <a:schemeClr val="bg2"/>
                </a:solidFill>
                <a:latin typeface="Arial" panose="020B0604020202020204" pitchFamily="34" charset="0"/>
              </a:defRPr>
            </a:lvl1pPr>
            <a:lvl2pPr>
              <a:defRPr lang="cs-CZ" dirty="0" smtClean="0">
                <a:solidFill>
                  <a:schemeClr val="tx1"/>
                </a:solidFill>
                <a:latin typeface="+mn-lt"/>
                <a:cs typeface="+mn-cs"/>
              </a:defRPr>
            </a:lvl2pPr>
            <a:lvl3pPr>
              <a:defRPr lang="cs-CZ" dirty="0" smtClean="0">
                <a:solidFill>
                  <a:schemeClr val="tx1"/>
                </a:solidFill>
                <a:latin typeface="+mn-lt"/>
                <a:cs typeface="+mn-cs"/>
              </a:defRPr>
            </a:lvl3pPr>
            <a:lvl4pPr>
              <a:defRPr lang="cs-CZ" sz="2400" dirty="0" smtClean="0">
                <a:solidFill>
                  <a:schemeClr val="tx1"/>
                </a:solidFill>
                <a:latin typeface="+mn-lt"/>
                <a:cs typeface="+mn-cs"/>
              </a:defRPr>
            </a:lvl4pPr>
            <a:lvl5pPr>
              <a:defRPr lang="cs-CZ" sz="2400" dirty="0">
                <a:solidFill>
                  <a:schemeClr val="tx1"/>
                </a:solidFill>
                <a:latin typeface="+mn-lt"/>
                <a:cs typeface="+mn-cs"/>
              </a:defRPr>
            </a:lvl5pPr>
          </a:lstStyle>
          <a:p>
            <a:pPr marL="0" marR="0" lvl="0" indent="-232828" algn="l" defTabSz="1219140" rtl="0" eaLnBrk="1" fontAlgn="auto" latinLnBrk="0" hangingPunct="1">
              <a:lnSpc>
                <a:spcPct val="100000"/>
              </a:lnSpc>
              <a:spcBef>
                <a:spcPct val="20000"/>
              </a:spcBef>
              <a:spcAft>
                <a:spcPts val="0"/>
              </a:spcAft>
              <a:buClrTx/>
              <a:buSzTx/>
              <a:buFont typeface="Arial" pitchFamily="34" charset="0"/>
              <a:buNone/>
              <a:tabLst/>
              <a:defRPr/>
            </a:pPr>
            <a:r>
              <a:rPr lang="en-GB" noProof="0"/>
              <a:t>Headline</a:t>
            </a:r>
          </a:p>
        </p:txBody>
      </p:sp>
    </p:spTree>
    <p:extLst>
      <p:ext uri="{BB962C8B-B14F-4D97-AF65-F5344CB8AC3E}">
        <p14:creationId xmlns:p14="http://schemas.microsoft.com/office/powerpoint/2010/main" val="375252866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2.sv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image" Target="../media/image2.sv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image" Target="../media/image1.png"/><Relationship Id="rId2" Type="http://schemas.openxmlformats.org/officeDocument/2006/relationships/slideLayout" Target="../slideLayouts/slideLayout41.xml"/><Relationship Id="rId16" Type="http://schemas.openxmlformats.org/officeDocument/2006/relationships/theme" Target="../theme/theme2.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image" Target="../media/image2.sv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image" Target="../media/image1.png"/><Relationship Id="rId2" Type="http://schemas.openxmlformats.org/officeDocument/2006/relationships/slideLayout" Target="../slideLayouts/slideLayout56.xml"/><Relationship Id="rId16" Type="http://schemas.openxmlformats.org/officeDocument/2006/relationships/theme" Target="../theme/theme3.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image" Target="../media/image2.sv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image" Target="../media/image1.png"/><Relationship Id="rId2" Type="http://schemas.openxmlformats.org/officeDocument/2006/relationships/slideLayout" Target="../slideLayouts/slideLayout71.xml"/><Relationship Id="rId16" Type="http://schemas.openxmlformats.org/officeDocument/2006/relationships/theme" Target="../theme/theme4.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Graphique 17">
            <a:extLst>
              <a:ext uri="{FF2B5EF4-FFF2-40B4-BE49-F238E27FC236}">
                <a16:creationId xmlns="" xmlns:a16="http://schemas.microsoft.com/office/drawing/2014/main" id="{139C8811-E04B-4857-A1BC-1936CB229700}"/>
              </a:ext>
            </a:extLst>
          </p:cNvPr>
          <p:cNvPicPr>
            <a:picLocks noChangeAspect="1"/>
          </p:cNvPicPr>
          <p:nvPr userDrawn="1"/>
        </p:nvPicPr>
        <p:blipFill>
          <a:blip r:embed="rId41">
            <a:extLst>
              <a:ext uri="{96DAC541-7B7A-43D3-8B79-37D633B846F1}">
                <asvg:svgBlip xmlns:asvg="http://schemas.microsoft.com/office/drawing/2016/SVG/main" xmlns="" r:embed="rId42"/>
              </a:ext>
            </a:extLst>
          </a:blip>
          <a:stretch>
            <a:fillRect/>
          </a:stretch>
        </p:blipFill>
        <p:spPr>
          <a:xfrm>
            <a:off x="11255164" y="6135730"/>
            <a:ext cx="549900" cy="495918"/>
          </a:xfrm>
          <a:prstGeom prst="rect">
            <a:avLst/>
          </a:prstGeom>
        </p:spPr>
      </p:pic>
      <p:sp>
        <p:nvSpPr>
          <p:cNvPr id="5" name="Zástupný nadpis 1">
            <a:extLst>
              <a:ext uri="{FF2B5EF4-FFF2-40B4-BE49-F238E27FC236}">
                <a16:creationId xmlns="" xmlns:a16="http://schemas.microsoft.com/office/drawing/2014/main" id="{BD18B298-9C00-4CA8-9F35-39EB6D6E27CC}"/>
              </a:ext>
            </a:extLst>
          </p:cNvPr>
          <p:cNvSpPr>
            <a:spLocks noGrp="1"/>
          </p:cNvSpPr>
          <p:nvPr>
            <p:ph type="title"/>
          </p:nvPr>
        </p:nvSpPr>
        <p:spPr>
          <a:xfrm>
            <a:off x="219203" y="123841"/>
            <a:ext cx="11754000" cy="486000"/>
          </a:xfrm>
          <a:prstGeom prst="rect">
            <a:avLst/>
          </a:prstGeom>
        </p:spPr>
        <p:txBody>
          <a:bodyPr vert="horz" lIns="0" tIns="45720" rIns="0" bIns="45720" rtlCol="0" anchor="ctr">
            <a:normAutofit/>
          </a:bodyPr>
          <a:lstStyle/>
          <a:p>
            <a:r>
              <a:rPr lang="cs-CZ"/>
              <a:t>SLIDE TITLE</a:t>
            </a:r>
          </a:p>
        </p:txBody>
      </p:sp>
      <p:sp>
        <p:nvSpPr>
          <p:cNvPr id="2" name="TextovéPole 2">
            <a:extLst>
              <a:ext uri="{FF2B5EF4-FFF2-40B4-BE49-F238E27FC236}">
                <a16:creationId xmlns="" xmlns:a16="http://schemas.microsoft.com/office/drawing/2014/main" id="{C604852A-0B71-43B0-BC78-9206193BDF4C}"/>
              </a:ext>
            </a:extLst>
          </p:cNvPr>
          <p:cNvSpPr txBox="1"/>
          <p:nvPr userDrawn="1"/>
        </p:nvSpPr>
        <p:spPr>
          <a:xfrm>
            <a:off x="424158" y="6633356"/>
            <a:ext cx="6094520" cy="246221"/>
          </a:xfrm>
          <a:prstGeom prst="rect">
            <a:avLst/>
          </a:prstGeom>
          <a:noFill/>
        </p:spPr>
        <p:txBody>
          <a:bodyPr wrap="square">
            <a:spAutoFit/>
          </a:bodyPr>
          <a:lstStyle>
            <a:defPPr>
              <a:defRPr lang="cs-CZ"/>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cs-CZ" sz="1000" b="0" i="0" u="none" strike="noStrike" baseline="0">
                <a:solidFill>
                  <a:schemeClr val="tx1">
                    <a:lumMod val="50000"/>
                    <a:lumOff val="50000"/>
                  </a:schemeClr>
                </a:solidFill>
                <a:latin typeface="Arial" panose="020B0604020202020204" pitchFamily="34" charset="0"/>
              </a:rPr>
              <a:t>© Ipsos | Public </a:t>
            </a:r>
            <a:endParaRPr lang="cs-CZ" sz="1000">
              <a:solidFill>
                <a:schemeClr val="tx1">
                  <a:lumMod val="50000"/>
                  <a:lumOff val="50000"/>
                </a:schemeClr>
              </a:solidFill>
            </a:endParaRPr>
          </a:p>
        </p:txBody>
      </p:sp>
    </p:spTree>
    <p:extLst>
      <p:ext uri="{BB962C8B-B14F-4D97-AF65-F5344CB8AC3E}">
        <p14:creationId xmlns:p14="http://schemas.microsoft.com/office/powerpoint/2010/main" val="3854634141"/>
      </p:ext>
    </p:extLst>
  </p:cSld>
  <p:clrMap bg1="lt1" tx1="dk1" bg2="lt2" tx2="dk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89" r:id="rId5"/>
    <p:sldLayoutId id="2147484190" r:id="rId6"/>
    <p:sldLayoutId id="2147484188" r:id="rId7"/>
    <p:sldLayoutId id="2147484151" r:id="rId8"/>
    <p:sldLayoutId id="2147484152" r:id="rId9"/>
    <p:sldLayoutId id="2147484153" r:id="rId10"/>
    <p:sldLayoutId id="2147484154" r:id="rId11"/>
    <p:sldLayoutId id="2147484155" r:id="rId12"/>
    <p:sldLayoutId id="2147484156" r:id="rId13"/>
    <p:sldLayoutId id="2147484157" r:id="rId14"/>
    <p:sldLayoutId id="2147484158" r:id="rId15"/>
    <p:sldLayoutId id="2147484164" r:id="rId16"/>
    <p:sldLayoutId id="2147484175" r:id="rId17"/>
    <p:sldLayoutId id="2147484172" r:id="rId18"/>
    <p:sldLayoutId id="2147484173" r:id="rId19"/>
    <p:sldLayoutId id="2147484174" r:id="rId20"/>
    <p:sldLayoutId id="2147484176" r:id="rId21"/>
    <p:sldLayoutId id="2147484180" r:id="rId22"/>
    <p:sldLayoutId id="2147484177" r:id="rId23"/>
    <p:sldLayoutId id="2147484185" r:id="rId24"/>
    <p:sldLayoutId id="2147484178" r:id="rId25"/>
    <p:sldLayoutId id="2147484179" r:id="rId26"/>
    <p:sldLayoutId id="2147484181" r:id="rId27"/>
    <p:sldLayoutId id="2147484182" r:id="rId28"/>
    <p:sldLayoutId id="2147484183" r:id="rId29"/>
    <p:sldLayoutId id="2147484184" r:id="rId30"/>
    <p:sldLayoutId id="2147484186" r:id="rId31"/>
    <p:sldLayoutId id="2147484187" r:id="rId32"/>
    <p:sldLayoutId id="2147484193" r:id="rId33"/>
    <p:sldLayoutId id="2147484194" r:id="rId34"/>
    <p:sldLayoutId id="2147484195" r:id="rId35"/>
    <p:sldLayoutId id="2147484196" r:id="rId36"/>
    <p:sldLayoutId id="2147484159" r:id="rId37"/>
    <p:sldLayoutId id="2147484160" r:id="rId38"/>
    <p:sldLayoutId id="2147484161" r:id="rId39"/>
  </p:sldLayoutIdLst>
  <p:hf sldNum="0" hdr="0" ftr="0" dt="0"/>
  <p:txStyles>
    <p:titleStyle>
      <a:lvl1pPr algn="l" defTabSz="914400" rtl="0" eaLnBrk="1" latinLnBrk="0" hangingPunct="1">
        <a:lnSpc>
          <a:spcPct val="100000"/>
        </a:lnSpc>
        <a:spcBef>
          <a:spcPct val="0"/>
        </a:spcBef>
        <a:buNone/>
        <a:defRPr sz="2000"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75">
          <p15:clr>
            <a:srgbClr val="F26B43"/>
          </p15:clr>
        </p15:guide>
        <p15:guide id="4" pos="7605">
          <p15:clr>
            <a:srgbClr val="F26B43"/>
          </p15:clr>
        </p15:guide>
        <p15:guide id="5" orient="horz" pos="73">
          <p15:clr>
            <a:srgbClr val="F26B43"/>
          </p15:clr>
        </p15:guide>
        <p15:guide id="6" orient="horz" pos="4247">
          <p15:clr>
            <a:srgbClr val="F26B43"/>
          </p15:clr>
        </p15:guide>
        <p15:guide id="7" pos="325">
          <p15:clr>
            <a:srgbClr val="F26B43"/>
          </p15:clr>
        </p15:guide>
        <p15:guide id="8" pos="7333">
          <p15:clr>
            <a:srgbClr val="F26B43"/>
          </p15:clr>
        </p15:guide>
        <p15:guide id="10" orient="horz" pos="3793">
          <p15:clr>
            <a:srgbClr val="F26B43"/>
          </p15:clr>
        </p15:guide>
        <p15:guide id="11" orient="horz" pos="391">
          <p15:clr>
            <a:srgbClr val="F26B43"/>
          </p15:clr>
        </p15:guide>
        <p15:guide id="12" orient="horz" pos="79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Graphique 17">
            <a:extLst>
              <a:ext uri="{FF2B5EF4-FFF2-40B4-BE49-F238E27FC236}">
                <a16:creationId xmlns="" xmlns:a16="http://schemas.microsoft.com/office/drawing/2014/main" id="{139C8811-E04B-4857-A1BC-1936CB229700}"/>
              </a:ext>
            </a:extLst>
          </p:cNvPr>
          <p:cNvPicPr>
            <a:picLocks noChangeAspect="1"/>
          </p:cNvPicPr>
          <p:nvPr userDrawn="1"/>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xmlns="" r:embed="rId18"/>
              </a:ext>
            </a:extLst>
          </a:blip>
          <a:stretch>
            <a:fillRect/>
          </a:stretch>
        </p:blipFill>
        <p:spPr>
          <a:xfrm>
            <a:off x="11255164" y="6135730"/>
            <a:ext cx="549900" cy="495918"/>
          </a:xfrm>
          <a:prstGeom prst="rect">
            <a:avLst/>
          </a:prstGeom>
        </p:spPr>
      </p:pic>
      <p:sp>
        <p:nvSpPr>
          <p:cNvPr id="5" name="Zástupný nadpis 1">
            <a:extLst>
              <a:ext uri="{FF2B5EF4-FFF2-40B4-BE49-F238E27FC236}">
                <a16:creationId xmlns="" xmlns:a16="http://schemas.microsoft.com/office/drawing/2014/main" id="{BD18B298-9C00-4CA8-9F35-39EB6D6E27CC}"/>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p>
            <a:r>
              <a:rPr lang="cs-CZ"/>
              <a:t>SLIDE TITLE</a:t>
            </a:r>
          </a:p>
        </p:txBody>
      </p:sp>
    </p:spTree>
    <p:extLst>
      <p:ext uri="{BB962C8B-B14F-4D97-AF65-F5344CB8AC3E}">
        <p14:creationId xmlns:p14="http://schemas.microsoft.com/office/powerpoint/2010/main" val="2989129344"/>
      </p:ext>
    </p:extLst>
  </p:cSld>
  <p:clrMap bg1="lt1" tx1="dk1" bg2="lt2" tx2="dk2" accent1="accent1" accent2="accent2" accent3="accent3" accent4="accent4" accent5="accent5" accent6="accent6" hlink="hlink" folHlink="folHlink"/>
  <p:sldLayoutIdLst>
    <p:sldLayoutId id="2147484198" r:id="rId1"/>
    <p:sldLayoutId id="2147484199" r:id="rId2"/>
    <p:sldLayoutId id="2147484200" r:id="rId3"/>
    <p:sldLayoutId id="2147484201" r:id="rId4"/>
    <p:sldLayoutId id="2147484202" r:id="rId5"/>
    <p:sldLayoutId id="2147484203" r:id="rId6"/>
    <p:sldLayoutId id="2147484204" r:id="rId7"/>
    <p:sldLayoutId id="2147484205" r:id="rId8"/>
    <p:sldLayoutId id="2147484206" r:id="rId9"/>
    <p:sldLayoutId id="2147484207" r:id="rId10"/>
    <p:sldLayoutId id="2147484208" r:id="rId11"/>
    <p:sldLayoutId id="2147484209" r:id="rId12"/>
    <p:sldLayoutId id="2147484210" r:id="rId13"/>
    <p:sldLayoutId id="2147484211" r:id="rId14"/>
    <p:sldLayoutId id="2147484212" r:id="rId15"/>
  </p:sldLayoutIdLst>
  <p:hf sldNum="0" hdr="0" ftr="0" dt="0"/>
  <p:txStyles>
    <p:titleStyle>
      <a:lvl1pPr algn="l" defTabSz="914400" rtl="0" eaLnBrk="1" latinLnBrk="0" hangingPunct="1">
        <a:lnSpc>
          <a:spcPct val="100000"/>
        </a:lnSpc>
        <a:spcBef>
          <a:spcPct val="0"/>
        </a:spcBef>
        <a:buNone/>
        <a:defRPr sz="2000"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75">
          <p15:clr>
            <a:srgbClr val="F26B43"/>
          </p15:clr>
        </p15:guide>
        <p15:guide id="4" pos="7605">
          <p15:clr>
            <a:srgbClr val="F26B43"/>
          </p15:clr>
        </p15:guide>
        <p15:guide id="5" orient="horz" pos="73">
          <p15:clr>
            <a:srgbClr val="F26B43"/>
          </p15:clr>
        </p15:guide>
        <p15:guide id="6" orient="horz" pos="4247">
          <p15:clr>
            <a:srgbClr val="F26B43"/>
          </p15:clr>
        </p15:guide>
        <p15:guide id="7" pos="325">
          <p15:clr>
            <a:srgbClr val="F26B43"/>
          </p15:clr>
        </p15:guide>
        <p15:guide id="8" pos="7333">
          <p15:clr>
            <a:srgbClr val="F26B43"/>
          </p15:clr>
        </p15:guide>
        <p15:guide id="10" orient="horz" pos="3793">
          <p15:clr>
            <a:srgbClr val="F26B43"/>
          </p15:clr>
        </p15:guide>
        <p15:guide id="11" orient="horz" pos="391">
          <p15:clr>
            <a:srgbClr val="F26B43"/>
          </p15:clr>
        </p15:guide>
        <p15:guide id="12" orient="horz" pos="79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Graphique 17">
            <a:extLst>
              <a:ext uri="{FF2B5EF4-FFF2-40B4-BE49-F238E27FC236}">
                <a16:creationId xmlns="" xmlns:a16="http://schemas.microsoft.com/office/drawing/2014/main" id="{139C8811-E04B-4857-A1BC-1936CB229700}"/>
              </a:ext>
            </a:extLst>
          </p:cNvPr>
          <p:cNvPicPr>
            <a:picLocks noChangeAspect="1"/>
          </p:cNvPicPr>
          <p:nvPr userDrawn="1"/>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xmlns="" r:embed="rId18"/>
              </a:ext>
            </a:extLst>
          </a:blip>
          <a:stretch>
            <a:fillRect/>
          </a:stretch>
        </p:blipFill>
        <p:spPr>
          <a:xfrm>
            <a:off x="11255164" y="6135730"/>
            <a:ext cx="549900" cy="495918"/>
          </a:xfrm>
          <a:prstGeom prst="rect">
            <a:avLst/>
          </a:prstGeom>
        </p:spPr>
      </p:pic>
      <p:sp>
        <p:nvSpPr>
          <p:cNvPr id="5" name="Zástupný nadpis 1">
            <a:extLst>
              <a:ext uri="{FF2B5EF4-FFF2-40B4-BE49-F238E27FC236}">
                <a16:creationId xmlns="" xmlns:a16="http://schemas.microsoft.com/office/drawing/2014/main" id="{BD18B298-9C00-4CA8-9F35-39EB6D6E27CC}"/>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p>
            <a:r>
              <a:rPr lang="cs-CZ"/>
              <a:t>SLIDE TITLE</a:t>
            </a:r>
          </a:p>
        </p:txBody>
      </p:sp>
    </p:spTree>
    <p:extLst>
      <p:ext uri="{BB962C8B-B14F-4D97-AF65-F5344CB8AC3E}">
        <p14:creationId xmlns:p14="http://schemas.microsoft.com/office/powerpoint/2010/main" val="3614672759"/>
      </p:ext>
    </p:extLst>
  </p:cSld>
  <p:clrMap bg1="lt1" tx1="dk1" bg2="lt2" tx2="dk2" accent1="accent1" accent2="accent2" accent3="accent3" accent4="accent4" accent5="accent5" accent6="accent6" hlink="hlink" folHlink="folHlink"/>
  <p:sldLayoutIdLst>
    <p:sldLayoutId id="2147484214" r:id="rId1"/>
    <p:sldLayoutId id="2147484215" r:id="rId2"/>
    <p:sldLayoutId id="2147484216" r:id="rId3"/>
    <p:sldLayoutId id="2147484217" r:id="rId4"/>
    <p:sldLayoutId id="2147484218" r:id="rId5"/>
    <p:sldLayoutId id="2147484219" r:id="rId6"/>
    <p:sldLayoutId id="2147484220" r:id="rId7"/>
    <p:sldLayoutId id="2147484221" r:id="rId8"/>
    <p:sldLayoutId id="2147484222" r:id="rId9"/>
    <p:sldLayoutId id="2147484223" r:id="rId10"/>
    <p:sldLayoutId id="2147484224" r:id="rId11"/>
    <p:sldLayoutId id="2147484225" r:id="rId12"/>
    <p:sldLayoutId id="2147484226" r:id="rId13"/>
    <p:sldLayoutId id="2147484227" r:id="rId14"/>
    <p:sldLayoutId id="2147484228" r:id="rId15"/>
  </p:sldLayoutIdLst>
  <p:hf sldNum="0" hdr="0" ftr="0" dt="0"/>
  <p:txStyles>
    <p:titleStyle>
      <a:lvl1pPr algn="l" defTabSz="914400" rtl="0" eaLnBrk="1" latinLnBrk="0" hangingPunct="1">
        <a:lnSpc>
          <a:spcPct val="100000"/>
        </a:lnSpc>
        <a:spcBef>
          <a:spcPct val="0"/>
        </a:spcBef>
        <a:buNone/>
        <a:defRPr sz="2000"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75">
          <p15:clr>
            <a:srgbClr val="F26B43"/>
          </p15:clr>
        </p15:guide>
        <p15:guide id="4" pos="7605">
          <p15:clr>
            <a:srgbClr val="F26B43"/>
          </p15:clr>
        </p15:guide>
        <p15:guide id="5" orient="horz" pos="73">
          <p15:clr>
            <a:srgbClr val="F26B43"/>
          </p15:clr>
        </p15:guide>
        <p15:guide id="6" orient="horz" pos="4247">
          <p15:clr>
            <a:srgbClr val="F26B43"/>
          </p15:clr>
        </p15:guide>
        <p15:guide id="7" pos="325">
          <p15:clr>
            <a:srgbClr val="F26B43"/>
          </p15:clr>
        </p15:guide>
        <p15:guide id="8" pos="7333">
          <p15:clr>
            <a:srgbClr val="F26B43"/>
          </p15:clr>
        </p15:guide>
        <p15:guide id="10" orient="horz" pos="3793">
          <p15:clr>
            <a:srgbClr val="F26B43"/>
          </p15:clr>
        </p15:guide>
        <p15:guide id="11" orient="horz" pos="391">
          <p15:clr>
            <a:srgbClr val="F26B43"/>
          </p15:clr>
        </p15:guide>
        <p15:guide id="12" orient="horz" pos="79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Graphique 17">
            <a:extLst>
              <a:ext uri="{FF2B5EF4-FFF2-40B4-BE49-F238E27FC236}">
                <a16:creationId xmlns="" xmlns:a16="http://schemas.microsoft.com/office/drawing/2014/main" id="{139C8811-E04B-4857-A1BC-1936CB229700}"/>
              </a:ext>
            </a:extLst>
          </p:cNvPr>
          <p:cNvPicPr>
            <a:picLocks noChangeAspect="1"/>
          </p:cNvPicPr>
          <p:nvPr userDrawn="1"/>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xmlns="" r:embed="rId18"/>
              </a:ext>
            </a:extLst>
          </a:blip>
          <a:stretch>
            <a:fillRect/>
          </a:stretch>
        </p:blipFill>
        <p:spPr>
          <a:xfrm>
            <a:off x="11255164" y="6135730"/>
            <a:ext cx="549900" cy="495918"/>
          </a:xfrm>
          <a:prstGeom prst="rect">
            <a:avLst/>
          </a:prstGeom>
        </p:spPr>
      </p:pic>
      <p:sp>
        <p:nvSpPr>
          <p:cNvPr id="5" name="Zástupný nadpis 1">
            <a:extLst>
              <a:ext uri="{FF2B5EF4-FFF2-40B4-BE49-F238E27FC236}">
                <a16:creationId xmlns="" xmlns:a16="http://schemas.microsoft.com/office/drawing/2014/main" id="{BD18B298-9C00-4CA8-9F35-39EB6D6E27CC}"/>
              </a:ext>
            </a:extLst>
          </p:cNvPr>
          <p:cNvSpPr>
            <a:spLocks noGrp="1"/>
          </p:cNvSpPr>
          <p:nvPr>
            <p:ph type="title"/>
          </p:nvPr>
        </p:nvSpPr>
        <p:spPr>
          <a:xfrm>
            <a:off x="127590" y="123841"/>
            <a:ext cx="11934000" cy="486000"/>
          </a:xfrm>
          <a:prstGeom prst="rect">
            <a:avLst/>
          </a:prstGeom>
        </p:spPr>
        <p:txBody>
          <a:bodyPr vert="horz" lIns="91440" tIns="45720" rIns="91440" bIns="45720" rtlCol="0" anchor="ctr">
            <a:normAutofit/>
          </a:bodyPr>
          <a:lstStyle/>
          <a:p>
            <a:r>
              <a:rPr lang="cs-CZ"/>
              <a:t>SLIDE TITLE</a:t>
            </a:r>
          </a:p>
        </p:txBody>
      </p:sp>
    </p:spTree>
    <p:extLst>
      <p:ext uri="{BB962C8B-B14F-4D97-AF65-F5344CB8AC3E}">
        <p14:creationId xmlns:p14="http://schemas.microsoft.com/office/powerpoint/2010/main" val="3085401784"/>
      </p:ext>
    </p:extLst>
  </p:cSld>
  <p:clrMap bg1="lt1" tx1="dk1" bg2="lt2" tx2="dk2" accent1="accent1" accent2="accent2" accent3="accent3" accent4="accent4" accent5="accent5" accent6="accent6" hlink="hlink" folHlink="folHlink"/>
  <p:sldLayoutIdLst>
    <p:sldLayoutId id="2147484230" r:id="rId1"/>
    <p:sldLayoutId id="2147484231" r:id="rId2"/>
    <p:sldLayoutId id="2147484232" r:id="rId3"/>
    <p:sldLayoutId id="2147484233" r:id="rId4"/>
    <p:sldLayoutId id="2147484234" r:id="rId5"/>
    <p:sldLayoutId id="2147484235" r:id="rId6"/>
    <p:sldLayoutId id="2147484236" r:id="rId7"/>
    <p:sldLayoutId id="2147484237" r:id="rId8"/>
    <p:sldLayoutId id="2147484238" r:id="rId9"/>
    <p:sldLayoutId id="2147484239" r:id="rId10"/>
    <p:sldLayoutId id="2147484240" r:id="rId11"/>
    <p:sldLayoutId id="2147484241" r:id="rId12"/>
    <p:sldLayoutId id="2147484242" r:id="rId13"/>
    <p:sldLayoutId id="2147484243" r:id="rId14"/>
    <p:sldLayoutId id="2147484244" r:id="rId15"/>
  </p:sldLayoutIdLst>
  <p:hf sldNum="0" hdr="0" ftr="0" dt="0"/>
  <p:txStyles>
    <p:titleStyle>
      <a:lvl1pPr algn="l" defTabSz="914400" rtl="0" eaLnBrk="1" latinLnBrk="0" hangingPunct="1">
        <a:lnSpc>
          <a:spcPct val="100000"/>
        </a:lnSpc>
        <a:spcBef>
          <a:spcPct val="0"/>
        </a:spcBef>
        <a:buNone/>
        <a:defRPr sz="2000"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75">
          <p15:clr>
            <a:srgbClr val="F26B43"/>
          </p15:clr>
        </p15:guide>
        <p15:guide id="4" pos="7605">
          <p15:clr>
            <a:srgbClr val="F26B43"/>
          </p15:clr>
        </p15:guide>
        <p15:guide id="5" orient="horz" pos="73">
          <p15:clr>
            <a:srgbClr val="F26B43"/>
          </p15:clr>
        </p15:guide>
        <p15:guide id="6" orient="horz" pos="4247">
          <p15:clr>
            <a:srgbClr val="F26B43"/>
          </p15:clr>
        </p15:guide>
        <p15:guide id="7" pos="325">
          <p15:clr>
            <a:srgbClr val="F26B43"/>
          </p15:clr>
        </p15:guide>
        <p15:guide id="8" pos="7333">
          <p15:clr>
            <a:srgbClr val="F26B43"/>
          </p15:clr>
        </p15:guide>
        <p15:guide id="10" orient="horz" pos="3793">
          <p15:clr>
            <a:srgbClr val="F26B43"/>
          </p15:clr>
        </p15:guide>
        <p15:guide id="11" orient="horz" pos="391">
          <p15:clr>
            <a:srgbClr val="F26B43"/>
          </p15:clr>
        </p15:guide>
        <p15:guide id="12" orient="horz" pos="79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56.xml"/><Relationship Id="rId5" Type="http://schemas.openxmlformats.org/officeDocument/2006/relationships/image" Target="NUL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5.xml"/><Relationship Id="rId1" Type="http://schemas.openxmlformats.org/officeDocument/2006/relationships/slideLayout" Target="../slideLayouts/slideLayout8.xml"/><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9.png"/><Relationship Id="rId1" Type="http://schemas.openxmlformats.org/officeDocument/2006/relationships/slideLayout" Target="../slideLayouts/slideLayout8.xml"/><Relationship Id="rId5" Type="http://schemas.openxmlformats.org/officeDocument/2006/relationships/chart" Target="../charts/chart7.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8.xml"/><Relationship Id="rId1" Type="http://schemas.openxmlformats.org/officeDocument/2006/relationships/slideLayout" Target="../slideLayouts/slideLayout8.xml"/><Relationship Id="rId4" Type="http://schemas.openxmlformats.org/officeDocument/2006/relationships/image" Target="../media/image13.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4.xml"/><Relationship Id="rId5" Type="http://schemas.openxmlformats.org/officeDocument/2006/relationships/image" Target="../media/image12.png"/><Relationship Id="rId4" Type="http://schemas.openxmlformats.org/officeDocument/2006/relationships/image" Target="../media/image13.sv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9.xml"/><Relationship Id="rId1" Type="http://schemas.openxmlformats.org/officeDocument/2006/relationships/slideLayout" Target="../slideLayouts/slideLayout8.xml"/><Relationship Id="rId4" Type="http://schemas.openxmlformats.org/officeDocument/2006/relationships/image" Target="../media/image13.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0.xml"/><Relationship Id="rId1" Type="http://schemas.openxmlformats.org/officeDocument/2006/relationships/slideLayout" Target="../slideLayouts/slideLayout8.xml"/><Relationship Id="rId4" Type="http://schemas.openxmlformats.org/officeDocument/2006/relationships/image" Target="../media/image13.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8.xml"/><Relationship Id="rId5" Type="http://schemas.openxmlformats.org/officeDocument/2006/relationships/image" Target="../media/image13.sv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8.xml"/><Relationship Id="rId5" Type="http://schemas.openxmlformats.org/officeDocument/2006/relationships/image" Target="../media/image13.sv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8.xml"/><Relationship Id="rId5" Type="http://schemas.openxmlformats.org/officeDocument/2006/relationships/image" Target="../media/image13.sv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8.xml"/><Relationship Id="rId5" Type="http://schemas.openxmlformats.org/officeDocument/2006/relationships/image" Target="../media/image13.sv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8.xml"/><Relationship Id="rId5" Type="http://schemas.openxmlformats.org/officeDocument/2006/relationships/image" Target="../media/image13.sv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8.xml"/><Relationship Id="rId5" Type="http://schemas.openxmlformats.org/officeDocument/2006/relationships/image" Target="../media/image13.sv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8.xml"/><Relationship Id="rId5" Type="http://schemas.openxmlformats.org/officeDocument/2006/relationships/image" Target="../media/image13.svg"/><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8.xml"/><Relationship Id="rId5" Type="http://schemas.openxmlformats.org/officeDocument/2006/relationships/image" Target="../media/image13.svg"/><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8.xml"/><Relationship Id="rId5" Type="http://schemas.openxmlformats.org/officeDocument/2006/relationships/image" Target="../media/image13.svg"/><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8.xml"/><Relationship Id="rId5" Type="http://schemas.openxmlformats.org/officeDocument/2006/relationships/image" Target="../media/image13.svg"/><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31.xml"/><Relationship Id="rId1" Type="http://schemas.openxmlformats.org/officeDocument/2006/relationships/slideLayout" Target="../slideLayouts/slideLayout8.xml"/><Relationship Id="rId6" Type="http://schemas.openxmlformats.org/officeDocument/2006/relationships/image" Target="../media/image13.svg"/><Relationship Id="rId5" Type="http://schemas.openxmlformats.org/officeDocument/2006/relationships/image" Target="../media/image9.png"/><Relationship Id="rId4" Type="http://schemas.openxmlformats.org/officeDocument/2006/relationships/image" Target="../media/image17.sv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9.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8.xml"/><Relationship Id="rId4" Type="http://schemas.openxmlformats.org/officeDocument/2006/relationships/chart" Target="../charts/char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xml"/><Relationship Id="rId1" Type="http://schemas.openxmlformats.org/officeDocument/2006/relationships/slideLayout" Target="../slideLayouts/slideLayout8.xml"/><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8.xml"/><Relationship Id="rId6" Type="http://schemas.openxmlformats.org/officeDocument/2006/relationships/image" Target="../media/image13.svg"/><Relationship Id="rId5" Type="http://schemas.openxmlformats.org/officeDocument/2006/relationships/image" Target="../media/image9.png"/><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8.xml"/><Relationship Id="rId5" Type="http://schemas.openxmlformats.org/officeDocument/2006/relationships/image" Target="../media/image13.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9" name="Přímá spojnice 8">
            <a:extLst>
              <a:ext uri="{FF2B5EF4-FFF2-40B4-BE49-F238E27FC236}">
                <a16:creationId xmlns="" xmlns:a16="http://schemas.microsoft.com/office/drawing/2014/main" id="{4B2F15CA-98FD-C001-D04D-ECAB99355591}"/>
              </a:ext>
            </a:extLst>
          </p:cNvPr>
          <p:cNvCxnSpPr/>
          <p:nvPr/>
        </p:nvCxnSpPr>
        <p:spPr>
          <a:xfrm>
            <a:off x="459131" y="2936051"/>
            <a:ext cx="668594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Nadpis 1">
            <a:extLst>
              <a:ext uri="{FF2B5EF4-FFF2-40B4-BE49-F238E27FC236}">
                <a16:creationId xmlns="" xmlns:a16="http://schemas.microsoft.com/office/drawing/2014/main" id="{639BC137-7C9D-4CB1-B9C5-E3138735E958}"/>
              </a:ext>
            </a:extLst>
          </p:cNvPr>
          <p:cNvSpPr>
            <a:spLocks noGrp="1"/>
          </p:cNvSpPr>
          <p:nvPr>
            <p:ph type="ctrTitle"/>
          </p:nvPr>
        </p:nvSpPr>
        <p:spPr>
          <a:xfrm>
            <a:off x="459131" y="1383931"/>
            <a:ext cx="7725025" cy="2475348"/>
          </a:xfrm>
        </p:spPr>
        <p:txBody>
          <a:bodyPr>
            <a:noAutofit/>
          </a:bodyPr>
          <a:lstStyle/>
          <a:p>
            <a:r>
              <a:rPr lang="cs-CZ"/>
              <a:t>Strategické investice státu </a:t>
            </a:r>
          </a:p>
        </p:txBody>
      </p:sp>
      <p:sp>
        <p:nvSpPr>
          <p:cNvPr id="12" name="Espace réservé du texte 8">
            <a:extLst>
              <a:ext uri="{FF2B5EF4-FFF2-40B4-BE49-F238E27FC236}">
                <a16:creationId xmlns="" xmlns:a16="http://schemas.microsoft.com/office/drawing/2014/main" id="{8E96CA2C-57F9-4A37-95DF-7B126A7FE74F}"/>
              </a:ext>
            </a:extLst>
          </p:cNvPr>
          <p:cNvSpPr>
            <a:spLocks noGrp="1"/>
          </p:cNvSpPr>
          <p:nvPr>
            <p:ph type="body" sz="quarter" idx="4294967295"/>
          </p:nvPr>
        </p:nvSpPr>
        <p:spPr>
          <a:xfrm>
            <a:off x="459131" y="3520013"/>
            <a:ext cx="7551997" cy="307777"/>
          </a:xfrm>
          <a:prstGeom prst="rect">
            <a:avLst/>
          </a:prstGeom>
        </p:spPr>
        <p:txBody>
          <a:bodyPr/>
          <a:lstStyle>
            <a:lvl1pPr>
              <a:defRPr lang="en-GB" sz="1400" dirty="0">
                <a:solidFill>
                  <a:schemeClr val="bg1"/>
                </a:solidFill>
                <a:latin typeface="Arial" panose="020B0604020202020204" pitchFamily="34" charset="0"/>
              </a:defRPr>
            </a:lvl1pPr>
          </a:lstStyle>
          <a:p>
            <a:pPr marL="0" lvl="0" indent="0">
              <a:buNone/>
            </a:pPr>
            <a:r>
              <a:rPr lang="cs-CZ" dirty="0"/>
              <a:t>Srpen 2023</a:t>
            </a:r>
            <a:endParaRPr lang="en-GB" dirty="0"/>
          </a:p>
        </p:txBody>
      </p:sp>
      <p:sp>
        <p:nvSpPr>
          <p:cNvPr id="6" name="Nadpis 1">
            <a:extLst>
              <a:ext uri="{FF2B5EF4-FFF2-40B4-BE49-F238E27FC236}">
                <a16:creationId xmlns="" xmlns:a16="http://schemas.microsoft.com/office/drawing/2014/main" id="{EE489EC4-4323-7244-E393-46DA28D0D0A3}"/>
              </a:ext>
            </a:extLst>
          </p:cNvPr>
          <p:cNvSpPr txBox="1">
            <a:spLocks/>
          </p:cNvSpPr>
          <p:nvPr/>
        </p:nvSpPr>
        <p:spPr>
          <a:xfrm>
            <a:off x="4261631" y="521852"/>
            <a:ext cx="3267743" cy="2475348"/>
          </a:xfrm>
          <a:prstGeom prst="rect">
            <a:avLst/>
          </a:prstGeom>
        </p:spPr>
        <p:txBody>
          <a:bodyPr vert="horz" lIns="72000" tIns="45720" rIns="91440" bIns="45720" rtlCol="0" anchor="t">
            <a:noAutofit/>
          </a:bodyPr>
          <a:lstStyle>
            <a:lvl1pPr algn="l" defTabSz="914400" rtl="0" eaLnBrk="1" latinLnBrk="0" hangingPunct="1">
              <a:lnSpc>
                <a:spcPct val="80000"/>
              </a:lnSpc>
              <a:spcBef>
                <a:spcPct val="0"/>
              </a:spcBef>
              <a:buNone/>
              <a:defRPr sz="6000" b="1" kern="1200" cap="all" spc="-200" baseline="0">
                <a:solidFill>
                  <a:schemeClr val="bg1"/>
                </a:solidFill>
                <a:latin typeface="Arial Black" panose="020B0A04020102020204" pitchFamily="34" charset="0"/>
                <a:ea typeface="+mj-ea"/>
                <a:cs typeface="Arial" panose="020B060402020202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endParaRPr kumimoji="0" lang="cs-CZ" sz="3600" b="1" i="0" u="none" strike="noStrike" kern="1200" cap="all" spc="-200" normalizeH="0" baseline="0" noProof="0">
              <a:ln>
                <a:noFill/>
              </a:ln>
              <a:solidFill>
                <a:srgbClr val="FFFFFF"/>
              </a:solidFill>
              <a:effectLst/>
              <a:uLnTx/>
              <a:uFillTx/>
              <a:latin typeface="Arial Black" panose="020B0A04020102020204" pitchFamily="34" charset="0"/>
              <a:ea typeface="+mj-ea"/>
              <a:cs typeface="Arial" panose="020B0604020202020204" pitchFamily="34" charset="0"/>
            </a:endParaRPr>
          </a:p>
        </p:txBody>
      </p:sp>
      <p:sp>
        <p:nvSpPr>
          <p:cNvPr id="3" name="TextovéPole 2"/>
          <p:cNvSpPr txBox="1"/>
          <p:nvPr/>
        </p:nvSpPr>
        <p:spPr>
          <a:xfrm>
            <a:off x="448678" y="2997200"/>
            <a:ext cx="3045868" cy="461665"/>
          </a:xfrm>
          <a:prstGeom prst="rect">
            <a:avLst/>
          </a:prstGeom>
          <a:noFill/>
        </p:spPr>
        <p:txBody>
          <a:bodyPr wrap="square" rtlCol="0">
            <a:spAutoFit/>
          </a:bodyPr>
          <a:lstStyle/>
          <a:p>
            <a:r>
              <a:rPr lang="cs-CZ" b="1" dirty="0" smtClean="0">
                <a:solidFill>
                  <a:schemeClr val="bg1"/>
                </a:solidFill>
              </a:rPr>
              <a:t>Závěrečná zpráva</a:t>
            </a:r>
            <a:endParaRPr lang="cs-CZ" b="1" dirty="0">
              <a:solidFill>
                <a:schemeClr val="bg1"/>
              </a:solidFill>
            </a:endParaRPr>
          </a:p>
        </p:txBody>
      </p:sp>
      <p:pic>
        <p:nvPicPr>
          <p:cNvPr id="7" name="Graphique 14">
            <a:extLst>
              <a:ext uri="{FF2B5EF4-FFF2-40B4-BE49-F238E27FC236}">
                <a16:creationId xmlns="" xmlns:a16="http://schemas.microsoft.com/office/drawing/2014/main" id="{748C6D76-2B75-82D3-FBBD-8F6F693AAD1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0514225" y="5237140"/>
            <a:ext cx="1218644" cy="1099008"/>
          </a:xfrm>
          <a:prstGeom prst="rect">
            <a:avLst/>
          </a:prstGeom>
        </p:spPr>
      </p:pic>
    </p:spTree>
    <p:extLst>
      <p:ext uri="{BB962C8B-B14F-4D97-AF65-F5344CB8AC3E}">
        <p14:creationId xmlns:p14="http://schemas.microsoft.com/office/powerpoint/2010/main" val="21170300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 xmlns:a16="http://schemas.microsoft.com/office/drawing/2014/main" id="{1E60965B-CFF8-F45F-4062-9B6046A75210}"/>
              </a:ext>
            </a:extLst>
          </p:cNvPr>
          <p:cNvSpPr txBox="1"/>
          <p:nvPr/>
        </p:nvSpPr>
        <p:spPr>
          <a:xfrm>
            <a:off x="521160" y="5269784"/>
            <a:ext cx="11119978" cy="769441"/>
          </a:xfrm>
          <a:prstGeom prst="rect">
            <a:avLst/>
          </a:prstGeom>
          <a:noFill/>
        </p:spPr>
        <p:txBody>
          <a:bodyPr wrap="square" rtlCol="0">
            <a:spAutoFit/>
          </a:bodyPr>
          <a:lstStyle/>
          <a:p>
            <a:pPr marL="171450" lvl="0" indent="-171450">
              <a:buFontTx/>
              <a:buChar char="-"/>
              <a:defRPr/>
            </a:pPr>
            <a:r>
              <a:rPr kumimoji="0" lang="cs-CZ" sz="1100" b="0" i="0" u="none" strike="noStrike" kern="1200" cap="none" spc="0" normalizeH="0" baseline="0" noProof="0">
                <a:ln>
                  <a:noFill/>
                </a:ln>
                <a:solidFill>
                  <a:srgbClr val="000000"/>
                </a:solidFill>
                <a:effectLst/>
                <a:uLnTx/>
                <a:uFillTx/>
                <a:latin typeface="Arial" panose="020B0604020202020204"/>
                <a:ea typeface="+mn-ea"/>
                <a:cs typeface="+mn-cs"/>
              </a:rPr>
              <a:t>Nejčastěji firmy</a:t>
            </a:r>
            <a:r>
              <a:rPr kumimoji="0" lang="cs-CZ" sz="1100" b="0" i="0" u="none" strike="noStrike" kern="1200" cap="none" spc="0" normalizeH="0" noProof="0">
                <a:ln>
                  <a:noFill/>
                </a:ln>
                <a:solidFill>
                  <a:srgbClr val="000000"/>
                </a:solidFill>
                <a:effectLst/>
                <a:uLnTx/>
                <a:uFillTx/>
                <a:latin typeface="Arial" panose="020B0604020202020204"/>
                <a:ea typeface="+mn-ea"/>
                <a:cs typeface="+mn-cs"/>
              </a:rPr>
              <a:t> požadují investice do vzdělávání. Firmy </a:t>
            </a:r>
            <a:r>
              <a:rPr lang="cs-CZ" sz="1100">
                <a:solidFill>
                  <a:srgbClr val="000000"/>
                </a:solidFill>
                <a:latin typeface="Arial" panose="020B0604020202020204"/>
              </a:rPr>
              <a:t>vnímají změny, které s sebou přináší rychle nastupující automatizace, robotizace, digitalizace, zavádění umělé inteligence a další trendy a uvědomují si, </a:t>
            </a:r>
            <a:r>
              <a:rPr lang="cs-CZ" sz="1100">
                <a:solidFill>
                  <a:srgbClr val="000000"/>
                </a:solidFill>
              </a:rPr>
              <a:t>že se </a:t>
            </a:r>
            <a:r>
              <a:rPr lang="cs-CZ" sz="1100">
                <a:solidFill>
                  <a:srgbClr val="000000"/>
                </a:solidFill>
                <a:latin typeface="Arial" panose="020B0604020202020204"/>
              </a:rPr>
              <a:t>těmto změnám musí svou kvalifikací přizpůsobit také zaměstnanci. Některé obory se </a:t>
            </a:r>
            <a:r>
              <a:rPr lang="cs-CZ" sz="1100">
                <a:solidFill>
                  <a:srgbClr val="000000"/>
                </a:solidFill>
              </a:rPr>
              <a:t>s nedostatkem kvalifikované pracovní síly potýkají dlouhodobě. Energetická krize zase zdůraznila důležitost </a:t>
            </a:r>
            <a:r>
              <a:rPr lang="cs-CZ" sz="1100">
                <a:solidFill>
                  <a:srgbClr val="000000"/>
                </a:solidFill>
                <a:latin typeface="Arial" panose="020B0604020202020204"/>
              </a:rPr>
              <a:t>posílení energetické soběstačnosti. Nedostatečná dopravní infrastruktura je dlouhodobým problémem, který neumožňuje ekonomice plně využít výhodnou geografickou polohu, ale spolu s nedostupným bydlením vytváří také problémy na trhu práce (nízká mobilita pracovní síly).</a:t>
            </a:r>
            <a:endParaRPr kumimoji="0" lang="cs-CZ" sz="11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 name="Title 6">
            <a:extLst>
              <a:ext uri="{FF2B5EF4-FFF2-40B4-BE49-F238E27FC236}">
                <a16:creationId xmlns="" xmlns:a16="http://schemas.microsoft.com/office/drawing/2014/main" id="{31482873-D1B0-87BD-230C-DC64E5CB74A2}"/>
              </a:ext>
            </a:extLst>
          </p:cNvPr>
          <p:cNvSpPr>
            <a:spLocks noGrp="1"/>
          </p:cNvSpPr>
          <p:nvPr>
            <p:ph type="title"/>
          </p:nvPr>
        </p:nvSpPr>
        <p:spPr/>
        <p:txBody>
          <a:bodyPr/>
          <a:lstStyle/>
          <a:p>
            <a:r>
              <a:rPr lang="cs-CZ">
                <a:latin typeface="Arial Black" panose="020B0A04020102020204" pitchFamily="34" charset="0"/>
              </a:rPr>
              <a:t>PRIORITY STRATEGICKÝCH INVESTIC</a:t>
            </a:r>
          </a:p>
        </p:txBody>
      </p:sp>
      <p:sp>
        <p:nvSpPr>
          <p:cNvPr id="8" name="Text Placeholder 7">
            <a:extLst>
              <a:ext uri="{FF2B5EF4-FFF2-40B4-BE49-F238E27FC236}">
                <a16:creationId xmlns="" xmlns:a16="http://schemas.microsoft.com/office/drawing/2014/main" id="{938768A1-B2C9-C6E2-433D-E0BFC9C2E088}"/>
              </a:ext>
            </a:extLst>
          </p:cNvPr>
          <p:cNvSpPr>
            <a:spLocks noGrp="1"/>
          </p:cNvSpPr>
          <p:nvPr>
            <p:ph type="body" sz="quarter" idx="10"/>
          </p:nvPr>
        </p:nvSpPr>
        <p:spPr/>
        <p:txBody>
          <a:bodyPr/>
          <a:lstStyle/>
          <a:p>
            <a:r>
              <a:rPr lang="cs-CZ">
                <a:solidFill>
                  <a:schemeClr val="tx1"/>
                </a:solidFill>
              </a:rPr>
              <a:t>Dle poloviny zástupců firem by měl stát prioritně investovat do vzdělávání. Dále pak do energetiky, dopravy a výzkumu, vývoje a inovací. Více než třetina uvádí také technickou a digitální infrastrukturu.</a:t>
            </a:r>
          </a:p>
        </p:txBody>
      </p:sp>
      <p:graphicFrame>
        <p:nvGraphicFramePr>
          <p:cNvPr id="4" name="Chart 3">
            <a:extLst>
              <a:ext uri="{FF2B5EF4-FFF2-40B4-BE49-F238E27FC236}">
                <a16:creationId xmlns="" xmlns:a16="http://schemas.microsoft.com/office/drawing/2014/main" id="{83C84369-459D-513A-B27A-27BA92DFA017}"/>
              </a:ext>
            </a:extLst>
          </p:cNvPr>
          <p:cNvGraphicFramePr/>
          <p:nvPr>
            <p:extLst>
              <p:ext uri="{D42A27DB-BD31-4B8C-83A1-F6EECF244321}">
                <p14:modId xmlns:p14="http://schemas.microsoft.com/office/powerpoint/2010/main" val="1833260124"/>
              </p:ext>
            </p:extLst>
          </p:nvPr>
        </p:nvGraphicFramePr>
        <p:xfrm>
          <a:off x="119063" y="1376773"/>
          <a:ext cx="11522075" cy="2607116"/>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 xmlns:a16="http://schemas.microsoft.com/office/drawing/2014/main" id="{B607DFF2-C76B-608B-B168-5695C0E0B411}"/>
              </a:ext>
            </a:extLst>
          </p:cNvPr>
          <p:cNvSpPr/>
          <p:nvPr/>
        </p:nvSpPr>
        <p:spPr>
          <a:xfrm>
            <a:off x="531810" y="3643855"/>
            <a:ext cx="11109328" cy="1106961"/>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cs-CZ"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TextBox 5">
            <a:extLst>
              <a:ext uri="{FF2B5EF4-FFF2-40B4-BE49-F238E27FC236}">
                <a16:creationId xmlns="" xmlns:a16="http://schemas.microsoft.com/office/drawing/2014/main" id="{3C348993-7DBE-4DA7-566C-50780440FB09}"/>
              </a:ext>
            </a:extLst>
          </p:cNvPr>
          <p:cNvSpPr txBox="1"/>
          <p:nvPr/>
        </p:nvSpPr>
        <p:spPr>
          <a:xfrm>
            <a:off x="521160" y="3284984"/>
            <a:ext cx="4026668" cy="26161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1100" b="1" i="0" u="none" strike="noStrike" kern="1200" cap="none" spc="0" normalizeH="0" baseline="0" noProof="0">
                <a:ln>
                  <a:noFill/>
                </a:ln>
                <a:solidFill>
                  <a:srgbClr val="000000"/>
                </a:solidFill>
                <a:effectLst/>
                <a:uLnTx/>
                <a:uFillTx/>
                <a:latin typeface="Arial" panose="020B0604020202020204"/>
                <a:ea typeface="+mn-ea"/>
                <a:cs typeface="+mn-cs"/>
              </a:rPr>
              <a:t>TOP 3 OBLASTI INVESTIC DLE VELIKOSTI FIREM</a:t>
            </a:r>
          </a:p>
        </p:txBody>
      </p:sp>
      <p:cxnSp>
        <p:nvCxnSpPr>
          <p:cNvPr id="9" name="Straight Connector 8">
            <a:extLst>
              <a:ext uri="{FF2B5EF4-FFF2-40B4-BE49-F238E27FC236}">
                <a16:creationId xmlns="" xmlns:a16="http://schemas.microsoft.com/office/drawing/2014/main" id="{9E615F70-465A-B85A-D53A-8C0028E2094F}"/>
              </a:ext>
            </a:extLst>
          </p:cNvPr>
          <p:cNvCxnSpPr>
            <a:cxnSpLocks/>
          </p:cNvCxnSpPr>
          <p:nvPr/>
        </p:nvCxnSpPr>
        <p:spPr>
          <a:xfrm>
            <a:off x="521160" y="3531929"/>
            <a:ext cx="3600289"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 xmlns:a16="http://schemas.microsoft.com/office/drawing/2014/main" id="{56B36CD6-9CED-7F8E-95DF-FCE94349E9AD}"/>
              </a:ext>
            </a:extLst>
          </p:cNvPr>
          <p:cNvSpPr txBox="1"/>
          <p:nvPr/>
        </p:nvSpPr>
        <p:spPr>
          <a:xfrm>
            <a:off x="521160" y="5049180"/>
            <a:ext cx="2946548" cy="26161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1100" b="1" i="0" u="none" strike="noStrike" kern="1200" cap="none" spc="0" normalizeH="0" baseline="0" noProof="0" dirty="0" smtClean="0">
                <a:ln>
                  <a:noFill/>
                </a:ln>
                <a:solidFill>
                  <a:srgbClr val="000000"/>
                </a:solidFill>
                <a:effectLst/>
                <a:uLnTx/>
                <a:uFillTx/>
                <a:latin typeface="Arial" panose="020B0604020202020204"/>
                <a:ea typeface="+mn-ea"/>
                <a:cs typeface="+mn-cs"/>
              </a:rPr>
              <a:t>KOMENTÁŘ PARTNERŮ</a:t>
            </a:r>
            <a:endParaRPr kumimoji="0" lang="cs-CZ" sz="11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aphicFrame>
        <p:nvGraphicFramePr>
          <p:cNvPr id="10" name="Tabulka 10">
            <a:extLst>
              <a:ext uri="{FF2B5EF4-FFF2-40B4-BE49-F238E27FC236}">
                <a16:creationId xmlns="" xmlns:a16="http://schemas.microsoft.com/office/drawing/2014/main" id="{8C8EB701-04E8-A121-F3A8-C9CA59F9AA17}"/>
              </a:ext>
            </a:extLst>
          </p:cNvPr>
          <p:cNvGraphicFramePr>
            <a:graphicFrameLocks noGrp="1"/>
          </p:cNvGraphicFramePr>
          <p:nvPr>
            <p:extLst>
              <p:ext uri="{D42A27DB-BD31-4B8C-83A1-F6EECF244321}">
                <p14:modId xmlns:p14="http://schemas.microsoft.com/office/powerpoint/2010/main" val="3125472260"/>
              </p:ext>
            </p:extLst>
          </p:nvPr>
        </p:nvGraphicFramePr>
        <p:xfrm>
          <a:off x="550862" y="3700435"/>
          <a:ext cx="11109328" cy="1021080"/>
        </p:xfrm>
        <a:graphic>
          <a:graphicData uri="http://schemas.openxmlformats.org/drawingml/2006/table">
            <a:tbl>
              <a:tblPr firstRow="1" bandRow="1">
                <a:tableStyleId>{5C22544A-7EE6-4342-B048-85BDC9FD1C3A}</a:tableStyleId>
              </a:tblPr>
              <a:tblGrid>
                <a:gridCol w="2777332">
                  <a:extLst>
                    <a:ext uri="{9D8B030D-6E8A-4147-A177-3AD203B41FA5}">
                      <a16:colId xmlns="" xmlns:a16="http://schemas.microsoft.com/office/drawing/2014/main" val="3178081930"/>
                    </a:ext>
                  </a:extLst>
                </a:gridCol>
                <a:gridCol w="2777332">
                  <a:extLst>
                    <a:ext uri="{9D8B030D-6E8A-4147-A177-3AD203B41FA5}">
                      <a16:colId xmlns="" xmlns:a16="http://schemas.microsoft.com/office/drawing/2014/main" val="2467241951"/>
                    </a:ext>
                  </a:extLst>
                </a:gridCol>
                <a:gridCol w="2777332">
                  <a:extLst>
                    <a:ext uri="{9D8B030D-6E8A-4147-A177-3AD203B41FA5}">
                      <a16:colId xmlns="" xmlns:a16="http://schemas.microsoft.com/office/drawing/2014/main" val="624041409"/>
                    </a:ext>
                  </a:extLst>
                </a:gridCol>
                <a:gridCol w="2777332">
                  <a:extLst>
                    <a:ext uri="{9D8B030D-6E8A-4147-A177-3AD203B41FA5}">
                      <a16:colId xmlns="" xmlns:a16="http://schemas.microsoft.com/office/drawing/2014/main" val="3048130666"/>
                    </a:ext>
                  </a:extLst>
                </a:gridCol>
              </a:tblGrid>
              <a:tr h="370840">
                <a:tc>
                  <a:txBody>
                    <a:bodyPr/>
                    <a:lstStyle/>
                    <a:p>
                      <a:pPr algn="ctr"/>
                      <a:r>
                        <a:rPr lang="cs-CZ" sz="1100" b="1">
                          <a:solidFill>
                            <a:schemeClr val="tx1"/>
                          </a:solidFill>
                        </a:rPr>
                        <a:t>0 - 10</a:t>
                      </a:r>
                    </a:p>
                    <a:p>
                      <a:pPr algn="ctr"/>
                      <a:r>
                        <a:rPr lang="cs-CZ" sz="1100" b="1">
                          <a:solidFill>
                            <a:schemeClr val="tx1"/>
                          </a:solidFill>
                        </a:rPr>
                        <a:t>zaměstnanců</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100" b="1">
                          <a:solidFill>
                            <a:schemeClr val="tx1"/>
                          </a:solidFill>
                        </a:rPr>
                        <a:t>11</a:t>
                      </a:r>
                      <a:r>
                        <a:rPr lang="cs-CZ" sz="1100" b="1">
                          <a:solidFill>
                            <a:schemeClr val="tx1"/>
                          </a:solidFill>
                        </a:rPr>
                        <a:t> </a:t>
                      </a:r>
                      <a:r>
                        <a:rPr lang="en-US" sz="1100" b="1">
                          <a:solidFill>
                            <a:schemeClr val="tx1"/>
                          </a:solidFill>
                        </a:rPr>
                        <a:t>-</a:t>
                      </a:r>
                      <a:r>
                        <a:rPr lang="cs-CZ" sz="1100" b="1">
                          <a:solidFill>
                            <a:schemeClr val="tx1"/>
                          </a:solidFill>
                        </a:rPr>
                        <a:t> </a:t>
                      </a:r>
                      <a:r>
                        <a:rPr lang="en-US" sz="1100" b="1">
                          <a:solidFill>
                            <a:schemeClr val="tx1"/>
                          </a:solidFill>
                        </a:rPr>
                        <a:t>50</a:t>
                      </a:r>
                      <a:endParaRPr lang="cs-CZ" sz="1100" b="1">
                        <a:solidFill>
                          <a:schemeClr val="tx1"/>
                        </a:solidFill>
                      </a:endParaRPr>
                    </a:p>
                    <a:p>
                      <a:pPr algn="ctr"/>
                      <a:r>
                        <a:rPr lang="cs-CZ" sz="1100" b="1">
                          <a:solidFill>
                            <a:schemeClr val="tx1"/>
                          </a:solidFill>
                        </a:rPr>
                        <a:t>z</a:t>
                      </a:r>
                      <a:r>
                        <a:rPr lang="en-US" sz="1100" b="1">
                          <a:solidFill>
                            <a:schemeClr val="tx1"/>
                          </a:solidFill>
                        </a:rPr>
                        <a:t>aměstnanců</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100" b="1">
                          <a:solidFill>
                            <a:schemeClr val="tx1"/>
                          </a:solidFill>
                        </a:rPr>
                        <a:t>51 - 250</a:t>
                      </a:r>
                    </a:p>
                    <a:p>
                      <a:pPr algn="ctr"/>
                      <a:r>
                        <a:rPr lang="cs-CZ" sz="1100" b="1">
                          <a:solidFill>
                            <a:schemeClr val="tx1"/>
                          </a:solidFill>
                        </a:rPr>
                        <a:t>zaměstnanců</a:t>
                      </a:r>
                      <a:endParaRPr lang="en-US" sz="1100" b="1">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cs-CZ" sz="1100" b="1">
                          <a:solidFill>
                            <a:schemeClr val="tx1"/>
                          </a:solidFill>
                        </a:rPr>
                        <a:t>250+ </a:t>
                      </a:r>
                    </a:p>
                    <a:p>
                      <a:pPr algn="ctr"/>
                      <a:r>
                        <a:rPr lang="cs-CZ" sz="1100" b="1">
                          <a:solidFill>
                            <a:schemeClr val="tx1"/>
                          </a:solidFill>
                        </a:rPr>
                        <a:t>zaměstnanců</a:t>
                      </a:r>
                      <a:endParaRPr lang="en-US" sz="1100" b="1">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400633204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1100"/>
                        <a:t>Vzdělávání – 50 %</a:t>
                      </a:r>
                    </a:p>
                    <a:p>
                      <a:pPr marL="0" marR="0" lvl="0" indent="0" algn="ctr" defTabSz="914400" rtl="0" eaLnBrk="1" fontAlgn="auto" latinLnBrk="0" hangingPunct="1">
                        <a:lnSpc>
                          <a:spcPct val="100000"/>
                        </a:lnSpc>
                        <a:spcBef>
                          <a:spcPts val="0"/>
                        </a:spcBef>
                        <a:spcAft>
                          <a:spcPts val="0"/>
                        </a:spcAft>
                        <a:buClrTx/>
                        <a:buSzTx/>
                        <a:buFontTx/>
                        <a:buNone/>
                        <a:tabLst/>
                        <a:defRPr/>
                      </a:pPr>
                      <a:r>
                        <a:rPr lang="cs-CZ" sz="1100"/>
                        <a:t>Doprava – 49 %</a:t>
                      </a:r>
                    </a:p>
                    <a:p>
                      <a:pPr marL="0" marR="0" lvl="0" indent="0" algn="ctr" defTabSz="914400" rtl="0" eaLnBrk="1" fontAlgn="auto" latinLnBrk="0" hangingPunct="1">
                        <a:lnSpc>
                          <a:spcPct val="100000"/>
                        </a:lnSpc>
                        <a:spcBef>
                          <a:spcPts val="0"/>
                        </a:spcBef>
                        <a:spcAft>
                          <a:spcPts val="0"/>
                        </a:spcAft>
                        <a:buClrTx/>
                        <a:buSzTx/>
                        <a:buFontTx/>
                        <a:buNone/>
                        <a:tabLst/>
                        <a:defRPr/>
                      </a:pPr>
                      <a:r>
                        <a:rPr lang="cs-CZ" sz="1100"/>
                        <a:t>Výzkum a vývoj – 48 %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1100"/>
                        <a:t>Doprava – 50 %</a:t>
                      </a:r>
                    </a:p>
                    <a:p>
                      <a:pPr marL="0" marR="0" lvl="0" indent="0" algn="ctr" defTabSz="914400" rtl="0" eaLnBrk="1" fontAlgn="auto" latinLnBrk="0" hangingPunct="1">
                        <a:lnSpc>
                          <a:spcPct val="100000"/>
                        </a:lnSpc>
                        <a:spcBef>
                          <a:spcPts val="0"/>
                        </a:spcBef>
                        <a:spcAft>
                          <a:spcPts val="0"/>
                        </a:spcAft>
                        <a:buClrTx/>
                        <a:buSzTx/>
                        <a:buFontTx/>
                        <a:buNone/>
                        <a:tabLst/>
                        <a:defRPr/>
                      </a:pPr>
                      <a:r>
                        <a:rPr lang="cs-CZ" sz="1100"/>
                        <a:t>Vzdělávání – 49 %</a:t>
                      </a:r>
                    </a:p>
                    <a:p>
                      <a:pPr marL="0" marR="0" lvl="0" indent="0" algn="ctr" defTabSz="914400" rtl="0" eaLnBrk="1" fontAlgn="auto" latinLnBrk="0" hangingPunct="1">
                        <a:lnSpc>
                          <a:spcPct val="100000"/>
                        </a:lnSpc>
                        <a:spcBef>
                          <a:spcPts val="0"/>
                        </a:spcBef>
                        <a:spcAft>
                          <a:spcPts val="0"/>
                        </a:spcAft>
                        <a:buClrTx/>
                        <a:buSzTx/>
                        <a:buFontTx/>
                        <a:buNone/>
                        <a:tabLst/>
                        <a:defRPr/>
                      </a:pPr>
                      <a:r>
                        <a:rPr lang="cs-CZ" sz="1100"/>
                        <a:t>Výzkum a vývoj – 48 %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1100"/>
                        <a:t>Energetika – 53 %</a:t>
                      </a:r>
                    </a:p>
                    <a:p>
                      <a:pPr marL="0" marR="0" lvl="0" indent="0" algn="ctr" defTabSz="914400" rtl="0" eaLnBrk="1" fontAlgn="auto" latinLnBrk="0" hangingPunct="1">
                        <a:lnSpc>
                          <a:spcPct val="100000"/>
                        </a:lnSpc>
                        <a:spcBef>
                          <a:spcPts val="0"/>
                        </a:spcBef>
                        <a:spcAft>
                          <a:spcPts val="0"/>
                        </a:spcAft>
                        <a:buClrTx/>
                        <a:buSzTx/>
                        <a:buFontTx/>
                        <a:buNone/>
                        <a:tabLst/>
                        <a:defRPr/>
                      </a:pPr>
                      <a:r>
                        <a:rPr lang="cs-CZ" sz="1100"/>
                        <a:t>Doprava – 51 %</a:t>
                      </a:r>
                    </a:p>
                    <a:p>
                      <a:pPr marL="0" marR="0" lvl="0" indent="0" algn="ctr" defTabSz="914400" rtl="0" eaLnBrk="1" fontAlgn="auto" latinLnBrk="0" hangingPunct="1">
                        <a:lnSpc>
                          <a:spcPct val="100000"/>
                        </a:lnSpc>
                        <a:spcBef>
                          <a:spcPts val="0"/>
                        </a:spcBef>
                        <a:spcAft>
                          <a:spcPts val="0"/>
                        </a:spcAft>
                        <a:buClrTx/>
                        <a:buSzTx/>
                        <a:buFontTx/>
                        <a:buNone/>
                        <a:tabLst/>
                        <a:defRPr/>
                      </a:pPr>
                      <a:r>
                        <a:rPr lang="cs-CZ" sz="1100"/>
                        <a:t>Vzdělávání – 51 %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1100"/>
                        <a:t>Vzdělávání – 60 %</a:t>
                      </a:r>
                    </a:p>
                    <a:p>
                      <a:pPr marL="0" marR="0" lvl="0" indent="0" algn="ctr" defTabSz="914400" rtl="0" eaLnBrk="1" fontAlgn="auto" latinLnBrk="0" hangingPunct="1">
                        <a:lnSpc>
                          <a:spcPct val="100000"/>
                        </a:lnSpc>
                        <a:spcBef>
                          <a:spcPts val="0"/>
                        </a:spcBef>
                        <a:spcAft>
                          <a:spcPts val="0"/>
                        </a:spcAft>
                        <a:buClrTx/>
                        <a:buSzTx/>
                        <a:buFontTx/>
                        <a:buNone/>
                        <a:tabLst/>
                        <a:defRPr/>
                      </a:pPr>
                      <a:r>
                        <a:rPr lang="cs-CZ" sz="1100"/>
                        <a:t>Energetika – 59 %</a:t>
                      </a:r>
                    </a:p>
                    <a:p>
                      <a:pPr marL="0" marR="0" lvl="0" indent="0" algn="ctr" defTabSz="914400" rtl="0" eaLnBrk="1" fontAlgn="auto" latinLnBrk="0" hangingPunct="1">
                        <a:lnSpc>
                          <a:spcPct val="100000"/>
                        </a:lnSpc>
                        <a:spcBef>
                          <a:spcPts val="0"/>
                        </a:spcBef>
                        <a:spcAft>
                          <a:spcPts val="0"/>
                        </a:spcAft>
                        <a:buClrTx/>
                        <a:buSzTx/>
                        <a:buFontTx/>
                        <a:buNone/>
                        <a:tabLst/>
                        <a:defRPr/>
                      </a:pPr>
                      <a:r>
                        <a:rPr lang="cs-CZ" sz="1100"/>
                        <a:t>Výzkum a vývoj – 56 %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985146300"/>
                  </a:ext>
                </a:extLst>
              </a:tr>
            </a:tbl>
          </a:graphicData>
        </a:graphic>
      </p:graphicFrame>
      <p:pic>
        <p:nvPicPr>
          <p:cNvPr id="2" name="Grafický objekt 9" descr="Brk obrys">
            <a:extLst>
              <a:ext uri="{FF2B5EF4-FFF2-40B4-BE49-F238E27FC236}">
                <a16:creationId xmlns="" xmlns:a16="http://schemas.microsoft.com/office/drawing/2014/main" id="{46A0864A-02BB-1D8B-327E-E2ADACE3724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477314" y="4984888"/>
            <a:ext cx="349188" cy="349188"/>
          </a:xfrm>
          <a:prstGeom prst="rect">
            <a:avLst/>
          </a:prstGeom>
        </p:spPr>
      </p:pic>
      <p:cxnSp>
        <p:nvCxnSpPr>
          <p:cNvPr id="3" name="Straight Connector 13">
            <a:extLst>
              <a:ext uri="{FF2B5EF4-FFF2-40B4-BE49-F238E27FC236}">
                <a16:creationId xmlns="" xmlns:a16="http://schemas.microsoft.com/office/drawing/2014/main" id="{C45303A8-964B-9F3D-58FD-0EACE83EB578}"/>
              </a:ext>
            </a:extLst>
          </p:cNvPr>
          <p:cNvCxnSpPr>
            <a:cxnSpLocks/>
          </p:cNvCxnSpPr>
          <p:nvPr/>
        </p:nvCxnSpPr>
        <p:spPr>
          <a:xfrm>
            <a:off x="515380" y="5291480"/>
            <a:ext cx="1944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31" name="Zástupný text 3">
            <a:extLst>
              <a:ext uri="{FF2B5EF4-FFF2-40B4-BE49-F238E27FC236}">
                <a16:creationId xmlns="" xmlns:a16="http://schemas.microsoft.com/office/drawing/2014/main" id="{A3630E0F-272C-773B-481C-C718EEBBECBC}"/>
              </a:ext>
            </a:extLst>
          </p:cNvPr>
          <p:cNvSpPr txBox="1">
            <a:spLocks/>
          </p:cNvSpPr>
          <p:nvPr/>
        </p:nvSpPr>
        <p:spPr>
          <a:xfrm>
            <a:off x="531810" y="6137407"/>
            <a:ext cx="10586475" cy="461665"/>
          </a:xfrm>
          <a:prstGeom prst="rect">
            <a:avLst/>
          </a:prstGeom>
        </p:spPr>
        <p:txBody>
          <a:bodyPr wrap="square" lIns="0" tIns="0" rIns="0" bIns="0" anchor="t" anchorCtr="0">
            <a:spAutoFit/>
          </a:bodyPr>
          <a:lstStyle>
            <a:lvl1pPr marL="0" indent="0" algn="l" defTabSz="914400" rtl="0" eaLnBrk="1" latinLnBrk="0" hangingPunct="1">
              <a:lnSpc>
                <a:spcPct val="100000"/>
              </a:lnSpc>
              <a:spcBef>
                <a:spcPts val="0"/>
              </a:spcBef>
              <a:buFont typeface="Arial" panose="020B0604020202020204" pitchFamily="34" charset="0"/>
              <a:buNone/>
              <a:defRPr sz="1000" i="1" kern="1200">
                <a:solidFill>
                  <a:schemeClr val="bg1">
                    <a:lumMod val="50000"/>
                  </a:schemeClr>
                </a:solidFill>
                <a:latin typeface="Arial" panose="020B0604020202020204" pitchFamily="34" charset="0"/>
                <a:ea typeface="+mn-ea"/>
                <a:cs typeface="Arial" pitchFamily="34" charset="0"/>
              </a:defRPr>
            </a:lvl1pPr>
            <a:lvl2pPr marL="457189" indent="0" algn="l" defTabSz="914400" rtl="0" eaLnBrk="1" latinLnBrk="0" hangingPunct="1">
              <a:lnSpc>
                <a:spcPct val="90000"/>
              </a:lnSpc>
              <a:spcBef>
                <a:spcPts val="500"/>
              </a:spcBef>
              <a:buFont typeface="Arial" panose="020B0604020202020204" pitchFamily="34" charset="0"/>
              <a:buNone/>
              <a:defRPr sz="1200" i="1" kern="1200">
                <a:solidFill>
                  <a:schemeClr val="bg1">
                    <a:lumMod val="6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Pozn.: Možnost 1 až 5 odpovědí</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Báze: n = 1267</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Otázka:</a:t>
            </a:r>
            <a:r>
              <a:rPr kumimoji="0" lang="pt-BR"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 </a:t>
            </a:r>
            <a:r>
              <a:rPr kumimoji="0" lang="cs-CZ"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Q2. Do kterých z následujících oblastí by podle Vás měl stát prioritně investovat pro rozvoj české ekonomiky?</a:t>
            </a:r>
          </a:p>
        </p:txBody>
      </p:sp>
    </p:spTree>
    <p:extLst>
      <p:ext uri="{BB962C8B-B14F-4D97-AF65-F5344CB8AC3E}">
        <p14:creationId xmlns:p14="http://schemas.microsoft.com/office/powerpoint/2010/main" val="32837309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 xmlns:a16="http://schemas.microsoft.com/office/drawing/2014/main" id="{1E60965B-CFF8-F45F-4062-9B6046A75210}"/>
              </a:ext>
            </a:extLst>
          </p:cNvPr>
          <p:cNvSpPr txBox="1"/>
          <p:nvPr/>
        </p:nvSpPr>
        <p:spPr>
          <a:xfrm>
            <a:off x="515380" y="5310790"/>
            <a:ext cx="11119978" cy="769441"/>
          </a:xfrm>
          <a:prstGeom prst="rect">
            <a:avLst/>
          </a:prstGeom>
          <a:noFill/>
        </p:spPr>
        <p:txBody>
          <a:bodyPr wrap="square" rtlCol="0">
            <a:spAutoFit/>
          </a:bodyPr>
          <a:lstStyle/>
          <a:p>
            <a:pPr marL="171450" marR="0" lvl="0" indent="-171450" algn="l" defTabSz="1219170" rtl="0" eaLnBrk="1" fontAlgn="auto" latinLnBrk="0" hangingPunct="1">
              <a:lnSpc>
                <a:spcPct val="100000"/>
              </a:lnSpc>
              <a:spcBef>
                <a:spcPts val="0"/>
              </a:spcBef>
              <a:spcAft>
                <a:spcPts val="0"/>
              </a:spcAft>
              <a:buClrTx/>
              <a:buSzTx/>
              <a:buFontTx/>
              <a:buChar char="-"/>
              <a:tabLst/>
              <a:defRPr/>
            </a:pPr>
            <a:r>
              <a:rPr lang="cs-CZ" sz="1100" noProof="0" dirty="0">
                <a:solidFill>
                  <a:srgbClr val="000000"/>
                </a:solidFill>
                <a:latin typeface="Arial" panose="020B0604020202020204"/>
              </a:rPr>
              <a:t>Shlukování priorit </a:t>
            </a:r>
            <a:r>
              <a:rPr lang="cs-CZ" sz="1100" dirty="0">
                <a:solidFill>
                  <a:srgbClr val="000000"/>
                </a:solidFill>
                <a:latin typeface="Arial" panose="020B0604020202020204"/>
              </a:rPr>
              <a:t>ukazuje na 3 klastry. Jeden představují investice do tradičního hmotného majetku, které jsou zvláště náročné z hlediska stavebního (energetická a dopravní díla). Druhý klastr reprezentuje typicky nehmotné investice (vzdělávání a výzkum). Oblast digitalizace jako třetí klastr investic je </a:t>
            </a:r>
            <a:r>
              <a:rPr lang="cs-CZ" sz="1100" dirty="0" smtClean="0">
                <a:solidFill>
                  <a:srgbClr val="000000"/>
                </a:solidFill>
                <a:latin typeface="Arial" panose="020B0604020202020204"/>
              </a:rPr>
              <a:t>charakteristická </a:t>
            </a:r>
            <a:r>
              <a:rPr lang="cs-CZ" sz="1100" dirty="0">
                <a:solidFill>
                  <a:srgbClr val="000000"/>
                </a:solidFill>
                <a:latin typeface="Arial" panose="020B0604020202020204"/>
              </a:rPr>
              <a:t>nedílnou kombinací jak hmotného (hard) prvku, tak nehmotného (soft) prvku.</a:t>
            </a:r>
          </a:p>
          <a:p>
            <a:pPr marL="171450" marR="0" lvl="0" indent="-171450" algn="l" defTabSz="1219170" rtl="0" eaLnBrk="1" fontAlgn="auto" latinLnBrk="0" hangingPunct="1">
              <a:lnSpc>
                <a:spcPct val="100000"/>
              </a:lnSpc>
              <a:spcBef>
                <a:spcPts val="0"/>
              </a:spcBef>
              <a:spcAft>
                <a:spcPts val="0"/>
              </a:spcAft>
              <a:buClrTx/>
              <a:buSzTx/>
              <a:buFontTx/>
              <a:buChar char="-"/>
              <a:tabLst/>
              <a:defRPr/>
            </a:pPr>
            <a:r>
              <a:rPr lang="cs-CZ" sz="1100" dirty="0">
                <a:solidFill>
                  <a:srgbClr val="000000"/>
                </a:solidFill>
                <a:latin typeface="Arial" panose="020B0604020202020204"/>
              </a:rPr>
              <a:t>Je nepochybné, že </a:t>
            </a:r>
            <a:r>
              <a:rPr lang="cs-CZ" sz="1100" dirty="0" smtClean="0">
                <a:solidFill>
                  <a:srgbClr val="000000"/>
                </a:solidFill>
                <a:latin typeface="Arial" panose="020B0604020202020204"/>
              </a:rPr>
              <a:t>některé</a:t>
            </a:r>
            <a:r>
              <a:rPr lang="cs-CZ" sz="1100" noProof="0" dirty="0" smtClean="0">
                <a:solidFill>
                  <a:srgbClr val="000000"/>
                </a:solidFill>
                <a:latin typeface="Arial" panose="020B0604020202020204"/>
              </a:rPr>
              <a:t> </a:t>
            </a:r>
            <a:r>
              <a:rPr lang="cs-CZ" sz="1100" noProof="0" dirty="0">
                <a:solidFill>
                  <a:srgbClr val="000000"/>
                </a:solidFill>
                <a:latin typeface="Arial" panose="020B0604020202020204"/>
              </a:rPr>
              <a:t>z dílčích strategických investic spolu úzce souvisí a jejich společná realizace může znásobit pozitivní efekt pro firmy.</a:t>
            </a:r>
            <a:endParaRPr kumimoji="0" lang="cs-CZ" sz="11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7" name="Title 6">
            <a:extLst>
              <a:ext uri="{FF2B5EF4-FFF2-40B4-BE49-F238E27FC236}">
                <a16:creationId xmlns="" xmlns:a16="http://schemas.microsoft.com/office/drawing/2014/main" id="{31482873-D1B0-87BD-230C-DC64E5CB74A2}"/>
              </a:ext>
            </a:extLst>
          </p:cNvPr>
          <p:cNvSpPr>
            <a:spLocks noGrp="1"/>
          </p:cNvSpPr>
          <p:nvPr>
            <p:ph type="title"/>
          </p:nvPr>
        </p:nvSpPr>
        <p:spPr/>
        <p:txBody>
          <a:bodyPr/>
          <a:lstStyle/>
          <a:p>
            <a:r>
              <a:rPr lang="cs-CZ">
                <a:latin typeface="Arial Black" panose="020B0A04020102020204" pitchFamily="34" charset="0"/>
              </a:rPr>
              <a:t>PRIORITY STRATEGICKÝCH INVESTIC: SCHÉMATICKÉ ZOBRAZENÍ</a:t>
            </a:r>
          </a:p>
        </p:txBody>
      </p:sp>
      <p:sp>
        <p:nvSpPr>
          <p:cNvPr id="21" name="TextBox 20">
            <a:extLst>
              <a:ext uri="{FF2B5EF4-FFF2-40B4-BE49-F238E27FC236}">
                <a16:creationId xmlns="" xmlns:a16="http://schemas.microsoft.com/office/drawing/2014/main" id="{56B36CD6-9CED-7F8E-95DF-FCE94349E9AD}"/>
              </a:ext>
            </a:extLst>
          </p:cNvPr>
          <p:cNvSpPr txBox="1"/>
          <p:nvPr/>
        </p:nvSpPr>
        <p:spPr>
          <a:xfrm>
            <a:off x="521160" y="5049180"/>
            <a:ext cx="2946548" cy="26161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1100" b="1" i="0" u="none" strike="noStrike" kern="1200" cap="none" spc="0" normalizeH="0" baseline="0" noProof="0" dirty="0" smtClean="0">
                <a:ln>
                  <a:noFill/>
                </a:ln>
                <a:solidFill>
                  <a:srgbClr val="000000"/>
                </a:solidFill>
                <a:effectLst/>
                <a:uLnTx/>
                <a:uFillTx/>
                <a:latin typeface="Arial" panose="020B0604020202020204"/>
                <a:ea typeface="+mn-ea"/>
                <a:cs typeface="+mn-cs"/>
              </a:rPr>
              <a:t>KOMENTÁŘ PARTNERŮ</a:t>
            </a:r>
            <a:endParaRPr kumimoji="0" lang="cs-CZ" sz="11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2" name="Grafický objekt 9" descr="Brk obrys">
            <a:extLst>
              <a:ext uri="{FF2B5EF4-FFF2-40B4-BE49-F238E27FC236}">
                <a16:creationId xmlns="" xmlns:a16="http://schemas.microsoft.com/office/drawing/2014/main" id="{46A0864A-02BB-1D8B-327E-E2ADACE372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459380" y="4972001"/>
            <a:ext cx="349188" cy="349188"/>
          </a:xfrm>
          <a:prstGeom prst="rect">
            <a:avLst/>
          </a:prstGeom>
        </p:spPr>
      </p:pic>
      <p:cxnSp>
        <p:nvCxnSpPr>
          <p:cNvPr id="3" name="Straight Connector 13">
            <a:extLst>
              <a:ext uri="{FF2B5EF4-FFF2-40B4-BE49-F238E27FC236}">
                <a16:creationId xmlns="" xmlns:a16="http://schemas.microsoft.com/office/drawing/2014/main" id="{C45303A8-964B-9F3D-58FD-0EACE83EB578}"/>
              </a:ext>
            </a:extLst>
          </p:cNvPr>
          <p:cNvCxnSpPr>
            <a:cxnSpLocks/>
          </p:cNvCxnSpPr>
          <p:nvPr/>
        </p:nvCxnSpPr>
        <p:spPr>
          <a:xfrm>
            <a:off x="515380" y="5291480"/>
            <a:ext cx="1944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pic>
        <p:nvPicPr>
          <p:cNvPr id="14" name="Obrázek 13">
            <a:extLst>
              <a:ext uri="{FF2B5EF4-FFF2-40B4-BE49-F238E27FC236}">
                <a16:creationId xmlns="" xmlns:a16="http://schemas.microsoft.com/office/drawing/2014/main" id="{0C4A3A8F-3EBD-25C6-46E2-52709AAB730F}"/>
              </a:ext>
            </a:extLst>
          </p:cNvPr>
          <p:cNvPicPr>
            <a:picLocks noChangeAspect="1"/>
          </p:cNvPicPr>
          <p:nvPr/>
        </p:nvPicPr>
        <p:blipFill>
          <a:blip r:embed="rId4"/>
          <a:stretch>
            <a:fillRect/>
          </a:stretch>
        </p:blipFill>
        <p:spPr>
          <a:xfrm>
            <a:off x="515380" y="1066213"/>
            <a:ext cx="8175092" cy="3941321"/>
          </a:xfrm>
          <a:prstGeom prst="rect">
            <a:avLst/>
          </a:prstGeom>
        </p:spPr>
      </p:pic>
      <p:sp>
        <p:nvSpPr>
          <p:cNvPr id="15" name="Text Placeholder 7">
            <a:extLst>
              <a:ext uri="{FF2B5EF4-FFF2-40B4-BE49-F238E27FC236}">
                <a16:creationId xmlns="" xmlns:a16="http://schemas.microsoft.com/office/drawing/2014/main" id="{38113571-DAE0-FBD3-28B0-BF86B162B383}"/>
              </a:ext>
            </a:extLst>
          </p:cNvPr>
          <p:cNvSpPr>
            <a:spLocks noGrp="1"/>
          </p:cNvSpPr>
          <p:nvPr>
            <p:ph type="body" sz="quarter" idx="10"/>
          </p:nvPr>
        </p:nvSpPr>
        <p:spPr>
          <a:xfrm>
            <a:off x="218661" y="626028"/>
            <a:ext cx="11754542" cy="642385"/>
          </a:xfrm>
        </p:spPr>
        <p:txBody>
          <a:bodyPr/>
          <a:lstStyle/>
          <a:p>
            <a:r>
              <a:rPr lang="cs-CZ">
                <a:solidFill>
                  <a:schemeClr val="tx1"/>
                </a:solidFill>
              </a:rPr>
              <a:t>Z hlediska priorit se rýsují tři hlavní oblasti: oblast vzdělávání a výzkumu, oblast digitalizace a oblast dopravy a energetiky. </a:t>
            </a:r>
          </a:p>
        </p:txBody>
      </p:sp>
      <p:sp>
        <p:nvSpPr>
          <p:cNvPr id="16" name="Obdélník 15">
            <a:extLst>
              <a:ext uri="{FF2B5EF4-FFF2-40B4-BE49-F238E27FC236}">
                <a16:creationId xmlns="" xmlns:a16="http://schemas.microsoft.com/office/drawing/2014/main" id="{3A08748B-C376-922B-100E-F5BE932E5E95}"/>
              </a:ext>
            </a:extLst>
          </p:cNvPr>
          <p:cNvSpPr/>
          <p:nvPr/>
        </p:nvSpPr>
        <p:spPr>
          <a:xfrm>
            <a:off x="8766799" y="1376772"/>
            <a:ext cx="3096344" cy="382368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cs-CZ" sz="1400" dirty="0">
                <a:solidFill>
                  <a:schemeClr val="tx1"/>
                </a:solidFill>
              </a:rPr>
              <a:t>Čím jsou si body v mapě blíže, </a:t>
            </a:r>
            <a:r>
              <a:rPr lang="cs-CZ" sz="1400" b="1" dirty="0">
                <a:solidFill>
                  <a:schemeClr val="tx1"/>
                </a:solidFill>
              </a:rPr>
              <a:t>tím více spolu interagují s ohledem na společnou důležitost pro jednotlivé firmy.</a:t>
            </a:r>
            <a:r>
              <a:rPr lang="cs-CZ" sz="1400" dirty="0">
                <a:solidFill>
                  <a:schemeClr val="tx1"/>
                </a:solidFill>
              </a:rPr>
              <a:t> </a:t>
            </a:r>
          </a:p>
          <a:p>
            <a:pPr algn="ctr"/>
            <a:endParaRPr lang="cs-CZ" sz="1400" dirty="0">
              <a:solidFill>
                <a:schemeClr val="tx1"/>
              </a:solidFill>
            </a:endParaRPr>
          </a:p>
          <a:p>
            <a:pPr algn="ctr"/>
            <a:r>
              <a:rPr lang="cs-CZ" sz="1400" dirty="0">
                <a:solidFill>
                  <a:schemeClr val="tx1"/>
                </a:solidFill>
              </a:rPr>
              <a:t>Například firmy, které považují za důležitou oblast investic do energetiky, zároveň považují častěji za důležité i investice do dopravy. </a:t>
            </a:r>
          </a:p>
          <a:p>
            <a:pPr algn="ctr"/>
            <a:endParaRPr lang="cs-CZ" sz="1400" dirty="0">
              <a:solidFill>
                <a:schemeClr val="tx1"/>
              </a:solidFill>
            </a:endParaRPr>
          </a:p>
          <a:p>
            <a:pPr algn="ctr"/>
            <a:r>
              <a:rPr lang="cs-CZ" sz="1400" dirty="0">
                <a:solidFill>
                  <a:schemeClr val="tx1"/>
                </a:solidFill>
              </a:rPr>
              <a:t>Celkem se takto ukazují tři hlavní oblasti: </a:t>
            </a:r>
            <a:r>
              <a:rPr lang="cs-CZ" sz="1400" b="1" dirty="0">
                <a:solidFill>
                  <a:schemeClr val="tx1"/>
                </a:solidFill>
              </a:rPr>
              <a:t>Vzdělávání a výzkum, digitalizace a doprava a energetika</a:t>
            </a:r>
            <a:r>
              <a:rPr lang="cs-CZ" sz="1400" dirty="0">
                <a:solidFill>
                  <a:schemeClr val="tx1"/>
                </a:solidFill>
              </a:rPr>
              <a:t>. </a:t>
            </a:r>
          </a:p>
        </p:txBody>
      </p:sp>
      <p:sp>
        <p:nvSpPr>
          <p:cNvPr id="31" name="Zástupný text 3">
            <a:extLst>
              <a:ext uri="{FF2B5EF4-FFF2-40B4-BE49-F238E27FC236}">
                <a16:creationId xmlns="" xmlns:a16="http://schemas.microsoft.com/office/drawing/2014/main" id="{A3630E0F-272C-773B-481C-C718EEBBECBC}"/>
              </a:ext>
            </a:extLst>
          </p:cNvPr>
          <p:cNvSpPr txBox="1">
            <a:spLocks/>
          </p:cNvSpPr>
          <p:nvPr/>
        </p:nvSpPr>
        <p:spPr>
          <a:xfrm>
            <a:off x="515380" y="6190565"/>
            <a:ext cx="10586475" cy="461665"/>
          </a:xfrm>
          <a:prstGeom prst="rect">
            <a:avLst/>
          </a:prstGeom>
        </p:spPr>
        <p:txBody>
          <a:bodyPr wrap="square" lIns="0" tIns="0" rIns="0" bIns="0" anchor="t" anchorCtr="0">
            <a:spAutoFit/>
          </a:bodyPr>
          <a:lstStyle>
            <a:lvl1pPr marL="0" indent="0" algn="l" defTabSz="914400" rtl="0" eaLnBrk="1" latinLnBrk="0" hangingPunct="1">
              <a:lnSpc>
                <a:spcPct val="100000"/>
              </a:lnSpc>
              <a:spcBef>
                <a:spcPts val="0"/>
              </a:spcBef>
              <a:buFont typeface="Arial" panose="020B0604020202020204" pitchFamily="34" charset="0"/>
              <a:buNone/>
              <a:defRPr sz="1000" i="1" kern="1200">
                <a:solidFill>
                  <a:schemeClr val="bg1">
                    <a:lumMod val="50000"/>
                  </a:schemeClr>
                </a:solidFill>
                <a:latin typeface="Arial" panose="020B0604020202020204" pitchFamily="34" charset="0"/>
                <a:ea typeface="+mn-ea"/>
                <a:cs typeface="Arial" pitchFamily="34" charset="0"/>
              </a:defRPr>
            </a:lvl1pPr>
            <a:lvl2pPr marL="457189" indent="0" algn="l" defTabSz="914400" rtl="0" eaLnBrk="1" latinLnBrk="0" hangingPunct="1">
              <a:lnSpc>
                <a:spcPct val="90000"/>
              </a:lnSpc>
              <a:spcBef>
                <a:spcPts val="500"/>
              </a:spcBef>
              <a:buFont typeface="Arial" panose="020B0604020202020204" pitchFamily="34" charset="0"/>
              <a:buNone/>
              <a:defRPr sz="1200" i="1" kern="1200">
                <a:solidFill>
                  <a:schemeClr val="bg1">
                    <a:lumMod val="6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Pozn.: Možnost 1 až 5 odpovědí. Číslo u každé kategorie zobrazuje procento firem, které považují danou investici za prioritní.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Báze: n = 1267</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Otázka:</a:t>
            </a:r>
            <a:r>
              <a:rPr kumimoji="0" lang="pt-BR"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 </a:t>
            </a:r>
            <a:r>
              <a:rPr kumimoji="0" lang="cs-CZ"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Q2. Do kterých z následujících oblastí by podle Vás měl stát prioritně investovat pro rozvoj české ekonomiky?</a:t>
            </a:r>
          </a:p>
        </p:txBody>
      </p:sp>
    </p:spTree>
    <p:extLst>
      <p:ext uri="{BB962C8B-B14F-4D97-AF65-F5344CB8AC3E}">
        <p14:creationId xmlns:p14="http://schemas.microsoft.com/office/powerpoint/2010/main" val="9720137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Nadpis 11">
            <a:extLst>
              <a:ext uri="{FF2B5EF4-FFF2-40B4-BE49-F238E27FC236}">
                <a16:creationId xmlns="" xmlns:a16="http://schemas.microsoft.com/office/drawing/2014/main" id="{E7E388EB-7A5B-B604-40CB-8399F6B99F62}"/>
              </a:ext>
            </a:extLst>
          </p:cNvPr>
          <p:cNvSpPr>
            <a:spLocks noGrp="1"/>
          </p:cNvSpPr>
          <p:nvPr>
            <p:ph type="title"/>
          </p:nvPr>
        </p:nvSpPr>
        <p:spPr>
          <a:xfrm>
            <a:off x="218661" y="140028"/>
            <a:ext cx="11754542" cy="486000"/>
          </a:xfrm>
        </p:spPr>
        <p:txBody>
          <a:bodyPr/>
          <a:lstStyle/>
          <a:p>
            <a:r>
              <a:rPr lang="cs-CZ">
                <a:latin typeface="Arial Black" panose="020B0A04020102020204" pitchFamily="34" charset="0"/>
              </a:rPr>
              <a:t>KLÍČOVÉ PROJEKTY PRO EKONOMICKÝ ROZVOJ ČR</a:t>
            </a:r>
            <a:endParaRPr lang="en-US"/>
          </a:p>
        </p:txBody>
      </p:sp>
      <p:sp>
        <p:nvSpPr>
          <p:cNvPr id="14" name="Zástupný text 13">
            <a:extLst>
              <a:ext uri="{FF2B5EF4-FFF2-40B4-BE49-F238E27FC236}">
                <a16:creationId xmlns="" xmlns:a16="http://schemas.microsoft.com/office/drawing/2014/main" id="{A55386E1-00B0-68D8-2853-92F207890716}"/>
              </a:ext>
            </a:extLst>
          </p:cNvPr>
          <p:cNvSpPr>
            <a:spLocks noGrp="1"/>
          </p:cNvSpPr>
          <p:nvPr>
            <p:ph type="body" sz="quarter" idx="10"/>
          </p:nvPr>
        </p:nvSpPr>
        <p:spPr/>
        <p:txBody>
          <a:bodyPr/>
          <a:lstStyle/>
          <a:p>
            <a:r>
              <a:rPr lang="cs-CZ">
                <a:solidFill>
                  <a:schemeClr val="tx1"/>
                </a:solidFill>
              </a:rPr>
              <a:t>Nejčastěji podnikatelé a firmy uvádějí obecně dopravní projekty a investice do veřejného sektoru. Konkrétní projekty se pak často týkají rozvoje energetické infrastruktury.</a:t>
            </a:r>
          </a:p>
          <a:p>
            <a:endParaRPr lang="en-US"/>
          </a:p>
        </p:txBody>
      </p:sp>
      <p:sp>
        <p:nvSpPr>
          <p:cNvPr id="15" name="Arrow: Pentagon 25">
            <a:extLst>
              <a:ext uri="{FF2B5EF4-FFF2-40B4-BE49-F238E27FC236}">
                <a16:creationId xmlns="" xmlns:a16="http://schemas.microsoft.com/office/drawing/2014/main" id="{10018656-6E9E-A65F-2D67-C17D13D2ECC5}"/>
              </a:ext>
            </a:extLst>
          </p:cNvPr>
          <p:cNvSpPr/>
          <p:nvPr/>
        </p:nvSpPr>
        <p:spPr>
          <a:xfrm rot="5400000">
            <a:off x="7297468" y="3111083"/>
            <a:ext cx="916747" cy="2455587"/>
          </a:xfrm>
          <a:prstGeom prst="homePlate">
            <a:avLst>
              <a:gd name="adj" fmla="val 0"/>
            </a:avLst>
          </a:prstGeom>
          <a:solidFill>
            <a:srgbClr val="BDC7EB">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cs-CZ"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 name="Arrow: Pentagon 25">
            <a:extLst>
              <a:ext uri="{FF2B5EF4-FFF2-40B4-BE49-F238E27FC236}">
                <a16:creationId xmlns="" xmlns:a16="http://schemas.microsoft.com/office/drawing/2014/main" id="{683FE01A-67CF-A39E-0BDA-3061E9F7FB19}"/>
              </a:ext>
            </a:extLst>
          </p:cNvPr>
          <p:cNvSpPr/>
          <p:nvPr/>
        </p:nvSpPr>
        <p:spPr>
          <a:xfrm rot="5400000">
            <a:off x="4243665" y="3109598"/>
            <a:ext cx="916747" cy="2455587"/>
          </a:xfrm>
          <a:prstGeom prst="homePlate">
            <a:avLst>
              <a:gd name="adj" fmla="val 0"/>
            </a:avLst>
          </a:prstGeom>
          <a:solidFill>
            <a:srgbClr val="6D7DBA">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cs-CZ"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 name="Arrow: Pentagon 25">
            <a:extLst>
              <a:ext uri="{FF2B5EF4-FFF2-40B4-BE49-F238E27FC236}">
                <a16:creationId xmlns="" xmlns:a16="http://schemas.microsoft.com/office/drawing/2014/main" id="{D712DBC0-4C04-7E18-F1A7-733A6198FBD2}"/>
              </a:ext>
            </a:extLst>
          </p:cNvPr>
          <p:cNvSpPr/>
          <p:nvPr/>
        </p:nvSpPr>
        <p:spPr>
          <a:xfrm rot="5400000">
            <a:off x="1277882" y="3103260"/>
            <a:ext cx="916747" cy="2455587"/>
          </a:xfrm>
          <a:prstGeom prst="homePlate">
            <a:avLst>
              <a:gd name="adj" fmla="val 0"/>
            </a:avLst>
          </a:prstGeom>
          <a:solidFill>
            <a:srgbClr val="4C6687">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cs-CZ"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 name="Arrow: Pentagon 25">
            <a:extLst>
              <a:ext uri="{FF2B5EF4-FFF2-40B4-BE49-F238E27FC236}">
                <a16:creationId xmlns="" xmlns:a16="http://schemas.microsoft.com/office/drawing/2014/main" id="{1B0A4478-EC67-FC2E-8D11-00D423F26C55}"/>
              </a:ext>
            </a:extLst>
          </p:cNvPr>
          <p:cNvSpPr/>
          <p:nvPr/>
        </p:nvSpPr>
        <p:spPr>
          <a:xfrm rot="16200000">
            <a:off x="7297468" y="1187983"/>
            <a:ext cx="916747" cy="2455587"/>
          </a:xfrm>
          <a:prstGeom prst="homePlate">
            <a:avLst>
              <a:gd name="adj" fmla="val 0"/>
            </a:avLst>
          </a:prstGeom>
          <a:solidFill>
            <a:srgbClr val="C4D3D3">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cs-CZ"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9" name="Arrow: Pentagon 25">
            <a:extLst>
              <a:ext uri="{FF2B5EF4-FFF2-40B4-BE49-F238E27FC236}">
                <a16:creationId xmlns="" xmlns:a16="http://schemas.microsoft.com/office/drawing/2014/main" id="{5A459D53-22B2-8A03-C11D-F7C73D82B07C}"/>
              </a:ext>
            </a:extLst>
          </p:cNvPr>
          <p:cNvSpPr/>
          <p:nvPr/>
        </p:nvSpPr>
        <p:spPr>
          <a:xfrm rot="16200000">
            <a:off x="4243665" y="1183415"/>
            <a:ext cx="916747" cy="2455587"/>
          </a:xfrm>
          <a:prstGeom prst="homePlate">
            <a:avLst>
              <a:gd name="adj" fmla="val 0"/>
            </a:avLst>
          </a:prstGeom>
          <a:solidFill>
            <a:srgbClr val="96B0B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cs-CZ"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0" name="Arrow: Pentagon 25">
            <a:extLst>
              <a:ext uri="{FF2B5EF4-FFF2-40B4-BE49-F238E27FC236}">
                <a16:creationId xmlns="" xmlns:a16="http://schemas.microsoft.com/office/drawing/2014/main" id="{8A18D578-B137-2E7B-862C-C4778856BCD2}"/>
              </a:ext>
            </a:extLst>
          </p:cNvPr>
          <p:cNvSpPr/>
          <p:nvPr/>
        </p:nvSpPr>
        <p:spPr>
          <a:xfrm rot="16200000">
            <a:off x="1284189" y="1183416"/>
            <a:ext cx="916747" cy="2455587"/>
          </a:xfrm>
          <a:prstGeom prst="homePlate">
            <a:avLst>
              <a:gd name="adj" fmla="val 0"/>
            </a:avLst>
          </a:prstGeom>
          <a:solidFill>
            <a:srgbClr val="004E4E">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cs-CZ"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4" name="TextBox 20">
            <a:extLst>
              <a:ext uri="{FF2B5EF4-FFF2-40B4-BE49-F238E27FC236}">
                <a16:creationId xmlns="" xmlns:a16="http://schemas.microsoft.com/office/drawing/2014/main" id="{05D8CF67-B0A0-A7AF-D3B5-BAD4E905A877}"/>
              </a:ext>
            </a:extLst>
          </p:cNvPr>
          <p:cNvSpPr txBox="1"/>
          <p:nvPr/>
        </p:nvSpPr>
        <p:spPr>
          <a:xfrm>
            <a:off x="521160" y="5049180"/>
            <a:ext cx="2946548" cy="26161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1100" b="1" i="0" u="none" strike="noStrike" kern="1200" cap="none" spc="0" normalizeH="0" baseline="0" noProof="0" dirty="0" smtClean="0">
                <a:ln>
                  <a:noFill/>
                </a:ln>
                <a:solidFill>
                  <a:srgbClr val="000000"/>
                </a:solidFill>
                <a:effectLst/>
                <a:uLnTx/>
                <a:uFillTx/>
                <a:latin typeface="Arial" panose="020B0604020202020204"/>
                <a:ea typeface="+mn-ea"/>
                <a:cs typeface="+mn-cs"/>
              </a:rPr>
              <a:t>KOMENTÁŘ PARTNERŮ</a:t>
            </a:r>
            <a:endParaRPr kumimoji="0" lang="cs-CZ" sz="11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5" name="Rectangle 4">
            <a:extLst>
              <a:ext uri="{FF2B5EF4-FFF2-40B4-BE49-F238E27FC236}">
                <a16:creationId xmlns="" xmlns:a16="http://schemas.microsoft.com/office/drawing/2014/main" id="{7D6174AB-A7D3-11F3-489D-28FF8337E653}"/>
              </a:ext>
            </a:extLst>
          </p:cNvPr>
          <p:cNvSpPr/>
          <p:nvPr/>
        </p:nvSpPr>
        <p:spPr>
          <a:xfrm>
            <a:off x="9330486" y="1386354"/>
            <a:ext cx="2736578" cy="3590818"/>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cs-CZ"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6" name="TextBox 20">
            <a:extLst>
              <a:ext uri="{FF2B5EF4-FFF2-40B4-BE49-F238E27FC236}">
                <a16:creationId xmlns="" xmlns:a16="http://schemas.microsoft.com/office/drawing/2014/main" id="{76265C5A-7ABD-4980-85EC-9B530AE99869}"/>
              </a:ext>
            </a:extLst>
          </p:cNvPr>
          <p:cNvSpPr txBox="1"/>
          <p:nvPr/>
        </p:nvSpPr>
        <p:spPr>
          <a:xfrm>
            <a:off x="521160" y="5049180"/>
            <a:ext cx="2946548" cy="26161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1100" b="1" i="0" u="none" strike="noStrike" kern="1200" cap="none" spc="0" normalizeH="0" baseline="0" noProof="0" dirty="0" smtClean="0">
                <a:ln>
                  <a:noFill/>
                </a:ln>
                <a:solidFill>
                  <a:srgbClr val="000000"/>
                </a:solidFill>
                <a:effectLst/>
                <a:uLnTx/>
                <a:uFillTx/>
                <a:latin typeface="Arial" panose="020B0604020202020204"/>
                <a:ea typeface="+mn-ea"/>
                <a:cs typeface="+mn-cs"/>
              </a:rPr>
              <a:t>KOMENTÁŘ PARTNERŮ</a:t>
            </a:r>
            <a:endParaRPr kumimoji="0" lang="cs-CZ" sz="11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7" name="TextBox 5">
            <a:extLst>
              <a:ext uri="{FF2B5EF4-FFF2-40B4-BE49-F238E27FC236}">
                <a16:creationId xmlns="" xmlns:a16="http://schemas.microsoft.com/office/drawing/2014/main" id="{46D205FC-FA99-AF91-D153-4607A88E4B35}"/>
              </a:ext>
            </a:extLst>
          </p:cNvPr>
          <p:cNvSpPr txBox="1"/>
          <p:nvPr/>
        </p:nvSpPr>
        <p:spPr>
          <a:xfrm>
            <a:off x="9358536" y="1376772"/>
            <a:ext cx="2714402" cy="3647152"/>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1100" b="1" i="0" u="none" strike="noStrike" kern="1200" cap="none" spc="0" normalizeH="0" baseline="0" noProof="0">
                <a:ln>
                  <a:noFill/>
                </a:ln>
                <a:solidFill>
                  <a:srgbClr val="000000"/>
                </a:solidFill>
                <a:effectLst/>
                <a:uLnTx/>
                <a:uFillTx/>
                <a:latin typeface="Arial" panose="020B0604020202020204"/>
                <a:ea typeface="+mn-ea"/>
                <a:cs typeface="+mn-cs"/>
              </a:rPr>
              <a:t>PŘÍKLADY PROJEKTŮ</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cs-CZ" sz="1100" b="1" i="0" u="none" strike="noStrike" kern="1200" cap="none" spc="0" normalizeH="0" baseline="0" noProof="0">
              <a:ln>
                <a:noFill/>
              </a:ln>
              <a:solidFill>
                <a:srgbClr val="FFA92F"/>
              </a:solidFill>
              <a:effectLst/>
              <a:uLnTx/>
              <a:uFillTx/>
              <a:latin typeface="Arial" panose="020B0604020202020204"/>
              <a:ea typeface="+mn-ea"/>
              <a:cs typeface="+mn-cs"/>
            </a:endParaRPr>
          </a:p>
          <a:p>
            <a:pPr marL="171450" marR="0" lvl="0" indent="-171450" algn="l" defTabSz="1219170" rtl="0" eaLnBrk="1" fontAlgn="auto" latinLnBrk="0" hangingPunct="1">
              <a:lnSpc>
                <a:spcPct val="100000"/>
              </a:lnSpc>
              <a:spcBef>
                <a:spcPts val="0"/>
              </a:spcBef>
              <a:spcAft>
                <a:spcPts val="0"/>
              </a:spcAft>
              <a:buClrTx/>
              <a:buSzTx/>
              <a:buFontTx/>
              <a:buChar char="-"/>
              <a:tabLst/>
              <a:defRPr/>
            </a:pPr>
            <a:r>
              <a:rPr kumimoji="0" lang="cs-CZ" sz="1100" b="0" i="1" u="none" strike="noStrike" kern="1200" cap="none" spc="0" normalizeH="0" baseline="0" noProof="0">
                <a:ln>
                  <a:noFill/>
                </a:ln>
                <a:solidFill>
                  <a:srgbClr val="000000"/>
                </a:solidFill>
                <a:effectLst/>
                <a:uLnTx/>
                <a:uFillTx/>
                <a:latin typeface="Arial" panose="020B0604020202020204"/>
                <a:ea typeface="+mn-ea"/>
                <a:cs typeface="+mn-cs"/>
              </a:rPr>
              <a:t>Výstavba nového jaderného bloku v Dukovanech, rozvoj infrastruktury (dálnice a rychlostní železnice, dekarbonizace energetiky, gigafactory na baterie elektromobilů).</a:t>
            </a:r>
          </a:p>
          <a:p>
            <a:pPr marL="171450" marR="0" lvl="0" indent="-171450" algn="l" defTabSz="1219170" rtl="0" eaLnBrk="1" fontAlgn="auto" latinLnBrk="0" hangingPunct="1">
              <a:lnSpc>
                <a:spcPct val="100000"/>
              </a:lnSpc>
              <a:spcBef>
                <a:spcPts val="0"/>
              </a:spcBef>
              <a:spcAft>
                <a:spcPts val="0"/>
              </a:spcAft>
              <a:buClrTx/>
              <a:buSzTx/>
              <a:buFontTx/>
              <a:buChar char="-"/>
              <a:tabLst/>
              <a:defRPr/>
            </a:pPr>
            <a:r>
              <a:rPr kumimoji="0" lang="cs-CZ" sz="1100" b="0" i="1" u="none" strike="noStrike" kern="1200" cap="none" spc="0" normalizeH="0" baseline="0" noProof="0">
                <a:ln>
                  <a:noFill/>
                </a:ln>
                <a:solidFill>
                  <a:srgbClr val="000000"/>
                </a:solidFill>
                <a:effectLst/>
                <a:uLnTx/>
                <a:uFillTx/>
                <a:latin typeface="Arial" panose="020B0604020202020204"/>
                <a:ea typeface="+mn-ea"/>
                <a:cs typeface="+mn-cs"/>
              </a:rPr>
              <a:t>Gigafaktory (2X), VRT. Upgrade energetické infrastruktury, VaV projekty. Reforma vysokého školství.</a:t>
            </a:r>
          </a:p>
          <a:p>
            <a:pPr marL="171450" marR="0" lvl="0" indent="-171450" algn="l" defTabSz="1219170" rtl="0" eaLnBrk="1" fontAlgn="auto" latinLnBrk="0" hangingPunct="1">
              <a:lnSpc>
                <a:spcPct val="100000"/>
              </a:lnSpc>
              <a:spcBef>
                <a:spcPts val="0"/>
              </a:spcBef>
              <a:spcAft>
                <a:spcPts val="0"/>
              </a:spcAft>
              <a:buClrTx/>
              <a:buSzTx/>
              <a:buFontTx/>
              <a:buChar char="-"/>
              <a:tabLst/>
              <a:defRPr/>
            </a:pPr>
            <a:r>
              <a:rPr kumimoji="0" lang="cs-CZ" sz="1100" b="0" i="1" u="none" strike="noStrike" kern="1200" cap="none" spc="0" normalizeH="0" baseline="0" noProof="0">
                <a:ln>
                  <a:noFill/>
                </a:ln>
                <a:solidFill>
                  <a:srgbClr val="000000"/>
                </a:solidFill>
                <a:effectLst/>
                <a:uLnTx/>
                <a:uFillTx/>
                <a:latin typeface="Arial" panose="020B0604020202020204"/>
                <a:ea typeface="+mn-ea"/>
                <a:cs typeface="+mn-cs"/>
              </a:rPr>
              <a:t>Aktualizace SEK postavená na reálných a realistických základech a reflektující současné směřování EU k nízkoemisní energetice (bezemisní ještě dlouho nebude).</a:t>
            </a:r>
          </a:p>
          <a:p>
            <a:pPr marL="171450" marR="0" lvl="0" indent="-171450" algn="l" defTabSz="1219170" rtl="0" eaLnBrk="1" fontAlgn="auto" latinLnBrk="0" hangingPunct="1">
              <a:lnSpc>
                <a:spcPct val="100000"/>
              </a:lnSpc>
              <a:spcBef>
                <a:spcPts val="0"/>
              </a:spcBef>
              <a:spcAft>
                <a:spcPts val="0"/>
              </a:spcAft>
              <a:buClrTx/>
              <a:buSzTx/>
              <a:buFontTx/>
              <a:buChar char="-"/>
              <a:tabLst/>
              <a:defRPr/>
            </a:pPr>
            <a:r>
              <a:rPr kumimoji="0" lang="pl-PL" sz="1100" b="0" i="1" u="none" strike="noStrike" kern="1200" cap="none" spc="0" normalizeH="0" baseline="0" noProof="0">
                <a:ln>
                  <a:noFill/>
                </a:ln>
                <a:solidFill>
                  <a:srgbClr val="000000"/>
                </a:solidFill>
                <a:effectLst/>
                <a:uLnTx/>
                <a:uFillTx/>
                <a:latin typeface="Arial" panose="020B0604020202020204"/>
                <a:ea typeface="+mn-ea"/>
                <a:cs typeface="+mn-cs"/>
              </a:rPr>
              <a:t>OPD3 a projekty spadající do ní.</a:t>
            </a:r>
            <a:endParaRPr kumimoji="0" lang="cs-CZ" sz="1100" b="0" i="1" u="none" strike="noStrike" kern="1200" cap="none" spc="0" normalizeH="0" baseline="0" noProof="0">
              <a:ln>
                <a:noFill/>
              </a:ln>
              <a:solidFill>
                <a:srgbClr val="000000"/>
              </a:solidFill>
              <a:effectLst/>
              <a:uLnTx/>
              <a:uFillTx/>
              <a:latin typeface="Arial" panose="020B0604020202020204"/>
              <a:ea typeface="+mn-ea"/>
              <a:cs typeface="+mn-cs"/>
            </a:endParaRPr>
          </a:p>
          <a:p>
            <a:pPr marL="171450" marR="0" lvl="0" indent="-171450" algn="l" defTabSz="1219170" rtl="0" eaLnBrk="1" fontAlgn="auto" latinLnBrk="0" hangingPunct="1">
              <a:lnSpc>
                <a:spcPct val="100000"/>
              </a:lnSpc>
              <a:spcBef>
                <a:spcPts val="0"/>
              </a:spcBef>
              <a:spcAft>
                <a:spcPts val="0"/>
              </a:spcAft>
              <a:buClrTx/>
              <a:buSzTx/>
              <a:buFontTx/>
              <a:buChar char="-"/>
              <a:tabLst/>
              <a:defRPr/>
            </a:pPr>
            <a:r>
              <a:rPr kumimoji="0" lang="cs-CZ" sz="1100" b="0" i="1" u="none" strike="noStrike" kern="1200" cap="none" spc="0" normalizeH="0" baseline="0" noProof="0">
                <a:ln>
                  <a:noFill/>
                </a:ln>
                <a:solidFill>
                  <a:srgbClr val="000000"/>
                </a:solidFill>
                <a:effectLst/>
                <a:uLnTx/>
                <a:uFillTx/>
                <a:latin typeface="Arial" panose="020B0604020202020204"/>
                <a:ea typeface="+mn-ea"/>
                <a:cs typeface="+mn-cs"/>
              </a:rPr>
              <a:t>HE3DA Dolní Suchá – Ostravsko.</a:t>
            </a:r>
          </a:p>
          <a:p>
            <a:pPr marL="171450" marR="0" lvl="0" indent="-171450" algn="l" defTabSz="1219170" rtl="0" eaLnBrk="1" fontAlgn="auto" latinLnBrk="0" hangingPunct="1">
              <a:lnSpc>
                <a:spcPct val="100000"/>
              </a:lnSpc>
              <a:spcBef>
                <a:spcPts val="0"/>
              </a:spcBef>
              <a:spcAft>
                <a:spcPts val="0"/>
              </a:spcAft>
              <a:buClrTx/>
              <a:buSzTx/>
              <a:buFontTx/>
              <a:buChar char="-"/>
              <a:tabLst>
                <a:tab pos="1701800" algn="l"/>
              </a:tabLst>
              <a:defRPr/>
            </a:pPr>
            <a:r>
              <a:rPr kumimoji="0" lang="cs-CZ" sz="1100" b="0" i="1" u="none" strike="noStrike" kern="1200" cap="none" spc="0" normalizeH="0" baseline="0" noProof="0">
                <a:ln>
                  <a:noFill/>
                </a:ln>
                <a:solidFill>
                  <a:srgbClr val="000000"/>
                </a:solidFill>
                <a:effectLst/>
                <a:uLnTx/>
                <a:uFillTx/>
                <a:latin typeface="Arial" panose="020B0604020202020204"/>
                <a:ea typeface="+mn-ea"/>
                <a:cs typeface="+mn-cs"/>
              </a:rPr>
              <a:t>Evropská vesmírná agentura ESA EUSPA.</a:t>
            </a:r>
          </a:p>
          <a:p>
            <a:pPr marL="171450" marR="0" lvl="0" indent="-171450" algn="l" defTabSz="1219170" rtl="0" eaLnBrk="1" fontAlgn="auto" latinLnBrk="0" hangingPunct="1">
              <a:lnSpc>
                <a:spcPct val="100000"/>
              </a:lnSpc>
              <a:spcBef>
                <a:spcPts val="0"/>
              </a:spcBef>
              <a:spcAft>
                <a:spcPts val="0"/>
              </a:spcAft>
              <a:buClrTx/>
              <a:buSzTx/>
              <a:buFontTx/>
              <a:buChar char="-"/>
              <a:tabLst/>
              <a:defRPr/>
            </a:pPr>
            <a:r>
              <a:rPr kumimoji="0" lang="cs-CZ" sz="1100" b="0" i="1" u="none" strike="noStrike" kern="1200" cap="none" spc="0" normalizeH="0" baseline="0" noProof="0">
                <a:ln>
                  <a:noFill/>
                </a:ln>
                <a:solidFill>
                  <a:srgbClr val="000000"/>
                </a:solidFill>
                <a:effectLst/>
                <a:uLnTx/>
                <a:uFillTx/>
                <a:latin typeface="Arial" panose="020B0604020202020204"/>
                <a:ea typeface="+mn-ea"/>
                <a:cs typeface="+mn-cs"/>
              </a:rPr>
              <a:t>IPCEI.</a:t>
            </a:r>
          </a:p>
          <a:p>
            <a:pPr marL="171450" marR="0" lvl="0" indent="-171450" algn="l" defTabSz="1219170" rtl="0" eaLnBrk="1" fontAlgn="auto" latinLnBrk="0" hangingPunct="1">
              <a:lnSpc>
                <a:spcPct val="100000"/>
              </a:lnSpc>
              <a:spcBef>
                <a:spcPts val="0"/>
              </a:spcBef>
              <a:spcAft>
                <a:spcPts val="0"/>
              </a:spcAft>
              <a:buClrTx/>
              <a:buSzTx/>
              <a:buFontTx/>
              <a:buChar char="-"/>
              <a:tabLst/>
              <a:defRPr/>
            </a:pPr>
            <a:r>
              <a:rPr kumimoji="0" lang="cs-CZ" sz="1100" b="0" i="1" u="none" strike="noStrike" kern="1200" cap="none" spc="0" normalizeH="0" baseline="0" noProof="0">
                <a:ln>
                  <a:noFill/>
                </a:ln>
                <a:solidFill>
                  <a:srgbClr val="000000"/>
                </a:solidFill>
                <a:effectLst/>
                <a:uLnTx/>
                <a:uFillTx/>
                <a:latin typeface="Arial" panose="020B0604020202020204"/>
                <a:ea typeface="+mn-ea"/>
                <a:cs typeface="+mn-cs"/>
              </a:rPr>
              <a:t>OLEK.</a:t>
            </a:r>
          </a:p>
        </p:txBody>
      </p:sp>
      <p:cxnSp>
        <p:nvCxnSpPr>
          <p:cNvPr id="28" name="Straight Connector 8">
            <a:extLst>
              <a:ext uri="{FF2B5EF4-FFF2-40B4-BE49-F238E27FC236}">
                <a16:creationId xmlns="" xmlns:a16="http://schemas.microsoft.com/office/drawing/2014/main" id="{810F5168-68ED-283E-7CC3-524E714FAC19}"/>
              </a:ext>
            </a:extLst>
          </p:cNvPr>
          <p:cNvCxnSpPr>
            <a:cxnSpLocks/>
          </p:cNvCxnSpPr>
          <p:nvPr/>
        </p:nvCxnSpPr>
        <p:spPr>
          <a:xfrm>
            <a:off x="9408368" y="1621426"/>
            <a:ext cx="17642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pic>
        <p:nvPicPr>
          <p:cNvPr id="29" name="Grafický objekt 28" descr="Brk obrys">
            <a:extLst>
              <a:ext uri="{FF2B5EF4-FFF2-40B4-BE49-F238E27FC236}">
                <a16:creationId xmlns="" xmlns:a16="http://schemas.microsoft.com/office/drawing/2014/main" id="{F70212F8-EA3B-FBD7-3C0E-7B877F349A9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459380" y="4977172"/>
            <a:ext cx="349188" cy="349188"/>
          </a:xfrm>
          <a:prstGeom prst="rect">
            <a:avLst/>
          </a:prstGeom>
        </p:spPr>
      </p:pic>
      <p:cxnSp>
        <p:nvCxnSpPr>
          <p:cNvPr id="30" name="Straight Connector 13">
            <a:extLst>
              <a:ext uri="{FF2B5EF4-FFF2-40B4-BE49-F238E27FC236}">
                <a16:creationId xmlns="" xmlns:a16="http://schemas.microsoft.com/office/drawing/2014/main" id="{68CE6CC6-558C-411B-999A-BE5CA91098E8}"/>
              </a:ext>
            </a:extLst>
          </p:cNvPr>
          <p:cNvCxnSpPr>
            <a:cxnSpLocks/>
          </p:cNvCxnSpPr>
          <p:nvPr/>
        </p:nvCxnSpPr>
        <p:spPr>
          <a:xfrm>
            <a:off x="515380" y="5291480"/>
            <a:ext cx="1944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32" name="Chart 3">
            <a:extLst>
              <a:ext uri="{FF2B5EF4-FFF2-40B4-BE49-F238E27FC236}">
                <a16:creationId xmlns="" xmlns:a16="http://schemas.microsoft.com/office/drawing/2014/main" id="{23EB3226-F869-D849-50BD-D4A4ADAED0E4}"/>
              </a:ext>
            </a:extLst>
          </p:cNvPr>
          <p:cNvGraphicFramePr/>
          <p:nvPr>
            <p:extLst>
              <p:ext uri="{D42A27DB-BD31-4B8C-83A1-F6EECF244321}">
                <p14:modId xmlns:p14="http://schemas.microsoft.com/office/powerpoint/2010/main" val="1550835052"/>
              </p:ext>
            </p:extLst>
          </p:nvPr>
        </p:nvGraphicFramePr>
        <p:xfrm>
          <a:off x="99265" y="3142287"/>
          <a:ext cx="9205548" cy="12831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3" name="Tabulka 23">
            <a:extLst>
              <a:ext uri="{FF2B5EF4-FFF2-40B4-BE49-F238E27FC236}">
                <a16:creationId xmlns="" xmlns:a16="http://schemas.microsoft.com/office/drawing/2014/main" id="{E95E4F79-BCA2-4972-6704-B9CEAC93D4EF}"/>
              </a:ext>
            </a:extLst>
          </p:cNvPr>
          <p:cNvGraphicFramePr>
            <a:graphicFrameLocks noGrp="1"/>
          </p:cNvGraphicFramePr>
          <p:nvPr/>
        </p:nvGraphicFramePr>
        <p:xfrm>
          <a:off x="623394" y="2140848"/>
          <a:ext cx="9183636" cy="762000"/>
        </p:xfrm>
        <a:graphic>
          <a:graphicData uri="http://schemas.openxmlformats.org/drawingml/2006/table">
            <a:tbl>
              <a:tblPr firstRow="1" bandRow="1">
                <a:tableStyleId>{5C22544A-7EE6-4342-B048-85BDC9FD1C3A}</a:tableStyleId>
              </a:tblPr>
              <a:tblGrid>
                <a:gridCol w="2988330">
                  <a:extLst>
                    <a:ext uri="{9D8B030D-6E8A-4147-A177-3AD203B41FA5}">
                      <a16:colId xmlns="" xmlns:a16="http://schemas.microsoft.com/office/drawing/2014/main" val="3817088526"/>
                    </a:ext>
                  </a:extLst>
                </a:gridCol>
                <a:gridCol w="3024336">
                  <a:extLst>
                    <a:ext uri="{9D8B030D-6E8A-4147-A177-3AD203B41FA5}">
                      <a16:colId xmlns="" xmlns:a16="http://schemas.microsoft.com/office/drawing/2014/main" val="847959943"/>
                    </a:ext>
                  </a:extLst>
                </a:gridCol>
                <a:gridCol w="3170970">
                  <a:extLst>
                    <a:ext uri="{9D8B030D-6E8A-4147-A177-3AD203B41FA5}">
                      <a16:colId xmlns="" xmlns:a16="http://schemas.microsoft.com/office/drawing/2014/main" val="1585489579"/>
                    </a:ext>
                  </a:extLst>
                </a:gridCol>
              </a:tblGrid>
              <a:tr h="370840">
                <a:tc>
                  <a:txBody>
                    <a:bodyPr/>
                    <a:lstStyle/>
                    <a:p>
                      <a:pPr algn="l"/>
                      <a:r>
                        <a:rPr lang="cs-CZ" sz="1100" b="0">
                          <a:solidFill>
                            <a:schemeClr val="tx1"/>
                          </a:solidFill>
                        </a:rPr>
                        <a:t>Dálnice </a:t>
                      </a:r>
                      <a:r>
                        <a:rPr lang="cs-CZ" sz="1100" b="1">
                          <a:solidFill>
                            <a:schemeClr val="tx1"/>
                          </a:solidFill>
                        </a:rPr>
                        <a:t>11 %</a:t>
                      </a:r>
                    </a:p>
                    <a:p>
                      <a:pPr algn="l"/>
                      <a:r>
                        <a:rPr lang="cs-CZ" sz="1100" b="0">
                          <a:solidFill>
                            <a:schemeClr val="tx1"/>
                          </a:solidFill>
                        </a:rPr>
                        <a:t>Dopravní infrastruktura </a:t>
                      </a:r>
                      <a:r>
                        <a:rPr lang="cs-CZ" sz="1100" b="1">
                          <a:solidFill>
                            <a:schemeClr val="tx1"/>
                          </a:solidFill>
                        </a:rPr>
                        <a:t>9 %</a:t>
                      </a:r>
                    </a:p>
                    <a:p>
                      <a:pPr algn="l"/>
                      <a:r>
                        <a:rPr lang="cs-CZ" sz="1100" b="0">
                          <a:solidFill>
                            <a:schemeClr val="tx1"/>
                          </a:solidFill>
                        </a:rPr>
                        <a:t>Železnice </a:t>
                      </a:r>
                      <a:r>
                        <a:rPr lang="cs-CZ" sz="1100" b="1">
                          <a:solidFill>
                            <a:schemeClr val="tx1"/>
                          </a:solidFill>
                        </a:rPr>
                        <a:t>6 %</a:t>
                      </a:r>
                      <a:endParaRPr lang="en-US" sz="1100" b="1">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cs-CZ" sz="1100" b="0">
                          <a:solidFill>
                            <a:schemeClr val="tx1"/>
                          </a:solidFill>
                        </a:rPr>
                        <a:t>Zefektivnění státní správy </a:t>
                      </a:r>
                      <a:r>
                        <a:rPr lang="cs-CZ" sz="1100" b="1">
                          <a:solidFill>
                            <a:schemeClr val="tx1"/>
                          </a:solidFill>
                        </a:rPr>
                        <a:t>10 %</a:t>
                      </a:r>
                    </a:p>
                    <a:p>
                      <a:pPr algn="l"/>
                      <a:r>
                        <a:rPr lang="cs-CZ" sz="1100" b="0">
                          <a:solidFill>
                            <a:schemeClr val="tx1"/>
                          </a:solidFill>
                        </a:rPr>
                        <a:t>Vzdělávání a školství </a:t>
                      </a:r>
                      <a:r>
                        <a:rPr lang="cs-CZ" sz="1100" b="1">
                          <a:solidFill>
                            <a:schemeClr val="tx1"/>
                          </a:solidFill>
                        </a:rPr>
                        <a:t>7 %</a:t>
                      </a:r>
                    </a:p>
                    <a:p>
                      <a:pPr algn="l"/>
                      <a:r>
                        <a:rPr lang="cs-CZ" sz="1100" b="0">
                          <a:solidFill>
                            <a:schemeClr val="tx1"/>
                          </a:solidFill>
                        </a:rPr>
                        <a:t>Trh práce </a:t>
                      </a:r>
                      <a:r>
                        <a:rPr lang="cs-CZ" sz="1100" b="1">
                          <a:solidFill>
                            <a:schemeClr val="tx1"/>
                          </a:solidFill>
                        </a:rPr>
                        <a:t>3 %</a:t>
                      </a:r>
                      <a:endParaRPr lang="en-US" sz="1100" b="1">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cs-CZ" sz="1100" b="0">
                          <a:solidFill>
                            <a:schemeClr val="tx1"/>
                          </a:solidFill>
                        </a:rPr>
                        <a:t>Rozvoj jaderné energetiky </a:t>
                      </a:r>
                      <a:r>
                        <a:rPr lang="cs-CZ" sz="1100" b="1">
                          <a:solidFill>
                            <a:schemeClr val="tx1"/>
                          </a:solidFill>
                        </a:rPr>
                        <a:t>7 %</a:t>
                      </a:r>
                    </a:p>
                    <a:p>
                      <a:pPr algn="l"/>
                      <a:r>
                        <a:rPr lang="cs-CZ" sz="1100" b="0">
                          <a:solidFill>
                            <a:schemeClr val="tx1"/>
                          </a:solidFill>
                        </a:rPr>
                        <a:t>Energetika, energie obecně </a:t>
                      </a:r>
                      <a:r>
                        <a:rPr lang="cs-CZ" sz="1100" b="1">
                          <a:solidFill>
                            <a:schemeClr val="tx1"/>
                          </a:solidFill>
                        </a:rPr>
                        <a:t>6 %</a:t>
                      </a:r>
                    </a:p>
                    <a:p>
                      <a:pPr algn="l"/>
                      <a:r>
                        <a:rPr lang="cs-CZ" sz="1100" b="0">
                          <a:solidFill>
                            <a:schemeClr val="tx1"/>
                          </a:solidFill>
                        </a:rPr>
                        <a:t>Rozvoj energetické</a:t>
                      </a:r>
                    </a:p>
                    <a:p>
                      <a:pPr algn="l"/>
                      <a:r>
                        <a:rPr lang="cs-CZ" sz="1100" b="0">
                          <a:solidFill>
                            <a:schemeClr val="tx1"/>
                          </a:solidFill>
                        </a:rPr>
                        <a:t>infrastruktury </a:t>
                      </a:r>
                      <a:r>
                        <a:rPr lang="cs-CZ" sz="1100" b="1">
                          <a:solidFill>
                            <a:schemeClr val="tx1"/>
                          </a:solidFill>
                        </a:rPr>
                        <a:t>2 %</a:t>
                      </a:r>
                      <a:endParaRPr lang="en-US" sz="1100" b="1">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3594282372"/>
                  </a:ext>
                </a:extLst>
              </a:tr>
            </a:tbl>
          </a:graphicData>
        </a:graphic>
      </p:graphicFrame>
      <p:graphicFrame>
        <p:nvGraphicFramePr>
          <p:cNvPr id="34" name="Tabulka 23">
            <a:extLst>
              <a:ext uri="{FF2B5EF4-FFF2-40B4-BE49-F238E27FC236}">
                <a16:creationId xmlns="" xmlns:a16="http://schemas.microsoft.com/office/drawing/2014/main" id="{86F10733-5F0B-9D4F-AC34-FABF31F8CECE}"/>
              </a:ext>
            </a:extLst>
          </p:cNvPr>
          <p:cNvGraphicFramePr>
            <a:graphicFrameLocks noGrp="1"/>
          </p:cNvGraphicFramePr>
          <p:nvPr/>
        </p:nvGraphicFramePr>
        <p:xfrm>
          <a:off x="623392" y="4005064"/>
          <a:ext cx="9183636" cy="762000"/>
        </p:xfrm>
        <a:graphic>
          <a:graphicData uri="http://schemas.openxmlformats.org/drawingml/2006/table">
            <a:tbl>
              <a:tblPr firstRow="1" bandRow="1">
                <a:tableStyleId>{5C22544A-7EE6-4342-B048-85BDC9FD1C3A}</a:tableStyleId>
              </a:tblPr>
              <a:tblGrid>
                <a:gridCol w="2988330">
                  <a:extLst>
                    <a:ext uri="{9D8B030D-6E8A-4147-A177-3AD203B41FA5}">
                      <a16:colId xmlns="" xmlns:a16="http://schemas.microsoft.com/office/drawing/2014/main" val="3817088526"/>
                    </a:ext>
                  </a:extLst>
                </a:gridCol>
                <a:gridCol w="3024336">
                  <a:extLst>
                    <a:ext uri="{9D8B030D-6E8A-4147-A177-3AD203B41FA5}">
                      <a16:colId xmlns="" xmlns:a16="http://schemas.microsoft.com/office/drawing/2014/main" val="847959943"/>
                    </a:ext>
                  </a:extLst>
                </a:gridCol>
                <a:gridCol w="3170970">
                  <a:extLst>
                    <a:ext uri="{9D8B030D-6E8A-4147-A177-3AD203B41FA5}">
                      <a16:colId xmlns="" xmlns:a16="http://schemas.microsoft.com/office/drawing/2014/main" val="1585489579"/>
                    </a:ext>
                  </a:extLst>
                </a:gridCol>
              </a:tblGrid>
              <a:tr h="370840">
                <a:tc>
                  <a:txBody>
                    <a:bodyPr/>
                    <a:lstStyle/>
                    <a:p>
                      <a:pPr algn="l"/>
                      <a:r>
                        <a:rPr lang="cs-CZ" sz="1100" b="0">
                          <a:solidFill>
                            <a:schemeClr val="tx1"/>
                          </a:solidFill>
                        </a:rPr>
                        <a:t>Digitalizace </a:t>
                      </a:r>
                      <a:r>
                        <a:rPr lang="cs-CZ" sz="1100" b="1">
                          <a:solidFill>
                            <a:schemeClr val="tx1"/>
                          </a:solidFill>
                        </a:rPr>
                        <a:t>9 %</a:t>
                      </a:r>
                    </a:p>
                    <a:p>
                      <a:pPr algn="l"/>
                      <a:r>
                        <a:rPr lang="cs-CZ" sz="1100" b="0">
                          <a:solidFill>
                            <a:schemeClr val="tx1"/>
                          </a:solidFill>
                        </a:rPr>
                        <a:t>Výzkum a vývoj </a:t>
                      </a:r>
                      <a:r>
                        <a:rPr lang="cs-CZ" sz="1100" b="1">
                          <a:solidFill>
                            <a:schemeClr val="tx1"/>
                          </a:solidFill>
                        </a:rPr>
                        <a:t>2 %</a:t>
                      </a:r>
                    </a:p>
                    <a:p>
                      <a:pPr algn="l"/>
                      <a:r>
                        <a:rPr lang="cs-CZ" sz="1100" b="0">
                          <a:solidFill>
                            <a:schemeClr val="tx1"/>
                          </a:solidFill>
                        </a:rPr>
                        <a:t>Technologie obecně, inovace, </a:t>
                      </a:r>
                    </a:p>
                    <a:p>
                      <a:pPr algn="l"/>
                      <a:r>
                        <a:rPr lang="cs-CZ" sz="1100" b="0">
                          <a:solidFill>
                            <a:schemeClr val="tx1"/>
                          </a:solidFill>
                        </a:rPr>
                        <a:t>modernizace </a:t>
                      </a:r>
                      <a:r>
                        <a:rPr lang="cs-CZ" sz="1100" b="1">
                          <a:solidFill>
                            <a:schemeClr val="tx1"/>
                          </a:solidFill>
                        </a:rPr>
                        <a:t>2 %</a:t>
                      </a:r>
                      <a:endParaRPr lang="en-US" sz="1100" b="1">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cs-CZ" sz="1100" b="0">
                          <a:solidFill>
                            <a:schemeClr val="tx1"/>
                          </a:solidFill>
                        </a:rPr>
                        <a:t>Zemědělství </a:t>
                      </a:r>
                      <a:r>
                        <a:rPr lang="cs-CZ" sz="1100" b="1">
                          <a:solidFill>
                            <a:schemeClr val="tx1"/>
                          </a:solidFill>
                        </a:rPr>
                        <a:t>2 %</a:t>
                      </a:r>
                    </a:p>
                    <a:p>
                      <a:pPr algn="l"/>
                      <a:r>
                        <a:rPr lang="cs-CZ" sz="1100" b="0">
                          <a:solidFill>
                            <a:schemeClr val="tx1"/>
                          </a:solidFill>
                        </a:rPr>
                        <a:t>Těžba </a:t>
                      </a:r>
                      <a:r>
                        <a:rPr lang="cs-CZ" sz="1100" b="1">
                          <a:solidFill>
                            <a:schemeClr val="tx1"/>
                          </a:solidFill>
                        </a:rPr>
                        <a:t>1 %</a:t>
                      </a:r>
                    </a:p>
                    <a:p>
                      <a:pPr algn="l"/>
                      <a:r>
                        <a:rPr lang="cs-CZ" sz="1100" b="0">
                          <a:solidFill>
                            <a:schemeClr val="tx1"/>
                          </a:solidFill>
                        </a:rPr>
                        <a:t>Ekologická transformace</a:t>
                      </a:r>
                    </a:p>
                    <a:p>
                      <a:pPr algn="l"/>
                      <a:r>
                        <a:rPr lang="cs-CZ" sz="1100" b="0">
                          <a:solidFill>
                            <a:schemeClr val="tx1"/>
                          </a:solidFill>
                        </a:rPr>
                        <a:t>průmyslu </a:t>
                      </a:r>
                      <a:r>
                        <a:rPr lang="cs-CZ" sz="1100" b="1">
                          <a:solidFill>
                            <a:schemeClr val="tx1"/>
                          </a:solidFill>
                        </a:rPr>
                        <a:t>1 %</a:t>
                      </a:r>
                      <a:endParaRPr lang="en-US" sz="1100" b="1">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cs-CZ" sz="1100" b="0">
                          <a:solidFill>
                            <a:schemeClr val="tx1"/>
                          </a:solidFill>
                        </a:rPr>
                        <a:t>Energetická soběstačnost </a:t>
                      </a:r>
                      <a:r>
                        <a:rPr lang="cs-CZ" sz="1100" b="1">
                          <a:solidFill>
                            <a:schemeClr val="tx1"/>
                          </a:solidFill>
                        </a:rPr>
                        <a:t>3 %</a:t>
                      </a:r>
                    </a:p>
                    <a:p>
                      <a:pPr algn="l"/>
                      <a:r>
                        <a:rPr lang="cs-CZ" sz="1100" b="0">
                          <a:solidFill>
                            <a:schemeClr val="tx1"/>
                          </a:solidFill>
                        </a:rPr>
                        <a:t>Potravinová soběstačnost </a:t>
                      </a:r>
                      <a:r>
                        <a:rPr lang="cs-CZ" sz="1100" b="1">
                          <a:solidFill>
                            <a:schemeClr val="tx1"/>
                          </a:solidFill>
                        </a:rPr>
                        <a:t>2 %</a:t>
                      </a:r>
                    </a:p>
                    <a:p>
                      <a:pPr algn="l"/>
                      <a:r>
                        <a:rPr lang="cs-CZ" sz="1100" b="0">
                          <a:solidFill>
                            <a:schemeClr val="tx1"/>
                          </a:solidFill>
                        </a:rPr>
                        <a:t>Soběstačnost obecně </a:t>
                      </a:r>
                      <a:r>
                        <a:rPr lang="cs-CZ" sz="1100" b="1">
                          <a:solidFill>
                            <a:schemeClr val="tx1"/>
                          </a:solidFill>
                        </a:rPr>
                        <a:t>1 %</a:t>
                      </a:r>
                      <a:endParaRPr lang="en-US" sz="1100" b="1">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3594282372"/>
                  </a:ext>
                </a:extLst>
              </a:tr>
            </a:tbl>
          </a:graphicData>
        </a:graphic>
      </p:graphicFrame>
      <p:graphicFrame>
        <p:nvGraphicFramePr>
          <p:cNvPr id="35" name="Chart 3">
            <a:extLst>
              <a:ext uri="{FF2B5EF4-FFF2-40B4-BE49-F238E27FC236}">
                <a16:creationId xmlns="" xmlns:a16="http://schemas.microsoft.com/office/drawing/2014/main" id="{95825A1E-6D5A-23FE-39A6-6C2348D76E92}"/>
              </a:ext>
            </a:extLst>
          </p:cNvPr>
          <p:cNvGraphicFramePr/>
          <p:nvPr/>
        </p:nvGraphicFramePr>
        <p:xfrm>
          <a:off x="119064" y="1235869"/>
          <a:ext cx="9205548" cy="1283155"/>
        </p:xfrm>
        <a:graphic>
          <a:graphicData uri="http://schemas.openxmlformats.org/drawingml/2006/chart">
            <c:chart xmlns:c="http://schemas.openxmlformats.org/drawingml/2006/chart" xmlns:r="http://schemas.openxmlformats.org/officeDocument/2006/relationships" r:id="rId5"/>
          </a:graphicData>
        </a:graphic>
      </p:graphicFrame>
      <p:sp>
        <p:nvSpPr>
          <p:cNvPr id="36" name="TextBox 12">
            <a:extLst>
              <a:ext uri="{FF2B5EF4-FFF2-40B4-BE49-F238E27FC236}">
                <a16:creationId xmlns="" xmlns:a16="http://schemas.microsoft.com/office/drawing/2014/main" id="{B23B3446-8C77-8AB2-B8B2-BB1776785B8D}"/>
              </a:ext>
            </a:extLst>
          </p:cNvPr>
          <p:cNvSpPr txBox="1"/>
          <p:nvPr/>
        </p:nvSpPr>
        <p:spPr>
          <a:xfrm>
            <a:off x="521160" y="5310790"/>
            <a:ext cx="11119978" cy="769441"/>
          </a:xfrm>
          <a:prstGeom prst="rect">
            <a:avLst/>
          </a:prstGeom>
          <a:noFill/>
        </p:spPr>
        <p:txBody>
          <a:bodyPr wrap="square" rtlCol="0">
            <a:spAutoFit/>
          </a:bodyPr>
          <a:lstStyle/>
          <a:p>
            <a:pPr marL="171450" marR="0" lvl="0" indent="-171450" algn="l" defTabSz="1219170" rtl="0" eaLnBrk="1" fontAlgn="auto" latinLnBrk="0" hangingPunct="1">
              <a:lnSpc>
                <a:spcPct val="100000"/>
              </a:lnSpc>
              <a:spcBef>
                <a:spcPts val="0"/>
              </a:spcBef>
              <a:spcAft>
                <a:spcPts val="0"/>
              </a:spcAft>
              <a:buClrTx/>
              <a:buSzTx/>
              <a:buFontTx/>
              <a:buChar char="-"/>
              <a:tabLst/>
              <a:defRPr/>
            </a:pPr>
            <a:r>
              <a:rPr lang="cs-CZ" sz="1100">
                <a:solidFill>
                  <a:srgbClr val="000000"/>
                </a:solidFill>
                <a:latin typeface="Arial" panose="020B0604020202020204"/>
              </a:rPr>
              <a:t>Výsledky výše zachycují odpovědi 53 % firem, které v otevřené otázce popsaly konkrétní klíčové projekty pro ekonomický rozvoj ČR. Rozložení odpovědí koresponduje s  obecnou identifikací prioritních oblastí pro investice na snímku 10.</a:t>
            </a:r>
          </a:p>
          <a:p>
            <a:pPr marL="171450" marR="0" lvl="0" indent="-171450" algn="l" defTabSz="1219170" rtl="0" eaLnBrk="1" fontAlgn="auto" latinLnBrk="0" hangingPunct="1">
              <a:lnSpc>
                <a:spcPct val="100000"/>
              </a:lnSpc>
              <a:spcBef>
                <a:spcPts val="0"/>
              </a:spcBef>
              <a:spcAft>
                <a:spcPts val="0"/>
              </a:spcAft>
              <a:buClrTx/>
              <a:buSzTx/>
              <a:buFontTx/>
              <a:buChar char="-"/>
              <a:tabLst/>
              <a:defRPr/>
            </a:pPr>
            <a:r>
              <a:rPr lang="cs-CZ" sz="1100">
                <a:solidFill>
                  <a:srgbClr val="000000"/>
                </a:solidFill>
                <a:latin typeface="Arial" panose="020B0604020202020204"/>
              </a:rPr>
              <a:t>47% část firem nedokázala klíčové projekty pojmenovat.</a:t>
            </a:r>
          </a:p>
          <a:p>
            <a:pPr marL="171450" marR="0" lvl="0" indent="-171450" algn="l" defTabSz="1219170" rtl="0" eaLnBrk="1" fontAlgn="auto" latinLnBrk="0" hangingPunct="1">
              <a:lnSpc>
                <a:spcPct val="100000"/>
              </a:lnSpc>
              <a:spcBef>
                <a:spcPts val="0"/>
              </a:spcBef>
              <a:spcAft>
                <a:spcPts val="0"/>
              </a:spcAft>
              <a:buClrTx/>
              <a:buSzTx/>
              <a:buFontTx/>
              <a:buChar char="-"/>
              <a:tabLst/>
              <a:defRPr/>
            </a:pPr>
            <a:r>
              <a:rPr lang="cs-CZ" sz="1100">
                <a:solidFill>
                  <a:srgbClr val="000000"/>
                </a:solidFill>
                <a:latin typeface="Arial" panose="020B0604020202020204"/>
              </a:rPr>
              <a:t>Význam jednotlivých oblastí je podrobněji rozepsán v následujících komentářích.</a:t>
            </a:r>
            <a:endParaRPr kumimoji="0" lang="cs-CZ" sz="11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 name="Zástupný text 3">
            <a:extLst>
              <a:ext uri="{FF2B5EF4-FFF2-40B4-BE49-F238E27FC236}">
                <a16:creationId xmlns="" xmlns:a16="http://schemas.microsoft.com/office/drawing/2014/main" id="{EF2D3962-3209-9871-A7B5-4162495B903D}"/>
              </a:ext>
            </a:extLst>
          </p:cNvPr>
          <p:cNvSpPr txBox="1">
            <a:spLocks/>
          </p:cNvSpPr>
          <p:nvPr/>
        </p:nvSpPr>
        <p:spPr>
          <a:xfrm>
            <a:off x="515380" y="6167558"/>
            <a:ext cx="10586475" cy="461665"/>
          </a:xfrm>
          <a:prstGeom prst="rect">
            <a:avLst/>
          </a:prstGeom>
        </p:spPr>
        <p:txBody>
          <a:bodyPr wrap="square" lIns="0" tIns="0" rIns="0" bIns="0" anchor="t" anchorCtr="0">
            <a:spAutoFit/>
          </a:bodyPr>
          <a:lstStyle>
            <a:lvl1pPr marL="0" indent="0" algn="l" defTabSz="914400" rtl="0" eaLnBrk="1" latinLnBrk="0" hangingPunct="1">
              <a:lnSpc>
                <a:spcPct val="100000"/>
              </a:lnSpc>
              <a:spcBef>
                <a:spcPts val="0"/>
              </a:spcBef>
              <a:buFont typeface="Arial" panose="020B0604020202020204" pitchFamily="34" charset="0"/>
              <a:buNone/>
              <a:defRPr sz="1000" i="1" kern="1200">
                <a:solidFill>
                  <a:schemeClr val="bg1">
                    <a:lumMod val="50000"/>
                  </a:schemeClr>
                </a:solidFill>
                <a:latin typeface="Arial" panose="020B0604020202020204" pitchFamily="34" charset="0"/>
                <a:ea typeface="+mn-ea"/>
                <a:cs typeface="Arial" pitchFamily="34" charset="0"/>
              </a:defRPr>
            </a:lvl1pPr>
            <a:lvl2pPr marL="457189" indent="0" algn="l" defTabSz="914400" rtl="0" eaLnBrk="1" latinLnBrk="0" hangingPunct="1">
              <a:lnSpc>
                <a:spcPct val="90000"/>
              </a:lnSpc>
              <a:spcBef>
                <a:spcPts val="500"/>
              </a:spcBef>
              <a:buFont typeface="Arial" panose="020B0604020202020204" pitchFamily="34" charset="0"/>
              <a:buNone/>
              <a:defRPr sz="1200" i="1" kern="1200">
                <a:solidFill>
                  <a:schemeClr val="bg1">
                    <a:lumMod val="6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Pozn.: Otevřená otázka; </a:t>
            </a:r>
            <a:r>
              <a:rPr lang="cs-CZ" dirty="0">
                <a:solidFill>
                  <a:srgbClr val="000000">
                    <a:lumMod val="50000"/>
                    <a:lumOff val="50000"/>
                  </a:srgbClr>
                </a:solidFill>
              </a:rPr>
              <a:t>Zobrazeny vždy tři nejčastější odpovědi za kategorii </a:t>
            </a:r>
            <a:r>
              <a:rPr kumimoji="0" lang="cs-CZ"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Nevím = 47 %;  Jiné = 9 % (Podpora podnikatelů 2 %, Infrastruktura 2%, Konkurenceschopnost 1 %); Nic = 1 %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Báze: n = 1267</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Otázka:</a:t>
            </a:r>
            <a:r>
              <a:rPr kumimoji="0" lang="pt-BR"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 </a:t>
            </a:r>
            <a:r>
              <a:rPr kumimoji="0" lang="cs-CZ"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Q2a. Je nějaký konkrétní projekt či projekty, které jsou podle Vás klíčové pro ekonomický rozvoj ČR?</a:t>
            </a:r>
          </a:p>
        </p:txBody>
      </p:sp>
    </p:spTree>
    <p:extLst>
      <p:ext uri="{BB962C8B-B14F-4D97-AF65-F5344CB8AC3E}">
        <p14:creationId xmlns:p14="http://schemas.microsoft.com/office/powerpoint/2010/main" val="23460206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 xmlns:a16="http://schemas.microsoft.com/office/drawing/2014/main" id="{0819634F-A2CA-7F5A-5755-C54FF311F86E}"/>
              </a:ext>
            </a:extLst>
          </p:cNvPr>
          <p:cNvGraphicFramePr>
            <a:graphicFrameLocks noGrp="1"/>
          </p:cNvGraphicFramePr>
          <p:nvPr>
            <p:extLst>
              <p:ext uri="{D42A27DB-BD31-4B8C-83A1-F6EECF244321}">
                <p14:modId xmlns:p14="http://schemas.microsoft.com/office/powerpoint/2010/main" val="2356252621"/>
              </p:ext>
            </p:extLst>
          </p:nvPr>
        </p:nvGraphicFramePr>
        <p:xfrm>
          <a:off x="523070" y="1451458"/>
          <a:ext cx="9217608" cy="3578886"/>
        </p:xfrm>
        <a:graphic>
          <a:graphicData uri="http://schemas.openxmlformats.org/drawingml/2006/table">
            <a:tbl>
              <a:tblPr bandRow="1">
                <a:tableStyleId>{5C22544A-7EE6-4342-B048-85BDC9FD1C3A}</a:tableStyleId>
              </a:tblPr>
              <a:tblGrid>
                <a:gridCol w="1536268">
                  <a:extLst>
                    <a:ext uri="{9D8B030D-6E8A-4147-A177-3AD203B41FA5}">
                      <a16:colId xmlns="" xmlns:a16="http://schemas.microsoft.com/office/drawing/2014/main" val="1922491702"/>
                    </a:ext>
                  </a:extLst>
                </a:gridCol>
                <a:gridCol w="1536268">
                  <a:extLst>
                    <a:ext uri="{9D8B030D-6E8A-4147-A177-3AD203B41FA5}">
                      <a16:colId xmlns="" xmlns:a16="http://schemas.microsoft.com/office/drawing/2014/main" val="4089369758"/>
                    </a:ext>
                  </a:extLst>
                </a:gridCol>
                <a:gridCol w="1536268">
                  <a:extLst>
                    <a:ext uri="{9D8B030D-6E8A-4147-A177-3AD203B41FA5}">
                      <a16:colId xmlns="" xmlns:a16="http://schemas.microsoft.com/office/drawing/2014/main" val="2352252209"/>
                    </a:ext>
                  </a:extLst>
                </a:gridCol>
                <a:gridCol w="1536268">
                  <a:extLst>
                    <a:ext uri="{9D8B030D-6E8A-4147-A177-3AD203B41FA5}">
                      <a16:colId xmlns="" xmlns:a16="http://schemas.microsoft.com/office/drawing/2014/main" val="3141394446"/>
                    </a:ext>
                  </a:extLst>
                </a:gridCol>
                <a:gridCol w="1536268">
                  <a:extLst>
                    <a:ext uri="{9D8B030D-6E8A-4147-A177-3AD203B41FA5}">
                      <a16:colId xmlns="" xmlns:a16="http://schemas.microsoft.com/office/drawing/2014/main" val="3985734461"/>
                    </a:ext>
                  </a:extLst>
                </a:gridCol>
                <a:gridCol w="1536268">
                  <a:extLst>
                    <a:ext uri="{9D8B030D-6E8A-4147-A177-3AD203B41FA5}">
                      <a16:colId xmlns="" xmlns:a16="http://schemas.microsoft.com/office/drawing/2014/main" val="912228140"/>
                    </a:ext>
                  </a:extLst>
                </a:gridCol>
              </a:tblGrid>
              <a:tr h="596481">
                <a:tc>
                  <a:txBody>
                    <a:bodyPr/>
                    <a:lstStyle/>
                    <a:p>
                      <a:pPr algn="ctr"/>
                      <a:r>
                        <a:rPr lang="cs-CZ" sz="1200" b="1"/>
                        <a:t>Problémy</a:t>
                      </a:r>
                    </a:p>
                  </a:txBody>
                  <a:tcPr anchor="ctr">
                    <a:lnL w="12700" cmpd="sng">
                      <a:noFill/>
                    </a:lnL>
                    <a:lnR w="12700" cmpd="sng">
                      <a:noFill/>
                    </a:lnR>
                    <a:lnT w="12700" cmpd="sng">
                      <a:noFill/>
                    </a:lnT>
                    <a:lnB w="9525" cap="flat" cmpd="sng" algn="ctr">
                      <a:solidFill>
                        <a:schemeClr val="accent6">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cs-CZ" sz="1200" b="1"/>
                        <a:t>Total</a:t>
                      </a:r>
                    </a:p>
                  </a:txBody>
                  <a:tcPr anchor="ctr">
                    <a:lnL w="12700" cmpd="sng">
                      <a:noFill/>
                    </a:lnL>
                    <a:lnR w="12700" cmpd="sng">
                      <a:noFill/>
                    </a:lnR>
                    <a:lnT w="12700" cmpd="sng">
                      <a:noFill/>
                    </a:lnT>
                    <a:lnB w="9525" cap="flat" cmpd="sng" algn="ctr">
                      <a:solidFill>
                        <a:schemeClr val="accent6">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cs-CZ" sz="1200" b="1"/>
                        <a:t>0 – 10 zaměstnanců</a:t>
                      </a:r>
                    </a:p>
                  </a:txBody>
                  <a:tcPr anchor="ctr">
                    <a:lnL w="12700" cmpd="sng">
                      <a:noFill/>
                    </a:lnL>
                    <a:lnR w="12700" cmpd="sng">
                      <a:noFill/>
                    </a:lnR>
                    <a:lnT w="12700" cmpd="sng">
                      <a:noFill/>
                    </a:lnT>
                    <a:lnB w="9525" cap="flat" cmpd="sng" algn="ctr">
                      <a:solidFill>
                        <a:schemeClr val="accent6">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cs-CZ" sz="1200" b="1"/>
                        <a:t>11 – 50 zaměstnanců</a:t>
                      </a:r>
                    </a:p>
                  </a:txBody>
                  <a:tcPr anchor="ctr">
                    <a:lnL w="12700" cmpd="sng">
                      <a:noFill/>
                    </a:lnL>
                    <a:lnR w="12700" cmpd="sng">
                      <a:noFill/>
                    </a:lnR>
                    <a:lnT w="12700" cmpd="sng">
                      <a:noFill/>
                    </a:lnT>
                    <a:lnB w="9525" cap="flat" cmpd="sng" algn="ctr">
                      <a:solidFill>
                        <a:schemeClr val="accent6">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cs-CZ" sz="1200" b="1"/>
                        <a:t>50 – 250 zaměstnanců</a:t>
                      </a:r>
                    </a:p>
                  </a:txBody>
                  <a:tcPr anchor="ctr">
                    <a:lnL w="12700" cmpd="sng">
                      <a:noFill/>
                    </a:lnL>
                    <a:lnR w="12700" cmpd="sng">
                      <a:noFill/>
                    </a:lnR>
                    <a:lnT w="12700" cmpd="sng">
                      <a:noFill/>
                    </a:lnT>
                    <a:lnB w="9525" cap="flat" cmpd="sng" algn="ctr">
                      <a:solidFill>
                        <a:schemeClr val="accent6">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cs-CZ" sz="1200" b="1"/>
                        <a:t>250+ zaměstnanců</a:t>
                      </a:r>
                    </a:p>
                  </a:txBody>
                  <a:tcPr anchor="ctr">
                    <a:lnL w="12700" cmpd="sng">
                      <a:noFill/>
                    </a:lnL>
                    <a:lnR w="12700" cmpd="sng">
                      <a:noFill/>
                    </a:lnR>
                    <a:lnT w="12700" cmpd="sng">
                      <a:noFill/>
                    </a:lnT>
                    <a:lnB w="9525" cap="flat" cmpd="sng" algn="ctr">
                      <a:solidFill>
                        <a:schemeClr val="accent6">
                          <a:lumMod val="7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21703357"/>
                  </a:ext>
                </a:extLst>
              </a:tr>
              <a:tr h="596481">
                <a:tc>
                  <a:txBody>
                    <a:bodyPr/>
                    <a:lstStyle/>
                    <a:p>
                      <a:pPr marL="228600" indent="-228600" algn="ctr">
                        <a:buAutoNum type="arabicPeriod"/>
                      </a:pPr>
                      <a:r>
                        <a:rPr lang="cs-CZ" sz="1200"/>
                        <a:t>Nejrizikovější</a:t>
                      </a:r>
                    </a:p>
                  </a:txBody>
                  <a:tcPr anchor="ctr">
                    <a:lnL w="12700" cmpd="sng">
                      <a:noFill/>
                    </a:lnL>
                    <a:lnR w="12700" cmpd="sng">
                      <a:noFill/>
                    </a:lnR>
                    <a:lnT w="9525" cap="flat" cmpd="sng" algn="ctr">
                      <a:solidFill>
                        <a:schemeClr val="accent6">
                          <a:lumMod val="75000"/>
                        </a:schemeClr>
                      </a:solidFill>
                      <a:prstDash val="sysDash"/>
                      <a:round/>
                      <a:headEnd type="none" w="med" len="med"/>
                      <a:tailEnd type="none" w="med" len="med"/>
                    </a:lnT>
                    <a:lnB w="9525" cap="flat" cmpd="sng" algn="ctr">
                      <a:solidFill>
                        <a:schemeClr val="accent6">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1" kern="1200">
                          <a:solidFill>
                            <a:schemeClr val="tx1"/>
                          </a:solidFill>
                          <a:latin typeface="+mn-lt"/>
                          <a:ea typeface="+mn-ea"/>
                          <a:cs typeface="+mn-cs"/>
                        </a:rPr>
                        <a:t>Trh práce</a:t>
                      </a:r>
                    </a:p>
                  </a:txBody>
                  <a:tcPr marL="9525" marR="9525" marT="9525" marB="0" anchor="ctr">
                    <a:lnL w="12700" cmpd="sng">
                      <a:noFill/>
                    </a:lnL>
                    <a:lnR w="12700" cmpd="sng">
                      <a:noFill/>
                    </a:lnR>
                    <a:lnT w="9525" cap="flat" cmpd="sng" algn="ctr">
                      <a:solidFill>
                        <a:schemeClr val="accent6">
                          <a:lumMod val="75000"/>
                        </a:schemeClr>
                      </a:solidFill>
                      <a:prstDash val="sysDash"/>
                      <a:round/>
                      <a:headEnd type="none" w="med" len="med"/>
                      <a:tailEnd type="none" w="med" len="med"/>
                    </a:lnT>
                    <a:lnB w="9525" cap="flat" cmpd="sng" algn="ctr">
                      <a:solidFill>
                        <a:schemeClr val="accent6">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pt-BR" sz="1200" kern="1200">
                          <a:solidFill>
                            <a:schemeClr val="dk1"/>
                          </a:solidFill>
                          <a:latin typeface="+mn-lt"/>
                          <a:ea typeface="+mn-ea"/>
                          <a:cs typeface="+mn-cs"/>
                        </a:rPr>
                        <a:t>Investice do státní a veřejné správy</a:t>
                      </a:r>
                    </a:p>
                  </a:txBody>
                  <a:tcPr marL="9525" marR="9525" marT="9525" marB="0" anchor="ctr">
                    <a:lnL w="12700" cmpd="sng">
                      <a:noFill/>
                    </a:lnL>
                    <a:lnR w="12700" cmpd="sng">
                      <a:noFill/>
                    </a:lnR>
                    <a:lnT w="9525" cap="flat" cmpd="sng" algn="ctr">
                      <a:solidFill>
                        <a:schemeClr val="accent6">
                          <a:lumMod val="75000"/>
                        </a:schemeClr>
                      </a:solidFill>
                      <a:prstDash val="sysDash"/>
                      <a:round/>
                      <a:headEnd type="none" w="med" len="med"/>
                      <a:tailEnd type="none" w="med" len="med"/>
                    </a:lnT>
                    <a:lnB w="9525" cap="flat" cmpd="sng" algn="ctr">
                      <a:solidFill>
                        <a:schemeClr val="accent6">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kern="1200">
                          <a:solidFill>
                            <a:schemeClr val="dk1"/>
                          </a:solidFill>
                          <a:latin typeface="+mn-lt"/>
                          <a:ea typeface="+mn-ea"/>
                          <a:cs typeface="+mn-cs"/>
                        </a:rPr>
                        <a:t>Trh práce</a:t>
                      </a:r>
                    </a:p>
                  </a:txBody>
                  <a:tcPr marL="9525" marR="9525" marT="9525" marB="0" anchor="ctr">
                    <a:lnL w="12700" cmpd="sng">
                      <a:noFill/>
                    </a:lnL>
                    <a:lnR w="12700" cmpd="sng">
                      <a:noFill/>
                    </a:lnR>
                    <a:lnT w="9525" cap="flat" cmpd="sng" algn="ctr">
                      <a:solidFill>
                        <a:schemeClr val="accent6">
                          <a:lumMod val="75000"/>
                        </a:schemeClr>
                      </a:solidFill>
                      <a:prstDash val="sysDash"/>
                      <a:round/>
                      <a:headEnd type="none" w="med" len="med"/>
                      <a:tailEnd type="none" w="med" len="med"/>
                    </a:lnT>
                    <a:lnB w="9525" cap="flat" cmpd="sng" algn="ctr">
                      <a:solidFill>
                        <a:schemeClr val="accent6">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kern="1200">
                          <a:solidFill>
                            <a:schemeClr val="dk1"/>
                          </a:solidFill>
                          <a:latin typeface="+mn-lt"/>
                          <a:ea typeface="+mn-ea"/>
                          <a:cs typeface="+mn-cs"/>
                        </a:rPr>
                        <a:t>Trh práce</a:t>
                      </a:r>
                    </a:p>
                  </a:txBody>
                  <a:tcPr marL="9525" marR="9525" marT="9525" marB="0" anchor="ctr">
                    <a:lnL w="12700" cmpd="sng">
                      <a:noFill/>
                    </a:lnL>
                    <a:lnR w="12700" cmpd="sng">
                      <a:noFill/>
                    </a:lnR>
                    <a:lnT w="9525" cap="flat" cmpd="sng" algn="ctr">
                      <a:solidFill>
                        <a:schemeClr val="accent6">
                          <a:lumMod val="75000"/>
                        </a:schemeClr>
                      </a:solidFill>
                      <a:prstDash val="sysDash"/>
                      <a:round/>
                      <a:headEnd type="none" w="med" len="med"/>
                      <a:tailEnd type="none" w="med" len="med"/>
                    </a:lnT>
                    <a:lnB w="9525" cap="flat" cmpd="sng" algn="ctr">
                      <a:solidFill>
                        <a:schemeClr val="accent6">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kern="1200">
                          <a:solidFill>
                            <a:schemeClr val="dk1"/>
                          </a:solidFill>
                          <a:latin typeface="+mn-lt"/>
                          <a:ea typeface="+mn-ea"/>
                          <a:cs typeface="+mn-cs"/>
                        </a:rPr>
                        <a:t>Trh práce</a:t>
                      </a:r>
                    </a:p>
                  </a:txBody>
                  <a:tcPr marL="9525" marR="9525" marT="9525" marB="0" anchor="ctr">
                    <a:lnL w="12700" cmpd="sng">
                      <a:noFill/>
                    </a:lnL>
                    <a:lnR w="12700" cmpd="sng">
                      <a:noFill/>
                    </a:lnR>
                    <a:lnT w="9525" cap="flat" cmpd="sng" algn="ctr">
                      <a:solidFill>
                        <a:schemeClr val="accent6">
                          <a:lumMod val="75000"/>
                        </a:schemeClr>
                      </a:solidFill>
                      <a:prstDash val="sysDash"/>
                      <a:round/>
                      <a:headEnd type="none" w="med" len="med"/>
                      <a:tailEnd type="none" w="med" len="med"/>
                    </a:lnT>
                    <a:lnB w="9525" cap="flat" cmpd="sng" algn="ctr">
                      <a:solidFill>
                        <a:schemeClr val="accent6">
                          <a:lumMod val="7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872160225"/>
                  </a:ext>
                </a:extLst>
              </a:tr>
              <a:tr h="596481">
                <a:tc>
                  <a:txBody>
                    <a:bodyPr/>
                    <a:lstStyle/>
                    <a:p>
                      <a:pPr algn="ctr"/>
                      <a:r>
                        <a:rPr lang="cs-CZ" sz="1200"/>
                        <a:t>2. Nejrizikovější</a:t>
                      </a:r>
                    </a:p>
                  </a:txBody>
                  <a:tcPr anchor="ctr">
                    <a:lnL w="12700" cmpd="sng">
                      <a:noFill/>
                    </a:lnL>
                    <a:lnR w="12700" cmpd="sng">
                      <a:noFill/>
                    </a:lnR>
                    <a:lnT w="9525" cap="flat" cmpd="sng" algn="ctr">
                      <a:solidFill>
                        <a:schemeClr val="accent6">
                          <a:lumMod val="75000"/>
                        </a:schemeClr>
                      </a:solidFill>
                      <a:prstDash val="sysDash"/>
                      <a:round/>
                      <a:headEnd type="none" w="med" len="med"/>
                      <a:tailEnd type="none" w="med" len="med"/>
                    </a:lnT>
                    <a:lnB w="9525" cap="flat" cmpd="sng" algn="ctr">
                      <a:solidFill>
                        <a:schemeClr val="accent6">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1" kern="1200">
                          <a:solidFill>
                            <a:schemeClr val="tx1"/>
                          </a:solidFill>
                          <a:latin typeface="+mn-lt"/>
                          <a:ea typeface="+mn-ea"/>
                          <a:cs typeface="+mn-cs"/>
                        </a:rPr>
                        <a:t>Energetika</a:t>
                      </a:r>
                    </a:p>
                  </a:txBody>
                  <a:tcPr marL="9525" marR="9525" marT="9525" marB="0" anchor="ctr">
                    <a:lnL w="12700" cmpd="sng">
                      <a:noFill/>
                    </a:lnL>
                    <a:lnR w="12700" cmpd="sng">
                      <a:noFill/>
                    </a:lnR>
                    <a:lnT w="9525" cap="flat" cmpd="sng" algn="ctr">
                      <a:solidFill>
                        <a:schemeClr val="accent6">
                          <a:lumMod val="75000"/>
                        </a:schemeClr>
                      </a:solidFill>
                      <a:prstDash val="sysDash"/>
                      <a:round/>
                      <a:headEnd type="none" w="med" len="med"/>
                      <a:tailEnd type="none" w="med" len="med"/>
                    </a:lnT>
                    <a:lnB w="9525" cap="flat" cmpd="sng" algn="ctr">
                      <a:solidFill>
                        <a:schemeClr val="accent6">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kern="1200">
                          <a:solidFill>
                            <a:schemeClr val="dk1"/>
                          </a:solidFill>
                          <a:latin typeface="+mn-lt"/>
                          <a:ea typeface="+mn-ea"/>
                          <a:cs typeface="+mn-cs"/>
                        </a:rPr>
                        <a:t>Energetika</a:t>
                      </a:r>
                    </a:p>
                  </a:txBody>
                  <a:tcPr marL="9525" marR="9525" marT="9525" marB="0" anchor="ctr">
                    <a:lnL w="12700" cmpd="sng">
                      <a:noFill/>
                    </a:lnL>
                    <a:lnR w="12700" cmpd="sng">
                      <a:noFill/>
                    </a:lnR>
                    <a:lnT w="9525" cap="flat" cmpd="sng" algn="ctr">
                      <a:solidFill>
                        <a:schemeClr val="accent6">
                          <a:lumMod val="75000"/>
                        </a:schemeClr>
                      </a:solidFill>
                      <a:prstDash val="sysDash"/>
                      <a:round/>
                      <a:headEnd type="none" w="med" len="med"/>
                      <a:tailEnd type="none" w="med" len="med"/>
                    </a:lnT>
                    <a:lnB w="9525" cap="flat" cmpd="sng" algn="ctr">
                      <a:solidFill>
                        <a:schemeClr val="accent6">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pt-BR" sz="1200" kern="1200">
                          <a:solidFill>
                            <a:schemeClr val="dk1"/>
                          </a:solidFill>
                          <a:latin typeface="+mn-lt"/>
                          <a:ea typeface="+mn-ea"/>
                          <a:cs typeface="+mn-cs"/>
                        </a:rPr>
                        <a:t>Investice do státní a veřejné správy</a:t>
                      </a:r>
                    </a:p>
                  </a:txBody>
                  <a:tcPr marL="9525" marR="9525" marT="9525" marB="0" anchor="ctr">
                    <a:lnL w="12700" cmpd="sng">
                      <a:noFill/>
                    </a:lnL>
                    <a:lnR w="12700" cmpd="sng">
                      <a:noFill/>
                    </a:lnR>
                    <a:lnT w="9525" cap="flat" cmpd="sng" algn="ctr">
                      <a:solidFill>
                        <a:schemeClr val="accent6">
                          <a:lumMod val="75000"/>
                        </a:schemeClr>
                      </a:solidFill>
                      <a:prstDash val="sysDash"/>
                      <a:round/>
                      <a:headEnd type="none" w="med" len="med"/>
                      <a:tailEnd type="none" w="med" len="med"/>
                    </a:lnT>
                    <a:lnB w="9525" cap="flat" cmpd="sng" algn="ctr">
                      <a:solidFill>
                        <a:schemeClr val="accent6">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kern="1200">
                          <a:solidFill>
                            <a:schemeClr val="dk1"/>
                          </a:solidFill>
                          <a:latin typeface="+mn-lt"/>
                          <a:ea typeface="+mn-ea"/>
                          <a:cs typeface="+mn-cs"/>
                        </a:rPr>
                        <a:t>Energetika</a:t>
                      </a:r>
                    </a:p>
                  </a:txBody>
                  <a:tcPr marL="9525" marR="9525" marT="9525" marB="0" anchor="ctr">
                    <a:lnL w="12700" cmpd="sng">
                      <a:noFill/>
                    </a:lnL>
                    <a:lnR w="12700" cmpd="sng">
                      <a:noFill/>
                    </a:lnR>
                    <a:lnT w="9525" cap="flat" cmpd="sng" algn="ctr">
                      <a:solidFill>
                        <a:schemeClr val="accent6">
                          <a:lumMod val="75000"/>
                        </a:schemeClr>
                      </a:solidFill>
                      <a:prstDash val="sysDash"/>
                      <a:round/>
                      <a:headEnd type="none" w="med" len="med"/>
                      <a:tailEnd type="none" w="med" len="med"/>
                    </a:lnT>
                    <a:lnB w="9525" cap="flat" cmpd="sng" algn="ctr">
                      <a:solidFill>
                        <a:schemeClr val="accent6">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kern="1200">
                          <a:solidFill>
                            <a:schemeClr val="dk1"/>
                          </a:solidFill>
                          <a:latin typeface="+mn-lt"/>
                          <a:ea typeface="+mn-ea"/>
                          <a:cs typeface="+mn-cs"/>
                        </a:rPr>
                        <a:t>Energetika</a:t>
                      </a:r>
                    </a:p>
                  </a:txBody>
                  <a:tcPr marL="9525" marR="9525" marT="9525" marB="0" anchor="ctr">
                    <a:lnL w="12700" cmpd="sng">
                      <a:noFill/>
                    </a:lnL>
                    <a:lnR w="12700" cmpd="sng">
                      <a:noFill/>
                    </a:lnR>
                    <a:lnT w="9525" cap="flat" cmpd="sng" algn="ctr">
                      <a:solidFill>
                        <a:schemeClr val="accent6">
                          <a:lumMod val="75000"/>
                        </a:schemeClr>
                      </a:solidFill>
                      <a:prstDash val="sysDash"/>
                      <a:round/>
                      <a:headEnd type="none" w="med" len="med"/>
                      <a:tailEnd type="none" w="med" len="med"/>
                    </a:lnT>
                    <a:lnB w="9525" cap="flat" cmpd="sng" algn="ctr">
                      <a:solidFill>
                        <a:schemeClr val="accent6">
                          <a:lumMod val="7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756944058"/>
                  </a:ext>
                </a:extLst>
              </a:tr>
              <a:tr h="596481">
                <a:tc>
                  <a:txBody>
                    <a:bodyPr/>
                    <a:lstStyle/>
                    <a:p>
                      <a:pPr algn="ctr"/>
                      <a:r>
                        <a:rPr lang="cs-CZ" sz="1200"/>
                        <a:t>3. Nejrizikovější</a:t>
                      </a:r>
                    </a:p>
                  </a:txBody>
                  <a:tcPr anchor="ctr">
                    <a:lnL w="12700" cmpd="sng">
                      <a:noFill/>
                    </a:lnL>
                    <a:lnR w="12700" cmpd="sng">
                      <a:noFill/>
                    </a:lnR>
                    <a:lnT w="9525" cap="flat" cmpd="sng" algn="ctr">
                      <a:solidFill>
                        <a:schemeClr val="accent6">
                          <a:lumMod val="75000"/>
                        </a:schemeClr>
                      </a:solidFill>
                      <a:prstDash val="sysDash"/>
                      <a:round/>
                      <a:headEnd type="none" w="med" len="med"/>
                      <a:tailEnd type="none" w="med" len="med"/>
                    </a:lnT>
                    <a:lnB w="9525" cap="flat" cmpd="sng" algn="ctr">
                      <a:solidFill>
                        <a:schemeClr val="accent6">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pt-BR" sz="1200" b="1" kern="1200">
                          <a:solidFill>
                            <a:schemeClr val="tx1"/>
                          </a:solidFill>
                          <a:latin typeface="+mn-lt"/>
                          <a:ea typeface="+mn-ea"/>
                          <a:cs typeface="+mn-cs"/>
                        </a:rPr>
                        <a:t>Investice do státní a veřejné správy</a:t>
                      </a:r>
                    </a:p>
                  </a:txBody>
                  <a:tcPr marL="9525" marR="9525" marT="9525" marB="0" anchor="ctr">
                    <a:lnL w="12700" cmpd="sng">
                      <a:noFill/>
                    </a:lnL>
                    <a:lnR w="12700" cmpd="sng">
                      <a:noFill/>
                    </a:lnR>
                    <a:lnT w="9525" cap="flat" cmpd="sng" algn="ctr">
                      <a:solidFill>
                        <a:schemeClr val="accent6">
                          <a:lumMod val="75000"/>
                        </a:schemeClr>
                      </a:solidFill>
                      <a:prstDash val="sysDash"/>
                      <a:round/>
                      <a:headEnd type="none" w="med" len="med"/>
                      <a:tailEnd type="none" w="med" len="med"/>
                    </a:lnT>
                    <a:lnB w="9525" cap="flat" cmpd="sng" algn="ctr">
                      <a:solidFill>
                        <a:schemeClr val="accent6">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kern="1200">
                          <a:solidFill>
                            <a:schemeClr val="dk1"/>
                          </a:solidFill>
                          <a:latin typeface="+mn-lt"/>
                          <a:ea typeface="+mn-ea"/>
                          <a:cs typeface="+mn-cs"/>
                        </a:rPr>
                        <a:t>Trh práce</a:t>
                      </a:r>
                    </a:p>
                  </a:txBody>
                  <a:tcPr marL="9525" marR="9525" marT="9525" marB="0" anchor="ctr">
                    <a:lnL w="12700" cmpd="sng">
                      <a:noFill/>
                    </a:lnL>
                    <a:lnR w="12700" cmpd="sng">
                      <a:noFill/>
                    </a:lnR>
                    <a:lnT w="9525" cap="flat" cmpd="sng" algn="ctr">
                      <a:solidFill>
                        <a:schemeClr val="accent6">
                          <a:lumMod val="75000"/>
                        </a:schemeClr>
                      </a:solidFill>
                      <a:prstDash val="sysDash"/>
                      <a:round/>
                      <a:headEnd type="none" w="med" len="med"/>
                      <a:tailEnd type="none" w="med" len="med"/>
                    </a:lnT>
                    <a:lnB w="9525" cap="flat" cmpd="sng" algn="ctr">
                      <a:solidFill>
                        <a:schemeClr val="accent6">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kern="1200">
                          <a:solidFill>
                            <a:schemeClr val="dk1"/>
                          </a:solidFill>
                          <a:latin typeface="+mn-lt"/>
                          <a:ea typeface="+mn-ea"/>
                          <a:cs typeface="+mn-cs"/>
                        </a:rPr>
                        <a:t>Vzdělávání</a:t>
                      </a:r>
                    </a:p>
                  </a:txBody>
                  <a:tcPr marL="9525" marR="9525" marT="9525" marB="0" anchor="ctr">
                    <a:lnL w="12700" cmpd="sng">
                      <a:noFill/>
                    </a:lnL>
                    <a:lnR w="12700" cmpd="sng">
                      <a:noFill/>
                    </a:lnR>
                    <a:lnT w="9525" cap="flat" cmpd="sng" algn="ctr">
                      <a:solidFill>
                        <a:schemeClr val="accent6">
                          <a:lumMod val="75000"/>
                        </a:schemeClr>
                      </a:solidFill>
                      <a:prstDash val="sysDash"/>
                      <a:round/>
                      <a:headEnd type="none" w="med" len="med"/>
                      <a:tailEnd type="none" w="med" len="med"/>
                    </a:lnT>
                    <a:lnB w="9525" cap="flat" cmpd="sng" algn="ctr">
                      <a:solidFill>
                        <a:schemeClr val="accent6">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pt-BR" sz="1200" kern="1200">
                          <a:solidFill>
                            <a:schemeClr val="dk1"/>
                          </a:solidFill>
                          <a:latin typeface="+mn-lt"/>
                          <a:ea typeface="+mn-ea"/>
                          <a:cs typeface="+mn-cs"/>
                        </a:rPr>
                        <a:t>Investice do státní a veřejné správy</a:t>
                      </a:r>
                    </a:p>
                  </a:txBody>
                  <a:tcPr marL="9525" marR="9525" marT="9525" marB="0" anchor="ctr">
                    <a:lnL w="12700" cmpd="sng">
                      <a:noFill/>
                    </a:lnL>
                    <a:lnR w="12700" cmpd="sng">
                      <a:noFill/>
                    </a:lnR>
                    <a:lnT w="9525" cap="flat" cmpd="sng" algn="ctr">
                      <a:solidFill>
                        <a:schemeClr val="accent6">
                          <a:lumMod val="75000"/>
                        </a:schemeClr>
                      </a:solidFill>
                      <a:prstDash val="sysDash"/>
                      <a:round/>
                      <a:headEnd type="none" w="med" len="med"/>
                      <a:tailEnd type="none" w="med" len="med"/>
                    </a:lnT>
                    <a:lnB w="9525" cap="flat" cmpd="sng" algn="ctr">
                      <a:solidFill>
                        <a:schemeClr val="accent6">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kern="1200">
                          <a:solidFill>
                            <a:schemeClr val="dk1"/>
                          </a:solidFill>
                          <a:latin typeface="+mn-lt"/>
                          <a:ea typeface="+mn-ea"/>
                          <a:cs typeface="+mn-cs"/>
                        </a:rPr>
                        <a:t>Vzdělávání</a:t>
                      </a:r>
                    </a:p>
                  </a:txBody>
                  <a:tcPr marL="9525" marR="9525" marT="9525" marB="0" anchor="ctr">
                    <a:lnL w="12700" cmpd="sng">
                      <a:noFill/>
                    </a:lnL>
                    <a:lnR w="12700" cmpd="sng">
                      <a:noFill/>
                    </a:lnR>
                    <a:lnT w="9525" cap="flat" cmpd="sng" algn="ctr">
                      <a:solidFill>
                        <a:schemeClr val="accent6">
                          <a:lumMod val="75000"/>
                        </a:schemeClr>
                      </a:solidFill>
                      <a:prstDash val="sysDash"/>
                      <a:round/>
                      <a:headEnd type="none" w="med" len="med"/>
                      <a:tailEnd type="none" w="med" len="med"/>
                    </a:lnT>
                    <a:lnB w="9525" cap="flat" cmpd="sng" algn="ctr">
                      <a:solidFill>
                        <a:schemeClr val="accent6">
                          <a:lumMod val="7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093468144"/>
                  </a:ext>
                </a:extLst>
              </a:tr>
              <a:tr h="596481">
                <a:tc>
                  <a:txBody>
                    <a:bodyPr/>
                    <a:lstStyle/>
                    <a:p>
                      <a:pPr algn="ctr"/>
                      <a:r>
                        <a:rPr lang="cs-CZ" sz="1200"/>
                        <a:t>4. Nejrizikovější</a:t>
                      </a:r>
                    </a:p>
                  </a:txBody>
                  <a:tcPr anchor="ctr">
                    <a:lnL w="12700" cmpd="sng">
                      <a:noFill/>
                    </a:lnL>
                    <a:lnR w="12700" cmpd="sng">
                      <a:noFill/>
                    </a:lnR>
                    <a:lnT w="9525" cap="flat" cmpd="sng" algn="ctr">
                      <a:solidFill>
                        <a:schemeClr val="accent6">
                          <a:lumMod val="75000"/>
                        </a:schemeClr>
                      </a:solidFill>
                      <a:prstDash val="sysDash"/>
                      <a:round/>
                      <a:headEnd type="none" w="med" len="med"/>
                      <a:tailEnd type="none" w="med" len="med"/>
                    </a:lnT>
                    <a:lnB w="9525" cap="flat" cmpd="sng" algn="ctr">
                      <a:solidFill>
                        <a:schemeClr val="accent6">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b="1" kern="1200">
                          <a:solidFill>
                            <a:schemeClr val="tx1"/>
                          </a:solidFill>
                          <a:latin typeface="+mn-lt"/>
                          <a:ea typeface="+mn-ea"/>
                          <a:cs typeface="+mn-cs"/>
                        </a:rPr>
                        <a:t>Vzdělávání</a:t>
                      </a:r>
                    </a:p>
                  </a:txBody>
                  <a:tcPr marL="9525" marR="9525" marT="9525" marB="0" anchor="ctr">
                    <a:lnL w="12700" cmpd="sng">
                      <a:noFill/>
                    </a:lnL>
                    <a:lnR w="12700" cmpd="sng">
                      <a:noFill/>
                    </a:lnR>
                    <a:lnT w="9525" cap="flat" cmpd="sng" algn="ctr">
                      <a:solidFill>
                        <a:schemeClr val="accent6">
                          <a:lumMod val="75000"/>
                        </a:schemeClr>
                      </a:solidFill>
                      <a:prstDash val="sysDash"/>
                      <a:round/>
                      <a:headEnd type="none" w="med" len="med"/>
                      <a:tailEnd type="none" w="med" len="med"/>
                    </a:lnT>
                    <a:lnB w="9525" cap="flat" cmpd="sng" algn="ctr">
                      <a:solidFill>
                        <a:schemeClr val="accent6">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kern="1200">
                          <a:solidFill>
                            <a:schemeClr val="dk1"/>
                          </a:solidFill>
                          <a:latin typeface="+mn-lt"/>
                          <a:ea typeface="+mn-ea"/>
                          <a:cs typeface="+mn-cs"/>
                        </a:rPr>
                        <a:t>Vzdělávání</a:t>
                      </a:r>
                    </a:p>
                  </a:txBody>
                  <a:tcPr marL="9525" marR="9525" marT="9525" marB="0" anchor="ctr">
                    <a:lnL w="12700" cmpd="sng">
                      <a:noFill/>
                    </a:lnL>
                    <a:lnR w="12700" cmpd="sng">
                      <a:noFill/>
                    </a:lnR>
                    <a:lnT w="9525" cap="flat" cmpd="sng" algn="ctr">
                      <a:solidFill>
                        <a:schemeClr val="accent6">
                          <a:lumMod val="75000"/>
                        </a:schemeClr>
                      </a:solidFill>
                      <a:prstDash val="sysDash"/>
                      <a:round/>
                      <a:headEnd type="none" w="med" len="med"/>
                      <a:tailEnd type="none" w="med" len="med"/>
                    </a:lnT>
                    <a:lnB w="9525" cap="flat" cmpd="sng" algn="ctr">
                      <a:solidFill>
                        <a:schemeClr val="accent6">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kern="1200">
                          <a:solidFill>
                            <a:schemeClr val="dk1"/>
                          </a:solidFill>
                          <a:latin typeface="+mn-lt"/>
                          <a:ea typeface="+mn-ea"/>
                          <a:cs typeface="+mn-cs"/>
                        </a:rPr>
                        <a:t>Energetika</a:t>
                      </a:r>
                    </a:p>
                  </a:txBody>
                  <a:tcPr marL="9525" marR="9525" marT="9525" marB="0" anchor="ctr">
                    <a:lnL w="12700" cmpd="sng">
                      <a:noFill/>
                    </a:lnL>
                    <a:lnR w="12700" cmpd="sng">
                      <a:noFill/>
                    </a:lnR>
                    <a:lnT w="9525" cap="flat" cmpd="sng" algn="ctr">
                      <a:solidFill>
                        <a:schemeClr val="accent6">
                          <a:lumMod val="75000"/>
                        </a:schemeClr>
                      </a:solidFill>
                      <a:prstDash val="sysDash"/>
                      <a:round/>
                      <a:headEnd type="none" w="med" len="med"/>
                      <a:tailEnd type="none" w="med" len="med"/>
                    </a:lnT>
                    <a:lnB w="9525" cap="flat" cmpd="sng" algn="ctr">
                      <a:solidFill>
                        <a:schemeClr val="accent6">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cs-CZ" sz="1200" kern="1200">
                          <a:solidFill>
                            <a:schemeClr val="dk1"/>
                          </a:solidFill>
                          <a:latin typeface="+mn-lt"/>
                          <a:ea typeface="+mn-ea"/>
                          <a:cs typeface="+mn-cs"/>
                        </a:rPr>
                        <a:t>Vzdělávání</a:t>
                      </a:r>
                    </a:p>
                  </a:txBody>
                  <a:tcPr marL="9525" marR="9525" marT="9525" marB="0" anchor="ctr">
                    <a:lnL w="12700" cmpd="sng">
                      <a:noFill/>
                    </a:lnL>
                    <a:lnR w="12700" cmpd="sng">
                      <a:noFill/>
                    </a:lnR>
                    <a:lnT w="9525" cap="flat" cmpd="sng" algn="ctr">
                      <a:solidFill>
                        <a:schemeClr val="accent6">
                          <a:lumMod val="75000"/>
                        </a:schemeClr>
                      </a:solidFill>
                      <a:prstDash val="sysDash"/>
                      <a:round/>
                      <a:headEnd type="none" w="med" len="med"/>
                      <a:tailEnd type="none" w="med" len="med"/>
                    </a:lnT>
                    <a:lnB w="9525" cap="flat" cmpd="sng" algn="ctr">
                      <a:solidFill>
                        <a:schemeClr val="accent6">
                          <a:lumMod val="75000"/>
                        </a:scheme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pt-BR" sz="1200" kern="1200">
                          <a:solidFill>
                            <a:schemeClr val="dk1"/>
                          </a:solidFill>
                          <a:latin typeface="+mn-lt"/>
                          <a:ea typeface="+mn-ea"/>
                          <a:cs typeface="+mn-cs"/>
                        </a:rPr>
                        <a:t>Investice do státní a veřejné správy</a:t>
                      </a:r>
                    </a:p>
                  </a:txBody>
                  <a:tcPr marL="9525" marR="9525" marT="9525" marB="0" anchor="ctr">
                    <a:lnL w="12700" cmpd="sng">
                      <a:noFill/>
                    </a:lnL>
                    <a:lnR w="12700" cmpd="sng">
                      <a:noFill/>
                    </a:lnR>
                    <a:lnT w="9525" cap="flat" cmpd="sng" algn="ctr">
                      <a:solidFill>
                        <a:schemeClr val="accent6">
                          <a:lumMod val="75000"/>
                        </a:schemeClr>
                      </a:solidFill>
                      <a:prstDash val="sysDash"/>
                      <a:round/>
                      <a:headEnd type="none" w="med" len="med"/>
                      <a:tailEnd type="none" w="med" len="med"/>
                    </a:lnT>
                    <a:lnB w="9525" cap="flat" cmpd="sng" algn="ctr">
                      <a:solidFill>
                        <a:schemeClr val="accent6">
                          <a:lumMod val="75000"/>
                        </a:schemeClr>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102560353"/>
                  </a:ext>
                </a:extLst>
              </a:tr>
              <a:tr h="596481">
                <a:tc>
                  <a:txBody>
                    <a:bodyPr/>
                    <a:lstStyle/>
                    <a:p>
                      <a:pPr algn="ctr"/>
                      <a:r>
                        <a:rPr lang="cs-CZ" sz="1200"/>
                        <a:t>5. Nejrizikovější </a:t>
                      </a:r>
                    </a:p>
                  </a:txBody>
                  <a:tcPr anchor="ctr">
                    <a:lnL w="12700" cmpd="sng">
                      <a:noFill/>
                    </a:lnL>
                    <a:lnR w="12700" cmpd="sng">
                      <a:noFill/>
                    </a:lnR>
                    <a:lnT w="9525" cap="flat" cmpd="sng" algn="ctr">
                      <a:solidFill>
                        <a:schemeClr val="accent6">
                          <a:lumMod val="75000"/>
                        </a:schemeClr>
                      </a:solidFill>
                      <a:prstDash val="sys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cs-CZ" sz="1200" b="1" kern="1200">
                          <a:solidFill>
                            <a:schemeClr val="tx1"/>
                          </a:solidFill>
                          <a:latin typeface="+mn-lt"/>
                          <a:ea typeface="+mn-ea"/>
                          <a:cs typeface="+mn-cs"/>
                        </a:rPr>
                        <a:t>Technická a digitální infrastruktura</a:t>
                      </a:r>
                    </a:p>
                  </a:txBody>
                  <a:tcPr marL="9525" marR="9525" marT="9525" marB="0" anchor="ctr">
                    <a:lnL w="12700" cmpd="sng">
                      <a:noFill/>
                    </a:lnL>
                    <a:lnR w="12700" cmpd="sng">
                      <a:noFill/>
                    </a:lnR>
                    <a:lnT w="9525" cap="flat" cmpd="sng" algn="ctr">
                      <a:solidFill>
                        <a:schemeClr val="accent6">
                          <a:lumMod val="75000"/>
                        </a:schemeClr>
                      </a:solidFill>
                      <a:prstDash val="sys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cs-CZ" sz="1200" kern="1200">
                          <a:solidFill>
                            <a:schemeClr val="dk1"/>
                          </a:solidFill>
                          <a:latin typeface="+mn-lt"/>
                          <a:ea typeface="+mn-ea"/>
                          <a:cs typeface="+mn-cs"/>
                        </a:rPr>
                        <a:t>Technická a digitální infrastruktura</a:t>
                      </a:r>
                    </a:p>
                  </a:txBody>
                  <a:tcPr marL="9525" marR="9525" marT="9525" marB="0" anchor="ctr">
                    <a:lnL w="12700" cmpd="sng">
                      <a:noFill/>
                    </a:lnL>
                    <a:lnR w="12700" cmpd="sng">
                      <a:noFill/>
                    </a:lnR>
                    <a:lnT w="9525" cap="flat" cmpd="sng" algn="ctr">
                      <a:solidFill>
                        <a:schemeClr val="accent6">
                          <a:lumMod val="75000"/>
                        </a:schemeClr>
                      </a:solidFill>
                      <a:prstDash val="sys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cs-CZ" sz="1200" kern="1200">
                          <a:solidFill>
                            <a:schemeClr val="dk1"/>
                          </a:solidFill>
                          <a:latin typeface="+mn-lt"/>
                          <a:ea typeface="+mn-ea"/>
                          <a:cs typeface="+mn-cs"/>
                        </a:rPr>
                        <a:t>Technická a digitální infrastruktura</a:t>
                      </a:r>
                    </a:p>
                  </a:txBody>
                  <a:tcPr marL="9525" marR="9525" marT="9525" marB="0" anchor="ctr">
                    <a:lnL w="12700" cmpd="sng">
                      <a:noFill/>
                    </a:lnL>
                    <a:lnR w="12700" cmpd="sng">
                      <a:noFill/>
                    </a:lnR>
                    <a:lnT w="9525" cap="flat" cmpd="sng" algn="ctr">
                      <a:solidFill>
                        <a:schemeClr val="accent6">
                          <a:lumMod val="75000"/>
                        </a:schemeClr>
                      </a:solidFill>
                      <a:prstDash val="sys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cs-CZ" sz="1200" kern="1200">
                          <a:solidFill>
                            <a:schemeClr val="dk1"/>
                          </a:solidFill>
                          <a:latin typeface="+mn-lt"/>
                          <a:ea typeface="+mn-ea"/>
                          <a:cs typeface="+mn-cs"/>
                        </a:rPr>
                        <a:t>Doprava</a:t>
                      </a:r>
                    </a:p>
                  </a:txBody>
                  <a:tcPr marL="9525" marR="9525" marT="9525" marB="0" anchor="ctr">
                    <a:lnL w="12700" cmpd="sng">
                      <a:noFill/>
                    </a:lnL>
                    <a:lnR w="12700" cmpd="sng">
                      <a:noFill/>
                    </a:lnR>
                    <a:lnT w="9525" cap="flat" cmpd="sng" algn="ctr">
                      <a:solidFill>
                        <a:schemeClr val="accent6">
                          <a:lumMod val="75000"/>
                        </a:schemeClr>
                      </a:solidFill>
                      <a:prstDash val="sysDash"/>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cs-CZ" sz="1200" kern="1200" dirty="0">
                          <a:solidFill>
                            <a:schemeClr val="dk1"/>
                          </a:solidFill>
                          <a:latin typeface="+mn-lt"/>
                          <a:ea typeface="+mn-ea"/>
                          <a:cs typeface="+mn-cs"/>
                        </a:rPr>
                        <a:t>Technická a digitální infrastruktura</a:t>
                      </a:r>
                    </a:p>
                  </a:txBody>
                  <a:tcPr marL="9525" marR="9525" marT="9525" marB="0" anchor="ctr">
                    <a:lnL w="12700" cmpd="sng">
                      <a:noFill/>
                    </a:lnL>
                    <a:lnR w="12700" cmpd="sng">
                      <a:noFill/>
                    </a:lnR>
                    <a:lnT w="9525" cap="flat" cmpd="sng" algn="ctr">
                      <a:solidFill>
                        <a:schemeClr val="accent6">
                          <a:lumMod val="75000"/>
                        </a:schemeClr>
                      </a:solidFill>
                      <a:prstDash val="sysDash"/>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887878017"/>
                  </a:ext>
                </a:extLst>
              </a:tr>
            </a:tbl>
          </a:graphicData>
        </a:graphic>
      </p:graphicFrame>
      <p:sp>
        <p:nvSpPr>
          <p:cNvPr id="7" name="Title 6">
            <a:extLst>
              <a:ext uri="{FF2B5EF4-FFF2-40B4-BE49-F238E27FC236}">
                <a16:creationId xmlns="" xmlns:a16="http://schemas.microsoft.com/office/drawing/2014/main" id="{31482873-D1B0-87BD-230C-DC64E5CB74A2}"/>
              </a:ext>
            </a:extLst>
          </p:cNvPr>
          <p:cNvSpPr>
            <a:spLocks noGrp="1"/>
          </p:cNvSpPr>
          <p:nvPr>
            <p:ph type="title"/>
          </p:nvPr>
        </p:nvSpPr>
        <p:spPr/>
        <p:txBody>
          <a:bodyPr/>
          <a:lstStyle/>
          <a:p>
            <a:r>
              <a:rPr lang="cs-CZ">
                <a:latin typeface="Arial Black" panose="020B0A04020102020204" pitchFamily="34" charset="0"/>
              </a:rPr>
              <a:t>OBLASTI OVLIVŇUJÍCÍ PODNIKÁNÍ A INVESTICE</a:t>
            </a:r>
          </a:p>
        </p:txBody>
      </p:sp>
      <p:sp>
        <p:nvSpPr>
          <p:cNvPr id="8" name="Text Placeholder 7">
            <a:extLst>
              <a:ext uri="{FF2B5EF4-FFF2-40B4-BE49-F238E27FC236}">
                <a16:creationId xmlns="" xmlns:a16="http://schemas.microsoft.com/office/drawing/2014/main" id="{938768A1-B2C9-C6E2-433D-E0BFC9C2E088}"/>
              </a:ext>
            </a:extLst>
          </p:cNvPr>
          <p:cNvSpPr>
            <a:spLocks noGrp="1"/>
          </p:cNvSpPr>
          <p:nvPr>
            <p:ph type="body" sz="quarter" idx="10"/>
          </p:nvPr>
        </p:nvSpPr>
        <p:spPr/>
        <p:txBody>
          <a:bodyPr/>
          <a:lstStyle/>
          <a:p>
            <a:r>
              <a:rPr lang="cs-CZ">
                <a:solidFill>
                  <a:schemeClr val="tx1"/>
                </a:solidFill>
              </a:rPr>
              <a:t>Nejvíce rizikovou oblastí podnikatelé a firmy zvolili trh práce a energetiku. Trh práce je důležitý především pro firmy s více než 10 zaměstnanci. Menší firmy častěji uvádí, že je více ovlivní investice do státní a veřejné správy, s rostoucím počtem zaměstnanců poté její rizikovost klesá.</a:t>
            </a:r>
          </a:p>
        </p:txBody>
      </p:sp>
      <p:sp>
        <p:nvSpPr>
          <p:cNvPr id="21" name="TextBox 20">
            <a:extLst>
              <a:ext uri="{FF2B5EF4-FFF2-40B4-BE49-F238E27FC236}">
                <a16:creationId xmlns="" xmlns:a16="http://schemas.microsoft.com/office/drawing/2014/main" id="{56B36CD6-9CED-7F8E-95DF-FCE94349E9AD}"/>
              </a:ext>
            </a:extLst>
          </p:cNvPr>
          <p:cNvSpPr txBox="1"/>
          <p:nvPr/>
        </p:nvSpPr>
        <p:spPr>
          <a:xfrm>
            <a:off x="521160" y="5049180"/>
            <a:ext cx="2946548" cy="261610"/>
          </a:xfrm>
          <a:prstGeom prst="rect">
            <a:avLst/>
          </a:prstGeom>
          <a:noFill/>
        </p:spPr>
        <p:txBody>
          <a:bodyPr wrap="square" rtlCol="0">
            <a:spAutoFit/>
          </a:bodyPr>
          <a:lstStyle/>
          <a:p>
            <a:r>
              <a:rPr lang="cs-CZ" sz="1100" b="1" dirty="0" smtClean="0"/>
              <a:t>KOMENTÁŘ PARTNERŮ</a:t>
            </a:r>
            <a:endParaRPr lang="cs-CZ" sz="1100" b="1" dirty="0"/>
          </a:p>
        </p:txBody>
      </p:sp>
      <p:sp>
        <p:nvSpPr>
          <p:cNvPr id="23" name="TextBox 22">
            <a:extLst>
              <a:ext uri="{FF2B5EF4-FFF2-40B4-BE49-F238E27FC236}">
                <a16:creationId xmlns="" xmlns:a16="http://schemas.microsoft.com/office/drawing/2014/main" id="{1E60965B-CFF8-F45F-4062-9B6046A75210}"/>
              </a:ext>
            </a:extLst>
          </p:cNvPr>
          <p:cNvSpPr txBox="1"/>
          <p:nvPr/>
        </p:nvSpPr>
        <p:spPr>
          <a:xfrm>
            <a:off x="521160" y="5280030"/>
            <a:ext cx="11119978" cy="1107996"/>
          </a:xfrm>
          <a:prstGeom prst="rect">
            <a:avLst/>
          </a:prstGeom>
          <a:noFill/>
        </p:spPr>
        <p:txBody>
          <a:bodyPr wrap="square" rtlCol="0">
            <a:spAutoFit/>
          </a:bodyPr>
          <a:lstStyle/>
          <a:p>
            <a:pPr marR="0" lvl="0" algn="l" defTabSz="1219170" rtl="0" eaLnBrk="1" fontAlgn="auto" latinLnBrk="0" hangingPunct="1">
              <a:lnSpc>
                <a:spcPct val="100000"/>
              </a:lnSpc>
              <a:spcBef>
                <a:spcPts val="0"/>
              </a:spcBef>
              <a:spcAft>
                <a:spcPts val="0"/>
              </a:spcAft>
              <a:buClrTx/>
              <a:buSzTx/>
              <a:tabLst/>
              <a:defRPr/>
            </a:pPr>
            <a:r>
              <a:rPr kumimoji="0" lang="cs-CZ" sz="1100" b="0" i="0" u="none" strike="noStrike" kern="1200" cap="none" spc="0" normalizeH="0" baseline="0" noProof="0" dirty="0">
                <a:ln>
                  <a:noFill/>
                </a:ln>
                <a:solidFill>
                  <a:srgbClr val="000000"/>
                </a:solidFill>
                <a:effectLst/>
                <a:uLnTx/>
                <a:uFillTx/>
                <a:latin typeface="Arial" panose="020B0604020202020204"/>
                <a:ea typeface="+mn-ea"/>
                <a:cs typeface="+mn-cs"/>
              </a:rPr>
              <a:t>Trh práce a zajištění</a:t>
            </a:r>
            <a:r>
              <a:rPr kumimoji="0" lang="cs-CZ" sz="1100" b="0" i="0" u="none" strike="noStrike" kern="1200" cap="none" spc="0" normalizeH="0" noProof="0" dirty="0">
                <a:ln>
                  <a:noFill/>
                </a:ln>
                <a:solidFill>
                  <a:srgbClr val="000000"/>
                </a:solidFill>
                <a:effectLst/>
                <a:uLnTx/>
                <a:uFillTx/>
                <a:latin typeface="Arial" panose="020B0604020202020204"/>
                <a:ea typeface="+mn-ea"/>
                <a:cs typeface="+mn-cs"/>
              </a:rPr>
              <a:t> dostupnosti energií jsou </a:t>
            </a:r>
            <a:r>
              <a:rPr lang="cs-CZ" sz="1100" dirty="0">
                <a:solidFill>
                  <a:srgbClr val="000000"/>
                </a:solidFill>
                <a:latin typeface="Arial" panose="020B0604020202020204"/>
              </a:rPr>
              <a:t>celkem logicky voleny jako oblasti, které podnikání firem nejvíce ovlivňují nebo mohou ovlivňovat v následujících 10 letech. Zatímco nedostatek a cena pracovní síly jsou v komorových </a:t>
            </a:r>
            <a:r>
              <a:rPr lang="cs-CZ" sz="1100" dirty="0" smtClean="0">
                <a:solidFill>
                  <a:srgbClr val="000000"/>
                </a:solidFill>
                <a:latin typeface="Arial" panose="020B0604020202020204"/>
              </a:rPr>
              <a:t>či svazových barometrech </a:t>
            </a:r>
            <a:r>
              <a:rPr lang="cs-CZ" sz="1100" dirty="0">
                <a:solidFill>
                  <a:srgbClr val="000000"/>
                </a:solidFill>
                <a:latin typeface="Arial" panose="020B0604020202020204"/>
              </a:rPr>
              <a:t>dlouhodobě identifikovány jako obecná překážka pro rozvoj podnikání, problematika dostupností energií je výzvou, která postupně narůstá s realizací tzv. zelené transformace a eskalovala s ruskou agresí vůči Ukrajině.  S oběma problémy se potýkají všechny firmy bez rozdílu. Pozornost si zaslouží fakt, že investice do státní správy a veřejné správy </a:t>
            </a:r>
            <a:r>
              <a:rPr lang="cs-CZ" sz="1100" dirty="0" smtClean="0">
                <a:solidFill>
                  <a:srgbClr val="000000"/>
                </a:solidFill>
                <a:latin typeface="Arial" panose="020B0604020202020204"/>
              </a:rPr>
              <a:t>dle tohoto výzkumu ovlivňují </a:t>
            </a:r>
            <a:r>
              <a:rPr lang="cs-CZ" sz="1100" dirty="0">
                <a:solidFill>
                  <a:srgbClr val="000000"/>
                </a:solidFill>
                <a:latin typeface="Arial" panose="020B0604020202020204"/>
              </a:rPr>
              <a:t>podnikatelskou činnost firem více než vzdělávání nebo technická a digitální infrastruktura. Může to souviset s přesvědčením podnikatelů, že je to jedna z cest jak snížit administrativní zátěž, která je dlouhodobě vnímána jako zásadní bariera rozvoje podnikání v ČR.</a:t>
            </a:r>
            <a:endParaRPr kumimoji="0" lang="cs-CZ" sz="11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 name="Double Bracket 2">
            <a:extLst>
              <a:ext uri="{FF2B5EF4-FFF2-40B4-BE49-F238E27FC236}">
                <a16:creationId xmlns="" xmlns:a16="http://schemas.microsoft.com/office/drawing/2014/main" id="{60BF34AD-8E0B-95C6-D736-5072856F0CF0}"/>
              </a:ext>
            </a:extLst>
          </p:cNvPr>
          <p:cNvSpPr/>
          <p:nvPr/>
        </p:nvSpPr>
        <p:spPr>
          <a:xfrm>
            <a:off x="1991544" y="1511184"/>
            <a:ext cx="1656184" cy="3519158"/>
          </a:xfrm>
          <a:prstGeom prst="bracketPair">
            <a:avLst>
              <a:gd name="adj" fmla="val 7280"/>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solidFill>
                <a:schemeClr val="bg1">
                  <a:lumMod val="75000"/>
                </a:schemeClr>
              </a:solidFill>
            </a:endParaRPr>
          </a:p>
        </p:txBody>
      </p:sp>
      <p:sp>
        <p:nvSpPr>
          <p:cNvPr id="4" name="Rectangle 3">
            <a:extLst>
              <a:ext uri="{FF2B5EF4-FFF2-40B4-BE49-F238E27FC236}">
                <a16:creationId xmlns="" xmlns:a16="http://schemas.microsoft.com/office/drawing/2014/main" id="{4BBA620C-5318-0DEE-380F-E3675FAC0F30}"/>
              </a:ext>
            </a:extLst>
          </p:cNvPr>
          <p:cNvSpPr/>
          <p:nvPr/>
        </p:nvSpPr>
        <p:spPr>
          <a:xfrm>
            <a:off x="9876938" y="1448780"/>
            <a:ext cx="2196000" cy="3590818"/>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TextBox 9">
            <a:extLst>
              <a:ext uri="{FF2B5EF4-FFF2-40B4-BE49-F238E27FC236}">
                <a16:creationId xmlns="" xmlns:a16="http://schemas.microsoft.com/office/drawing/2014/main" id="{C1B5909B-AD19-18EA-0FF5-1FC047E71155}"/>
              </a:ext>
            </a:extLst>
          </p:cNvPr>
          <p:cNvSpPr txBox="1"/>
          <p:nvPr/>
        </p:nvSpPr>
        <p:spPr>
          <a:xfrm>
            <a:off x="9876420" y="1592796"/>
            <a:ext cx="2060778" cy="3647152"/>
          </a:xfrm>
          <a:prstGeom prst="rect">
            <a:avLst/>
          </a:prstGeom>
          <a:noFill/>
        </p:spPr>
        <p:txBody>
          <a:bodyPr wrap="square" rtlCol="0">
            <a:spAutoFit/>
          </a:bodyPr>
          <a:lstStyle/>
          <a:p>
            <a:r>
              <a:rPr lang="cs-CZ" sz="1100" b="1" dirty="0"/>
              <a:t>SEGMENTY FIREM</a:t>
            </a:r>
          </a:p>
          <a:p>
            <a:endParaRPr lang="cs-CZ" sz="1100" b="1" dirty="0">
              <a:solidFill>
                <a:srgbClr val="FFA92F"/>
              </a:solidFill>
            </a:endParaRPr>
          </a:p>
          <a:p>
            <a:pPr marL="171450" indent="-171450">
              <a:buFontTx/>
              <a:buChar char="-"/>
            </a:pPr>
            <a:r>
              <a:rPr lang="cs-CZ" sz="1100" dirty="0"/>
              <a:t>Nedostatek pracovních sil především pociťují firmy ve stavebnictví, </a:t>
            </a:r>
            <a:r>
              <a:rPr lang="cs-CZ" sz="1100" dirty="0" err="1"/>
              <a:t>automotive</a:t>
            </a:r>
            <a:r>
              <a:rPr lang="cs-CZ" sz="1100" dirty="0"/>
              <a:t>, strojírenství a v zemědělství.</a:t>
            </a:r>
          </a:p>
          <a:p>
            <a:endParaRPr lang="cs-CZ" sz="1100" dirty="0"/>
          </a:p>
          <a:p>
            <a:pPr marL="171450" indent="-171450">
              <a:buFontTx/>
              <a:buChar char="-"/>
            </a:pPr>
            <a:r>
              <a:rPr lang="cs-CZ" sz="1100" dirty="0"/>
              <a:t>Energetika je častěji rizikovější oblastí pro firmy působící </a:t>
            </a:r>
            <a:r>
              <a:rPr lang="cs-CZ" sz="1100" dirty="0" smtClean="0"/>
              <a:t>v </a:t>
            </a:r>
            <a:r>
              <a:rPr lang="cs-CZ" sz="1100" dirty="0" err="1"/>
              <a:t>automotive</a:t>
            </a:r>
            <a:r>
              <a:rPr lang="cs-CZ" sz="1100" dirty="0"/>
              <a:t>, chemickém, strojírenském </a:t>
            </a:r>
            <a:r>
              <a:rPr lang="cs-CZ" sz="1100" dirty="0" smtClean="0"/>
              <a:t>průmyslu, zemědělství a potravinářství.</a:t>
            </a:r>
            <a:endParaRPr lang="cs-CZ" sz="1100" dirty="0"/>
          </a:p>
          <a:p>
            <a:pPr marL="171450" indent="-171450">
              <a:buFontTx/>
              <a:buChar char="-"/>
            </a:pPr>
            <a:endParaRPr lang="cs-CZ" sz="1100" dirty="0"/>
          </a:p>
          <a:p>
            <a:pPr marL="171450" indent="-171450">
              <a:buFontTx/>
              <a:buChar char="-"/>
            </a:pPr>
            <a:r>
              <a:rPr lang="cs-CZ" sz="1100" dirty="0"/>
              <a:t>Investice do státní a veřejné správy častěji za rizikové považují podnikatelé působící ve službách pro podniky.</a:t>
            </a:r>
          </a:p>
          <a:p>
            <a:pPr marL="171450" indent="-171450">
              <a:buFontTx/>
              <a:buChar char="-"/>
            </a:pPr>
            <a:endParaRPr lang="cs-CZ" sz="1100" b="1" dirty="0">
              <a:solidFill>
                <a:srgbClr val="FFA92F"/>
              </a:solidFill>
            </a:endParaRPr>
          </a:p>
        </p:txBody>
      </p:sp>
      <p:cxnSp>
        <p:nvCxnSpPr>
          <p:cNvPr id="11" name="Straight Connector 10">
            <a:extLst>
              <a:ext uri="{FF2B5EF4-FFF2-40B4-BE49-F238E27FC236}">
                <a16:creationId xmlns="" xmlns:a16="http://schemas.microsoft.com/office/drawing/2014/main" id="{6F6ED924-5E34-7E78-0E23-E1902E45B466}"/>
              </a:ext>
            </a:extLst>
          </p:cNvPr>
          <p:cNvCxnSpPr>
            <a:cxnSpLocks/>
          </p:cNvCxnSpPr>
          <p:nvPr/>
        </p:nvCxnSpPr>
        <p:spPr>
          <a:xfrm>
            <a:off x="9876938" y="1844824"/>
            <a:ext cx="17642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pic>
        <p:nvPicPr>
          <p:cNvPr id="5" name="Grafický objekt 9" descr="Brk obrys">
            <a:extLst>
              <a:ext uri="{FF2B5EF4-FFF2-40B4-BE49-F238E27FC236}">
                <a16:creationId xmlns="" xmlns:a16="http://schemas.microsoft.com/office/drawing/2014/main" id="{4817C66F-067B-0D8E-F757-F8F8FDEF747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477788" y="4980593"/>
            <a:ext cx="349188" cy="349188"/>
          </a:xfrm>
          <a:prstGeom prst="rect">
            <a:avLst/>
          </a:prstGeom>
        </p:spPr>
      </p:pic>
      <p:cxnSp>
        <p:nvCxnSpPr>
          <p:cNvPr id="6" name="Straight Connector 13">
            <a:extLst>
              <a:ext uri="{FF2B5EF4-FFF2-40B4-BE49-F238E27FC236}">
                <a16:creationId xmlns="" xmlns:a16="http://schemas.microsoft.com/office/drawing/2014/main" id="{BBF102C5-2AA2-0D4D-3BC3-412488FA9016}"/>
              </a:ext>
            </a:extLst>
          </p:cNvPr>
          <p:cNvCxnSpPr>
            <a:cxnSpLocks/>
          </p:cNvCxnSpPr>
          <p:nvPr/>
        </p:nvCxnSpPr>
        <p:spPr>
          <a:xfrm>
            <a:off x="515380" y="5291480"/>
            <a:ext cx="1944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31" name="Zástupný text 3">
            <a:extLst>
              <a:ext uri="{FF2B5EF4-FFF2-40B4-BE49-F238E27FC236}">
                <a16:creationId xmlns="" xmlns:a16="http://schemas.microsoft.com/office/drawing/2014/main" id="{A3630E0F-272C-773B-481C-C718EEBBECBC}"/>
              </a:ext>
            </a:extLst>
          </p:cNvPr>
          <p:cNvSpPr txBox="1">
            <a:spLocks/>
          </p:cNvSpPr>
          <p:nvPr/>
        </p:nvSpPr>
        <p:spPr>
          <a:xfrm>
            <a:off x="523070" y="6225379"/>
            <a:ext cx="10586475" cy="461665"/>
          </a:xfrm>
          <a:prstGeom prst="rect">
            <a:avLst/>
          </a:prstGeom>
        </p:spPr>
        <p:txBody>
          <a:bodyPr wrap="square" lIns="0" tIns="0" rIns="0" bIns="0" anchor="t" anchorCtr="0">
            <a:spAutoFit/>
          </a:bodyPr>
          <a:lstStyle>
            <a:lvl1pPr marL="0" indent="0" algn="l" defTabSz="914400" rtl="0" eaLnBrk="1" latinLnBrk="0" hangingPunct="1">
              <a:lnSpc>
                <a:spcPct val="100000"/>
              </a:lnSpc>
              <a:spcBef>
                <a:spcPts val="0"/>
              </a:spcBef>
              <a:buFont typeface="Arial" panose="020B0604020202020204" pitchFamily="34" charset="0"/>
              <a:buNone/>
              <a:defRPr sz="1000" i="1" kern="1200">
                <a:solidFill>
                  <a:schemeClr val="bg1">
                    <a:lumMod val="50000"/>
                  </a:schemeClr>
                </a:solidFill>
                <a:latin typeface="Arial" panose="020B0604020202020204" pitchFamily="34" charset="0"/>
                <a:ea typeface="+mn-ea"/>
                <a:cs typeface="Arial" pitchFamily="34" charset="0"/>
              </a:defRPr>
            </a:lvl1pPr>
            <a:lvl2pPr marL="457189" indent="0" algn="l" defTabSz="914400" rtl="0" eaLnBrk="1" latinLnBrk="0" hangingPunct="1">
              <a:lnSpc>
                <a:spcPct val="90000"/>
              </a:lnSpc>
              <a:spcBef>
                <a:spcPts val="500"/>
              </a:spcBef>
              <a:buFont typeface="Arial" panose="020B0604020202020204" pitchFamily="34" charset="0"/>
              <a:buNone/>
              <a:defRPr sz="1200" i="1" kern="1200">
                <a:solidFill>
                  <a:schemeClr val="bg1">
                    <a:lumMod val="6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kumimoji="0" lang="cs-CZ" sz="1000" b="0" i="1"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cs typeface="Arial" pitchFamily="34" charset="0"/>
              </a:rPr>
              <a:t>Pozn.: Zobrazeno pomocí B2B (sloučení odpovědí „4“ a „5 – je to pro naši firmu velký problém“); Zobrazeno je TOP 5 nejrizikovějších oblastí.</a:t>
            </a:r>
          </a:p>
          <a:p>
            <a:pPr>
              <a:defRPr/>
            </a:pPr>
            <a:r>
              <a:rPr kumimoji="0" lang="cs-CZ" sz="1000" b="0" i="1"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cs typeface="Arial" pitchFamily="34" charset="0"/>
              </a:rPr>
              <a:t>Báze: n = 1267</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0" i="1"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cs typeface="Arial" pitchFamily="34" charset="0"/>
              </a:rPr>
              <a:t>Otázka:</a:t>
            </a:r>
            <a:r>
              <a:rPr kumimoji="0" lang="pt-BR" sz="1000" b="0" i="1"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cs typeface="Arial" pitchFamily="34" charset="0"/>
              </a:rPr>
              <a:t> </a:t>
            </a:r>
            <a:r>
              <a:rPr kumimoji="0" lang="cs-CZ" sz="1000" b="0" i="1"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cs typeface="Arial" pitchFamily="34" charset="0"/>
              </a:rPr>
              <a:t>Q4. Ohodnoťte následující oblasti dle jejich současného stavu. Do jaké míry ovlivňují či v následujících 10 letech mohou ovlivňovat Vaše podnikání a investice v ČR?</a:t>
            </a:r>
          </a:p>
        </p:txBody>
      </p:sp>
    </p:spTree>
    <p:extLst>
      <p:ext uri="{BB962C8B-B14F-4D97-AF65-F5344CB8AC3E}">
        <p14:creationId xmlns:p14="http://schemas.microsoft.com/office/powerpoint/2010/main" val="1612200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a:extLst>
              <a:ext uri="{FF2B5EF4-FFF2-40B4-BE49-F238E27FC236}">
                <a16:creationId xmlns="" xmlns:a16="http://schemas.microsoft.com/office/drawing/2014/main" id="{6D1E8ADC-E81D-0B0F-AE4B-57EE10CCB6E2}"/>
              </a:ext>
            </a:extLst>
          </p:cNvPr>
          <p:cNvSpPr>
            <a:spLocks noGrp="1"/>
          </p:cNvSpPr>
          <p:nvPr>
            <p:ph type="body" idx="14"/>
          </p:nvPr>
        </p:nvSpPr>
        <p:spPr>
          <a:xfrm>
            <a:off x="443371" y="459718"/>
            <a:ext cx="8402757" cy="1451679"/>
          </a:xfrm>
        </p:spPr>
        <p:txBody>
          <a:bodyPr/>
          <a:lstStyle/>
          <a:p>
            <a:r>
              <a:rPr lang="cs-CZ" dirty="0"/>
              <a:t>STRATEGICKÉ INVESTICE:</a:t>
            </a:r>
          </a:p>
          <a:p>
            <a:r>
              <a:rPr lang="cs-CZ" dirty="0"/>
              <a:t>ENERGETIKA</a:t>
            </a:r>
          </a:p>
        </p:txBody>
      </p:sp>
    </p:spTree>
    <p:extLst>
      <p:ext uri="{BB962C8B-B14F-4D97-AF65-F5344CB8AC3E}">
        <p14:creationId xmlns:p14="http://schemas.microsoft.com/office/powerpoint/2010/main" val="37723479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31482873-D1B0-87BD-230C-DC64E5CB74A2}"/>
              </a:ext>
            </a:extLst>
          </p:cNvPr>
          <p:cNvSpPr>
            <a:spLocks noGrp="1"/>
          </p:cNvSpPr>
          <p:nvPr>
            <p:ph type="title"/>
          </p:nvPr>
        </p:nvSpPr>
        <p:spPr/>
        <p:txBody>
          <a:bodyPr/>
          <a:lstStyle/>
          <a:p>
            <a:r>
              <a:rPr lang="cs-CZ">
                <a:latin typeface="Arial Black" panose="020B0A04020102020204" pitchFamily="34" charset="0"/>
              </a:rPr>
              <a:t>NEJDŮLEŽITĚJŠÍ INVESTICE DO ENERGETICKÉ INFRASTRUKTURY</a:t>
            </a:r>
          </a:p>
        </p:txBody>
      </p:sp>
      <p:sp>
        <p:nvSpPr>
          <p:cNvPr id="8" name="Text Placeholder 7">
            <a:extLst>
              <a:ext uri="{FF2B5EF4-FFF2-40B4-BE49-F238E27FC236}">
                <a16:creationId xmlns="" xmlns:a16="http://schemas.microsoft.com/office/drawing/2014/main" id="{938768A1-B2C9-C6E2-433D-E0BFC9C2E088}"/>
              </a:ext>
            </a:extLst>
          </p:cNvPr>
          <p:cNvSpPr>
            <a:spLocks noGrp="1"/>
          </p:cNvSpPr>
          <p:nvPr>
            <p:ph type="body" sz="quarter" idx="10"/>
          </p:nvPr>
        </p:nvSpPr>
        <p:spPr/>
        <p:txBody>
          <a:bodyPr/>
          <a:lstStyle/>
          <a:p>
            <a:r>
              <a:rPr lang="cs-CZ">
                <a:solidFill>
                  <a:schemeClr val="tx1"/>
                </a:solidFill>
              </a:rPr>
              <a:t>V rámci energetické infrastruktury je nejdůležitější položkou investice do jádra. Malé firmy a podnikatelé ale upřednostňují rozvoj obnovitelných zdrojů energie. Naopak nejméně důležitým aspektem je dle firem výstavba paroplynových elektráren.</a:t>
            </a:r>
          </a:p>
        </p:txBody>
      </p:sp>
      <p:sp>
        <p:nvSpPr>
          <p:cNvPr id="21" name="TextBox 20">
            <a:extLst>
              <a:ext uri="{FF2B5EF4-FFF2-40B4-BE49-F238E27FC236}">
                <a16:creationId xmlns="" xmlns:a16="http://schemas.microsoft.com/office/drawing/2014/main" id="{56B36CD6-9CED-7F8E-95DF-FCE94349E9AD}"/>
              </a:ext>
            </a:extLst>
          </p:cNvPr>
          <p:cNvSpPr txBox="1"/>
          <p:nvPr/>
        </p:nvSpPr>
        <p:spPr>
          <a:xfrm>
            <a:off x="521160" y="5049180"/>
            <a:ext cx="2946548" cy="261610"/>
          </a:xfrm>
          <a:prstGeom prst="rect">
            <a:avLst/>
          </a:prstGeom>
          <a:noFill/>
        </p:spPr>
        <p:txBody>
          <a:bodyPr wrap="square" rtlCol="0">
            <a:spAutoFit/>
          </a:bodyPr>
          <a:lstStyle/>
          <a:p>
            <a:r>
              <a:rPr lang="cs-CZ" sz="1100" b="1" dirty="0" smtClean="0"/>
              <a:t>KOMENTÁŘ PARTNERŮ</a:t>
            </a:r>
            <a:endParaRPr lang="cs-CZ" sz="1100" b="1" dirty="0"/>
          </a:p>
        </p:txBody>
      </p:sp>
      <p:sp>
        <p:nvSpPr>
          <p:cNvPr id="23" name="TextBox 22">
            <a:extLst>
              <a:ext uri="{FF2B5EF4-FFF2-40B4-BE49-F238E27FC236}">
                <a16:creationId xmlns="" xmlns:a16="http://schemas.microsoft.com/office/drawing/2014/main" id="{1E60965B-CFF8-F45F-4062-9B6046A75210}"/>
              </a:ext>
            </a:extLst>
          </p:cNvPr>
          <p:cNvSpPr txBox="1"/>
          <p:nvPr/>
        </p:nvSpPr>
        <p:spPr>
          <a:xfrm>
            <a:off x="518201" y="5264045"/>
            <a:ext cx="11155460" cy="938719"/>
          </a:xfrm>
          <a:prstGeom prst="rect">
            <a:avLst/>
          </a:prstGeom>
          <a:noFill/>
        </p:spPr>
        <p:txBody>
          <a:bodyPr wrap="square" rtlCol="0">
            <a:spAutoFit/>
          </a:bodyPr>
          <a:lstStyle/>
          <a:p>
            <a:pPr marL="171450" marR="0" lvl="0" indent="-171450" algn="l" defTabSz="1219170" rtl="0" eaLnBrk="1" fontAlgn="auto" latinLnBrk="0" hangingPunct="1">
              <a:lnSpc>
                <a:spcPct val="100000"/>
              </a:lnSpc>
              <a:spcBef>
                <a:spcPts val="0"/>
              </a:spcBef>
              <a:spcAft>
                <a:spcPts val="0"/>
              </a:spcAft>
              <a:buClrTx/>
              <a:buSzTx/>
              <a:buFontTx/>
              <a:buChar char="-"/>
              <a:tabLst/>
              <a:defRPr/>
            </a:pPr>
            <a:r>
              <a:rPr kumimoji="0" lang="cs-CZ" sz="1100" b="0" i="0" u="none" strike="noStrike" kern="1200" cap="none" spc="0" normalizeH="0" baseline="0" noProof="0">
                <a:ln>
                  <a:noFill/>
                </a:ln>
                <a:solidFill>
                  <a:srgbClr val="000000"/>
                </a:solidFill>
                <a:effectLst/>
                <a:uLnTx/>
                <a:uFillTx/>
                <a:latin typeface="Arial" panose="020B0604020202020204"/>
                <a:ea typeface="+mn-ea"/>
                <a:cs typeface="+mn-cs"/>
              </a:rPr>
              <a:t>Firmy </a:t>
            </a:r>
            <a:r>
              <a:rPr lang="cs-CZ" sz="1100" noProof="0">
                <a:solidFill>
                  <a:srgbClr val="000000"/>
                </a:solidFill>
                <a:latin typeface="Arial" panose="020B0604020202020204"/>
              </a:rPr>
              <a:t>za nejdůležitější považují výstavbu jaderných elektráren, které dokáží zajistit dostatek bezemisní energie</a:t>
            </a:r>
            <a:r>
              <a:rPr lang="cs-CZ" sz="1100">
                <a:solidFill>
                  <a:srgbClr val="000000"/>
                </a:solidFill>
                <a:latin typeface="Arial" panose="020B0604020202020204"/>
              </a:rPr>
              <a:t>. I druhá nejčastější odpověď zohledňuje potřebu snižování uhlíkové stopy. Firmy si uvědomují vysoké ambice zelené politiky EU, kterým Česká republika nemusí být bez jádra a obnovitelných zdrojů schopna vyhovět. Investice do zdrojů musí být provázeny rozvojem akumulace energie a posílením přenosové a distribuční soustavy. Zarážející je malá preference výstavy paroplynových elektráren, které jsou naprosto zásadní pro zajištění energetické bezpečnosti v období mezi útlumem uhelných zdrojů a výstavbou nových zdrojů, protože ani masivní investice do jádra a obnovitelných zdrojů nebudou schopny ihned pokrýt vzrůstající poptávku po energiích (nízká priorita může ukazovat, že podnikatelé nejsou o roli „</a:t>
            </a:r>
            <a:r>
              <a:rPr lang="cs-CZ" sz="1100" err="1">
                <a:solidFill>
                  <a:srgbClr val="000000"/>
                </a:solidFill>
                <a:latin typeface="Arial" panose="020B0604020202020204"/>
              </a:rPr>
              <a:t>paroplynu</a:t>
            </a:r>
            <a:r>
              <a:rPr lang="cs-CZ" sz="1100">
                <a:solidFill>
                  <a:srgbClr val="000000"/>
                </a:solidFill>
                <a:latin typeface="Arial" panose="020B0604020202020204"/>
              </a:rPr>
              <a:t>“ informováni).</a:t>
            </a:r>
            <a:endParaRPr kumimoji="0" lang="cs-CZ" sz="11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 name="Rectangle 4">
            <a:extLst>
              <a:ext uri="{FF2B5EF4-FFF2-40B4-BE49-F238E27FC236}">
                <a16:creationId xmlns="" xmlns:a16="http://schemas.microsoft.com/office/drawing/2014/main" id="{10F47FF6-7C22-6AAA-FA18-E852211C147C}"/>
              </a:ext>
            </a:extLst>
          </p:cNvPr>
          <p:cNvSpPr/>
          <p:nvPr/>
        </p:nvSpPr>
        <p:spPr>
          <a:xfrm>
            <a:off x="9876938" y="1448780"/>
            <a:ext cx="2196000" cy="3590818"/>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Box 5">
            <a:extLst>
              <a:ext uri="{FF2B5EF4-FFF2-40B4-BE49-F238E27FC236}">
                <a16:creationId xmlns="" xmlns:a16="http://schemas.microsoft.com/office/drawing/2014/main" id="{E3375F31-C6E0-7A06-7536-4EE4F866D182}"/>
              </a:ext>
            </a:extLst>
          </p:cNvPr>
          <p:cNvSpPr txBox="1"/>
          <p:nvPr/>
        </p:nvSpPr>
        <p:spPr>
          <a:xfrm>
            <a:off x="9876420" y="1592796"/>
            <a:ext cx="2060778" cy="3308598"/>
          </a:xfrm>
          <a:prstGeom prst="rect">
            <a:avLst/>
          </a:prstGeom>
          <a:noFill/>
        </p:spPr>
        <p:txBody>
          <a:bodyPr wrap="square" rtlCol="0">
            <a:spAutoFit/>
          </a:bodyPr>
          <a:lstStyle/>
          <a:p>
            <a:r>
              <a:rPr lang="cs-CZ" sz="1100" b="1"/>
              <a:t>SEGMENTY FIREM</a:t>
            </a:r>
          </a:p>
          <a:p>
            <a:endParaRPr lang="cs-CZ" sz="1100" b="1">
              <a:solidFill>
                <a:srgbClr val="FFA92F"/>
              </a:solidFill>
            </a:endParaRPr>
          </a:p>
          <a:p>
            <a:pPr marL="171450" indent="-171450">
              <a:buFontTx/>
              <a:buChar char="-"/>
            </a:pPr>
            <a:r>
              <a:rPr lang="cs-CZ" sz="1100"/>
              <a:t>Firmy z automobilového průmyslu častěji považují za důležité investice do rozvoje celého bateriového řetězce. </a:t>
            </a:r>
          </a:p>
          <a:p>
            <a:pPr marL="171450" indent="-171450">
              <a:buFontTx/>
              <a:buChar char="-"/>
            </a:pPr>
            <a:endParaRPr lang="cs-CZ" sz="1100"/>
          </a:p>
          <a:p>
            <a:pPr marL="171450" indent="-171450">
              <a:buFontTx/>
              <a:buChar char="-"/>
            </a:pPr>
            <a:r>
              <a:rPr lang="cs-CZ" sz="1100"/>
              <a:t>Podnikatelé z energetiky považují výstavbu paroplynových elektráren třikrát důležitější než ostatní.</a:t>
            </a:r>
          </a:p>
          <a:p>
            <a:pPr marL="171450" indent="-171450">
              <a:buFontTx/>
              <a:buChar char="-"/>
            </a:pPr>
            <a:endParaRPr lang="cs-CZ" sz="1100"/>
          </a:p>
          <a:p>
            <a:pPr marL="171450" indent="-171450">
              <a:buFontTx/>
              <a:buChar char="-"/>
            </a:pPr>
            <a:r>
              <a:rPr lang="cs-CZ" sz="1100"/>
              <a:t>Firmy ze strojírenského průmyslu častěji upřednostňují investice do energetiky </a:t>
            </a:r>
          </a:p>
          <a:p>
            <a:endParaRPr lang="cs-CZ" sz="1100" b="1">
              <a:solidFill>
                <a:srgbClr val="FFA92F"/>
              </a:solidFill>
            </a:endParaRPr>
          </a:p>
        </p:txBody>
      </p:sp>
      <p:cxnSp>
        <p:nvCxnSpPr>
          <p:cNvPr id="9" name="Straight Connector 8">
            <a:extLst>
              <a:ext uri="{FF2B5EF4-FFF2-40B4-BE49-F238E27FC236}">
                <a16:creationId xmlns="" xmlns:a16="http://schemas.microsoft.com/office/drawing/2014/main" id="{A83FBF65-0204-2F85-0864-CCF13AAA9BE5}"/>
              </a:ext>
            </a:extLst>
          </p:cNvPr>
          <p:cNvCxnSpPr>
            <a:cxnSpLocks/>
          </p:cNvCxnSpPr>
          <p:nvPr/>
        </p:nvCxnSpPr>
        <p:spPr>
          <a:xfrm>
            <a:off x="9876938" y="1844824"/>
            <a:ext cx="17642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pic>
        <p:nvPicPr>
          <p:cNvPr id="10" name="Grafický objekt 9" descr="Brk obrys">
            <a:extLst>
              <a:ext uri="{FF2B5EF4-FFF2-40B4-BE49-F238E27FC236}">
                <a16:creationId xmlns="" xmlns:a16="http://schemas.microsoft.com/office/drawing/2014/main" id="{673BE6BE-9AA3-AD82-AA5A-EDA30CBC7F4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459380" y="4949722"/>
            <a:ext cx="349188" cy="349188"/>
          </a:xfrm>
          <a:prstGeom prst="rect">
            <a:avLst/>
          </a:prstGeom>
        </p:spPr>
      </p:pic>
      <p:cxnSp>
        <p:nvCxnSpPr>
          <p:cNvPr id="11" name="Straight Connector 13">
            <a:extLst>
              <a:ext uri="{FF2B5EF4-FFF2-40B4-BE49-F238E27FC236}">
                <a16:creationId xmlns="" xmlns:a16="http://schemas.microsoft.com/office/drawing/2014/main" id="{E6DA7774-F59F-42C9-D24A-05101073E90A}"/>
              </a:ext>
            </a:extLst>
          </p:cNvPr>
          <p:cNvCxnSpPr>
            <a:cxnSpLocks/>
          </p:cNvCxnSpPr>
          <p:nvPr/>
        </p:nvCxnSpPr>
        <p:spPr>
          <a:xfrm>
            <a:off x="515380" y="5291480"/>
            <a:ext cx="1944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12" name="Tabulka 11">
            <a:extLst>
              <a:ext uri="{FF2B5EF4-FFF2-40B4-BE49-F238E27FC236}">
                <a16:creationId xmlns="" xmlns:a16="http://schemas.microsoft.com/office/drawing/2014/main" id="{0C56AEA4-A18D-D112-B028-C6EDE48C9057}"/>
              </a:ext>
            </a:extLst>
          </p:cNvPr>
          <p:cNvGraphicFramePr>
            <a:graphicFrameLocks noGrp="1"/>
          </p:cNvGraphicFramePr>
          <p:nvPr>
            <p:extLst>
              <p:ext uri="{D42A27DB-BD31-4B8C-83A1-F6EECF244321}">
                <p14:modId xmlns:p14="http://schemas.microsoft.com/office/powerpoint/2010/main" val="1870359551"/>
              </p:ext>
            </p:extLst>
          </p:nvPr>
        </p:nvGraphicFramePr>
        <p:xfrm>
          <a:off x="713057" y="1401717"/>
          <a:ext cx="8892991" cy="3454331"/>
        </p:xfrm>
        <a:graphic>
          <a:graphicData uri="http://schemas.openxmlformats.org/drawingml/2006/table">
            <a:tbl>
              <a:tblPr/>
              <a:tblGrid>
                <a:gridCol w="4464496">
                  <a:extLst>
                    <a:ext uri="{9D8B030D-6E8A-4147-A177-3AD203B41FA5}">
                      <a16:colId xmlns="" xmlns:a16="http://schemas.microsoft.com/office/drawing/2014/main" val="3141390382"/>
                    </a:ext>
                  </a:extLst>
                </a:gridCol>
                <a:gridCol w="885699">
                  <a:extLst>
                    <a:ext uri="{9D8B030D-6E8A-4147-A177-3AD203B41FA5}">
                      <a16:colId xmlns="" xmlns:a16="http://schemas.microsoft.com/office/drawing/2014/main" val="374910621"/>
                    </a:ext>
                  </a:extLst>
                </a:gridCol>
                <a:gridCol w="885699">
                  <a:extLst>
                    <a:ext uri="{9D8B030D-6E8A-4147-A177-3AD203B41FA5}">
                      <a16:colId xmlns="" xmlns:a16="http://schemas.microsoft.com/office/drawing/2014/main" val="3948251404"/>
                    </a:ext>
                  </a:extLst>
                </a:gridCol>
                <a:gridCol w="885699">
                  <a:extLst>
                    <a:ext uri="{9D8B030D-6E8A-4147-A177-3AD203B41FA5}">
                      <a16:colId xmlns="" xmlns:a16="http://schemas.microsoft.com/office/drawing/2014/main" val="2824932738"/>
                    </a:ext>
                  </a:extLst>
                </a:gridCol>
                <a:gridCol w="885699">
                  <a:extLst>
                    <a:ext uri="{9D8B030D-6E8A-4147-A177-3AD203B41FA5}">
                      <a16:colId xmlns="" xmlns:a16="http://schemas.microsoft.com/office/drawing/2014/main" val="4105131638"/>
                    </a:ext>
                  </a:extLst>
                </a:gridCol>
                <a:gridCol w="885699">
                  <a:extLst>
                    <a:ext uri="{9D8B030D-6E8A-4147-A177-3AD203B41FA5}">
                      <a16:colId xmlns="" xmlns:a16="http://schemas.microsoft.com/office/drawing/2014/main" val="3202362903"/>
                    </a:ext>
                  </a:extLst>
                </a:gridCol>
              </a:tblGrid>
              <a:tr h="766487">
                <a:tc>
                  <a:txBody>
                    <a:bodyPr/>
                    <a:lstStyle/>
                    <a:p>
                      <a:pPr algn="l" fontAlgn="b"/>
                      <a:r>
                        <a:rPr lang="cs-CZ" sz="1100" b="1" i="0" u="none" strike="noStrike">
                          <a:solidFill>
                            <a:srgbClr val="000000"/>
                          </a:solidFill>
                          <a:effectLst/>
                          <a:latin typeface="+mn-lt"/>
                        </a:rPr>
                        <a:t>Oblasti investic v energetické infrastruktuře</a:t>
                      </a:r>
                      <a:endParaRPr lang="en-US" sz="1100" b="1" i="0" u="none" strike="noStrike">
                        <a:solidFill>
                          <a:srgbClr val="000000"/>
                        </a:solidFill>
                        <a:effectLst/>
                        <a:latin typeface="+mn-lt"/>
                      </a:endParaRPr>
                    </a:p>
                  </a:txBody>
                  <a:tcPr marL="6350" marR="6350" marT="6350" marB="0" anchor="ctr">
                    <a:lnL>
                      <a:noFill/>
                    </a:lnL>
                    <a:lnR>
                      <a:noFill/>
                    </a:lnR>
                    <a:lnT>
                      <a:noFill/>
                    </a:lnT>
                    <a:lnB>
                      <a:noFill/>
                    </a:lnB>
                  </a:tcPr>
                </a:tc>
                <a:tc>
                  <a:txBody>
                    <a:bodyPr/>
                    <a:lstStyle/>
                    <a:p>
                      <a:pPr algn="ctr" fontAlgn="b"/>
                      <a:r>
                        <a:rPr lang="en-US" sz="1100" b="0" i="0" u="none" strike="noStrike">
                          <a:solidFill>
                            <a:srgbClr val="000000"/>
                          </a:solidFill>
                          <a:effectLst/>
                          <a:latin typeface="+mn-lt"/>
                        </a:rPr>
                        <a:t>Total</a:t>
                      </a:r>
                    </a:p>
                  </a:txBody>
                  <a:tcPr marL="6350" marR="6350" marT="6350" marB="0" anchor="ctr">
                    <a:lnL>
                      <a:noFill/>
                    </a:lnL>
                    <a:lnR>
                      <a:noFill/>
                    </a:lnR>
                    <a:lnT>
                      <a:noFill/>
                    </a:lnT>
                    <a:lnB>
                      <a:noFill/>
                    </a:lnB>
                  </a:tcPr>
                </a:tc>
                <a:tc>
                  <a:txBody>
                    <a:bodyPr/>
                    <a:lstStyle/>
                    <a:p>
                      <a:pPr algn="ctr" fontAlgn="b"/>
                      <a:r>
                        <a:rPr lang="en-US" sz="1100" b="0" i="0" u="none" strike="noStrike">
                          <a:solidFill>
                            <a:srgbClr val="000000"/>
                          </a:solidFill>
                          <a:effectLst/>
                          <a:latin typeface="+mn-lt"/>
                        </a:rPr>
                        <a:t>0 – 10 zaměstnanců</a:t>
                      </a:r>
                    </a:p>
                  </a:txBody>
                  <a:tcPr marL="6350" marR="6350" marT="6350" marB="0" anchor="ctr">
                    <a:lnL>
                      <a:noFill/>
                    </a:lnL>
                    <a:lnR>
                      <a:noFill/>
                    </a:lnR>
                    <a:lnT>
                      <a:noFill/>
                    </a:lnT>
                    <a:lnB>
                      <a:noFill/>
                    </a:lnB>
                  </a:tcPr>
                </a:tc>
                <a:tc>
                  <a:txBody>
                    <a:bodyPr/>
                    <a:lstStyle/>
                    <a:p>
                      <a:pPr algn="ctr" fontAlgn="b"/>
                      <a:r>
                        <a:rPr lang="en-US" sz="1100" b="0" i="0" u="none" strike="noStrike">
                          <a:solidFill>
                            <a:srgbClr val="000000"/>
                          </a:solidFill>
                          <a:effectLst/>
                          <a:latin typeface="+mn-lt"/>
                        </a:rPr>
                        <a:t>11 – 50 zaměstnanců</a:t>
                      </a:r>
                    </a:p>
                  </a:txBody>
                  <a:tcPr marL="6350" marR="6350" marT="6350" marB="0" anchor="ctr">
                    <a:lnL>
                      <a:noFill/>
                    </a:lnL>
                    <a:lnR>
                      <a:noFill/>
                    </a:lnR>
                    <a:lnT>
                      <a:noFill/>
                    </a:lnT>
                    <a:lnB>
                      <a:noFill/>
                    </a:lnB>
                  </a:tcPr>
                </a:tc>
                <a:tc>
                  <a:txBody>
                    <a:bodyPr/>
                    <a:lstStyle/>
                    <a:p>
                      <a:pPr algn="ctr" fontAlgn="b"/>
                      <a:r>
                        <a:rPr lang="en-US" sz="1100" b="0" i="0" u="none" strike="noStrike">
                          <a:solidFill>
                            <a:srgbClr val="000000"/>
                          </a:solidFill>
                          <a:effectLst/>
                          <a:latin typeface="+mn-lt"/>
                        </a:rPr>
                        <a:t>50 – 250 zaměstnanců</a:t>
                      </a:r>
                    </a:p>
                  </a:txBody>
                  <a:tcPr marL="6350" marR="6350" marT="6350" marB="0" anchor="ctr">
                    <a:lnL>
                      <a:noFill/>
                    </a:lnL>
                    <a:lnR>
                      <a:noFill/>
                    </a:lnR>
                    <a:lnT>
                      <a:noFill/>
                    </a:lnT>
                    <a:lnB>
                      <a:noFill/>
                    </a:lnB>
                  </a:tcPr>
                </a:tc>
                <a:tc>
                  <a:txBody>
                    <a:bodyPr/>
                    <a:lstStyle/>
                    <a:p>
                      <a:pPr algn="ctr" fontAlgn="b"/>
                      <a:r>
                        <a:rPr lang="en-US" sz="1100" b="0" i="0" u="none" strike="noStrike">
                          <a:solidFill>
                            <a:srgbClr val="000000"/>
                          </a:solidFill>
                          <a:effectLst/>
                          <a:latin typeface="+mn-lt"/>
                        </a:rPr>
                        <a:t>250+ zaměstnanců</a:t>
                      </a:r>
                    </a:p>
                  </a:txBody>
                  <a:tcPr marL="6350" marR="6350" marT="6350" marB="0" anchor="ctr">
                    <a:lnL>
                      <a:noFill/>
                    </a:lnL>
                    <a:lnR>
                      <a:noFill/>
                    </a:lnR>
                    <a:lnT>
                      <a:noFill/>
                    </a:lnT>
                    <a:lnB>
                      <a:noFill/>
                    </a:lnB>
                  </a:tcPr>
                </a:tc>
                <a:extLst>
                  <a:ext uri="{0D108BD9-81ED-4DB2-BD59-A6C34878D82A}">
                    <a16:rowId xmlns="" xmlns:a16="http://schemas.microsoft.com/office/drawing/2014/main" val="1383944317"/>
                  </a:ext>
                </a:extLst>
              </a:tr>
              <a:tr h="277159">
                <a:tc>
                  <a:txBody>
                    <a:bodyPr/>
                    <a:lstStyle/>
                    <a:p>
                      <a:pPr algn="l" fontAlgn="b"/>
                      <a:r>
                        <a:rPr lang="cs-CZ" sz="1100" b="0" i="0" u="none" strike="noStrike" noProof="0">
                          <a:solidFill>
                            <a:srgbClr val="000000"/>
                          </a:solidFill>
                          <a:effectLst/>
                          <a:latin typeface="+mn-lt"/>
                        </a:rPr>
                        <a:t>Výstavba stabilních bezuhlíkových zdrojů (jádro)</a:t>
                      </a:r>
                    </a:p>
                  </a:txBody>
                  <a:tcPr marL="6350" marR="6350" marT="6350" marB="0" anchor="ctr">
                    <a:lnL>
                      <a:noFill/>
                    </a:lnL>
                    <a:lnR>
                      <a:noFill/>
                    </a:lnR>
                    <a:lnT>
                      <a:noFill/>
                    </a:lnT>
                    <a:lnB>
                      <a:noFill/>
                    </a:lnB>
                  </a:tcPr>
                </a:tc>
                <a:tc>
                  <a:txBody>
                    <a:bodyPr/>
                    <a:lstStyle/>
                    <a:p>
                      <a:pPr algn="ctr" fontAlgn="b"/>
                      <a:r>
                        <a:rPr lang="en-US" sz="1100" b="0" i="0" u="none" strike="noStrike">
                          <a:solidFill>
                            <a:srgbClr val="000000"/>
                          </a:solidFill>
                          <a:effectLst/>
                          <a:latin typeface="+mn-lt"/>
                        </a:rPr>
                        <a:t>42</a:t>
                      </a:r>
                      <a:r>
                        <a:rPr lang="cs-CZ" sz="1100" b="0" i="0" u="none" strike="noStrike">
                          <a:solidFill>
                            <a:srgbClr val="000000"/>
                          </a:solidFill>
                          <a:effectLst/>
                          <a:latin typeface="+mn-lt"/>
                        </a:rPr>
                        <a:t> </a:t>
                      </a:r>
                      <a:r>
                        <a:rPr lang="en-US" sz="1100" b="0" i="0" u="none" strike="noStrike">
                          <a:solidFill>
                            <a:srgbClr val="000000"/>
                          </a:solidFill>
                          <a:effectLst/>
                          <a:latin typeface="+mn-lt"/>
                        </a:rPr>
                        <a:t>%</a:t>
                      </a:r>
                    </a:p>
                  </a:txBody>
                  <a:tcPr marL="6350" marR="6350" marT="6350" marB="0" anchor="ctr">
                    <a:lnL>
                      <a:noFill/>
                    </a:lnL>
                    <a:lnR>
                      <a:noFill/>
                    </a:lnR>
                    <a:lnT>
                      <a:noFill/>
                    </a:lnT>
                    <a:lnB>
                      <a:noFill/>
                    </a:lnB>
                    <a:solidFill>
                      <a:srgbClr val="7AC88F"/>
                    </a:solidFill>
                  </a:tcPr>
                </a:tc>
                <a:tc>
                  <a:txBody>
                    <a:bodyPr/>
                    <a:lstStyle/>
                    <a:p>
                      <a:pPr algn="ctr" fontAlgn="b"/>
                      <a:r>
                        <a:rPr lang="en-US" sz="1100" b="0" i="0" u="none" strike="noStrike">
                          <a:solidFill>
                            <a:srgbClr val="000000"/>
                          </a:solidFill>
                          <a:effectLst/>
                          <a:latin typeface="+mn-lt"/>
                        </a:rPr>
                        <a:t>34</a:t>
                      </a:r>
                      <a:r>
                        <a:rPr lang="cs-CZ" sz="1100" b="0" i="0" u="none" strike="noStrike">
                          <a:solidFill>
                            <a:srgbClr val="000000"/>
                          </a:solidFill>
                          <a:effectLst/>
                          <a:latin typeface="+mn-lt"/>
                        </a:rPr>
                        <a:t> </a:t>
                      </a:r>
                      <a:r>
                        <a:rPr lang="en-US" sz="1100" b="0" i="0" u="none" strike="noStrike">
                          <a:solidFill>
                            <a:srgbClr val="000000"/>
                          </a:solidFill>
                          <a:effectLst/>
                          <a:latin typeface="+mn-lt"/>
                        </a:rPr>
                        <a:t>%</a:t>
                      </a:r>
                    </a:p>
                  </a:txBody>
                  <a:tcPr marL="6350" marR="6350" marT="6350" marB="0" anchor="ctr">
                    <a:lnL>
                      <a:noFill/>
                    </a:lnL>
                    <a:lnR>
                      <a:noFill/>
                    </a:lnR>
                    <a:lnT>
                      <a:noFill/>
                    </a:lnT>
                    <a:lnB>
                      <a:noFill/>
                    </a:lnB>
                    <a:solidFill>
                      <a:srgbClr val="98D4A9"/>
                    </a:solidFill>
                  </a:tcPr>
                </a:tc>
                <a:tc>
                  <a:txBody>
                    <a:bodyPr/>
                    <a:lstStyle/>
                    <a:p>
                      <a:pPr algn="ctr" fontAlgn="b"/>
                      <a:r>
                        <a:rPr lang="en-US" sz="1100" b="0" i="0" u="none" strike="noStrike">
                          <a:solidFill>
                            <a:srgbClr val="000000"/>
                          </a:solidFill>
                          <a:effectLst/>
                          <a:latin typeface="+mn-lt"/>
                        </a:rPr>
                        <a:t>44</a:t>
                      </a:r>
                      <a:r>
                        <a:rPr lang="cs-CZ" sz="1100" b="0" i="0" u="none" strike="noStrike">
                          <a:solidFill>
                            <a:srgbClr val="000000"/>
                          </a:solidFill>
                          <a:effectLst/>
                          <a:latin typeface="+mn-lt"/>
                        </a:rPr>
                        <a:t> </a:t>
                      </a:r>
                      <a:r>
                        <a:rPr lang="en-US" sz="1100" b="0" i="0" u="none" strike="noStrike">
                          <a:solidFill>
                            <a:srgbClr val="000000"/>
                          </a:solidFill>
                          <a:effectLst/>
                          <a:latin typeface="+mn-lt"/>
                        </a:rPr>
                        <a:t>%</a:t>
                      </a:r>
                    </a:p>
                  </a:txBody>
                  <a:tcPr marL="6350" marR="6350" marT="6350" marB="0" anchor="ctr">
                    <a:lnL>
                      <a:noFill/>
                    </a:lnL>
                    <a:lnR>
                      <a:noFill/>
                    </a:lnR>
                    <a:lnT>
                      <a:noFill/>
                    </a:lnT>
                    <a:lnB>
                      <a:noFill/>
                    </a:lnB>
                    <a:solidFill>
                      <a:srgbClr val="72C588"/>
                    </a:solidFill>
                  </a:tcPr>
                </a:tc>
                <a:tc>
                  <a:txBody>
                    <a:bodyPr/>
                    <a:lstStyle/>
                    <a:p>
                      <a:pPr algn="ctr" fontAlgn="b"/>
                      <a:r>
                        <a:rPr lang="en-US" sz="1100" b="0" i="0" u="none" strike="noStrike">
                          <a:solidFill>
                            <a:srgbClr val="000000"/>
                          </a:solidFill>
                          <a:effectLst/>
                          <a:latin typeface="+mn-lt"/>
                        </a:rPr>
                        <a:t>48</a:t>
                      </a:r>
                      <a:r>
                        <a:rPr lang="cs-CZ" sz="1100" b="0" i="0" u="none" strike="noStrike">
                          <a:solidFill>
                            <a:srgbClr val="000000"/>
                          </a:solidFill>
                          <a:effectLst/>
                          <a:latin typeface="+mn-lt"/>
                        </a:rPr>
                        <a:t> </a:t>
                      </a:r>
                      <a:r>
                        <a:rPr lang="en-US" sz="1100" b="0" i="0" u="none" strike="noStrike">
                          <a:solidFill>
                            <a:srgbClr val="000000"/>
                          </a:solidFill>
                          <a:effectLst/>
                          <a:latin typeface="+mn-lt"/>
                        </a:rPr>
                        <a:t>%</a:t>
                      </a:r>
                    </a:p>
                  </a:txBody>
                  <a:tcPr marL="6350" marR="6350" marT="6350" marB="0" anchor="ctr">
                    <a:lnL>
                      <a:noFill/>
                    </a:lnL>
                    <a:lnR>
                      <a:noFill/>
                    </a:lnR>
                    <a:lnT>
                      <a:noFill/>
                    </a:lnT>
                    <a:lnB>
                      <a:noFill/>
                    </a:lnB>
                    <a:solidFill>
                      <a:srgbClr val="63BE7B"/>
                    </a:solidFill>
                  </a:tcPr>
                </a:tc>
                <a:tc>
                  <a:txBody>
                    <a:bodyPr/>
                    <a:lstStyle/>
                    <a:p>
                      <a:pPr algn="ctr" fontAlgn="b"/>
                      <a:r>
                        <a:rPr lang="en-US" sz="1100" b="0" i="0" u="none" strike="noStrike">
                          <a:solidFill>
                            <a:srgbClr val="000000"/>
                          </a:solidFill>
                          <a:effectLst/>
                          <a:latin typeface="+mn-lt"/>
                        </a:rPr>
                        <a:t>48</a:t>
                      </a:r>
                      <a:r>
                        <a:rPr lang="cs-CZ" sz="1100" b="0" i="0" u="none" strike="noStrike">
                          <a:solidFill>
                            <a:srgbClr val="000000"/>
                          </a:solidFill>
                          <a:effectLst/>
                          <a:latin typeface="+mn-lt"/>
                        </a:rPr>
                        <a:t> </a:t>
                      </a:r>
                      <a:r>
                        <a:rPr lang="en-US" sz="1100" b="0" i="0" u="none" strike="noStrike">
                          <a:solidFill>
                            <a:srgbClr val="000000"/>
                          </a:solidFill>
                          <a:effectLst/>
                          <a:latin typeface="+mn-lt"/>
                        </a:rPr>
                        <a:t>%</a:t>
                      </a:r>
                    </a:p>
                  </a:txBody>
                  <a:tcPr marL="6350" marR="6350" marT="6350" marB="0" anchor="ctr">
                    <a:lnL>
                      <a:noFill/>
                    </a:lnL>
                    <a:lnR>
                      <a:noFill/>
                    </a:lnR>
                    <a:lnT>
                      <a:noFill/>
                    </a:lnT>
                    <a:lnB>
                      <a:noFill/>
                    </a:lnB>
                    <a:solidFill>
                      <a:srgbClr val="63BE7B"/>
                    </a:solidFill>
                  </a:tcPr>
                </a:tc>
                <a:extLst>
                  <a:ext uri="{0D108BD9-81ED-4DB2-BD59-A6C34878D82A}">
                    <a16:rowId xmlns="" xmlns:a16="http://schemas.microsoft.com/office/drawing/2014/main" val="987575652"/>
                  </a:ext>
                </a:extLst>
              </a:tr>
              <a:tr h="277159">
                <a:tc>
                  <a:txBody>
                    <a:bodyPr/>
                    <a:lstStyle/>
                    <a:p>
                      <a:pPr algn="l" fontAlgn="b"/>
                      <a:r>
                        <a:rPr lang="cs-CZ" sz="1100" b="0" i="0" u="none" strike="noStrike" noProof="0">
                          <a:solidFill>
                            <a:srgbClr val="000000"/>
                          </a:solidFill>
                          <a:effectLst/>
                          <a:latin typeface="+mn-lt"/>
                        </a:rPr>
                        <a:t>Rozvoj obnovitelných zdrojů energie</a:t>
                      </a:r>
                    </a:p>
                  </a:txBody>
                  <a:tcPr marL="6350" marR="6350" marT="6350" marB="0" anchor="ctr">
                    <a:lnL>
                      <a:noFill/>
                    </a:lnL>
                    <a:lnR>
                      <a:noFill/>
                    </a:lnR>
                    <a:lnT>
                      <a:noFill/>
                    </a:lnT>
                    <a:lnB>
                      <a:noFill/>
                    </a:lnB>
                  </a:tcPr>
                </a:tc>
                <a:tc>
                  <a:txBody>
                    <a:bodyPr/>
                    <a:lstStyle/>
                    <a:p>
                      <a:pPr algn="ctr" fontAlgn="b"/>
                      <a:r>
                        <a:rPr lang="en-US" sz="1100" b="0" i="0" u="none" strike="noStrike">
                          <a:solidFill>
                            <a:srgbClr val="000000"/>
                          </a:solidFill>
                          <a:effectLst/>
                          <a:latin typeface="+mn-lt"/>
                        </a:rPr>
                        <a:t>37</a:t>
                      </a:r>
                      <a:r>
                        <a:rPr lang="cs-CZ" sz="1100" b="0" i="0" u="none" strike="noStrike">
                          <a:solidFill>
                            <a:srgbClr val="000000"/>
                          </a:solidFill>
                          <a:effectLst/>
                          <a:latin typeface="+mn-lt"/>
                        </a:rPr>
                        <a:t> </a:t>
                      </a:r>
                      <a:r>
                        <a:rPr lang="en-US" sz="1100" b="0" i="0" u="none" strike="noStrike">
                          <a:solidFill>
                            <a:srgbClr val="000000"/>
                          </a:solidFill>
                          <a:effectLst/>
                          <a:latin typeface="+mn-lt"/>
                        </a:rPr>
                        <a:t>%</a:t>
                      </a:r>
                    </a:p>
                  </a:txBody>
                  <a:tcPr marL="6350" marR="6350" marT="6350" marB="0" anchor="ctr">
                    <a:lnL>
                      <a:noFill/>
                    </a:lnL>
                    <a:lnR>
                      <a:noFill/>
                    </a:lnR>
                    <a:lnT>
                      <a:noFill/>
                    </a:lnT>
                    <a:lnB>
                      <a:noFill/>
                    </a:lnB>
                    <a:solidFill>
                      <a:srgbClr val="8DCF9F"/>
                    </a:solidFill>
                  </a:tcPr>
                </a:tc>
                <a:tc>
                  <a:txBody>
                    <a:bodyPr/>
                    <a:lstStyle/>
                    <a:p>
                      <a:pPr algn="ctr" fontAlgn="b"/>
                      <a:r>
                        <a:rPr lang="en-US" sz="1100" b="0" i="0" u="none" strike="noStrike">
                          <a:solidFill>
                            <a:srgbClr val="000000"/>
                          </a:solidFill>
                          <a:effectLst/>
                          <a:latin typeface="+mn-lt"/>
                        </a:rPr>
                        <a:t>37</a:t>
                      </a:r>
                      <a:r>
                        <a:rPr lang="cs-CZ" sz="1100" b="0" i="0" u="none" strike="noStrike">
                          <a:solidFill>
                            <a:srgbClr val="000000"/>
                          </a:solidFill>
                          <a:effectLst/>
                          <a:latin typeface="+mn-lt"/>
                        </a:rPr>
                        <a:t> </a:t>
                      </a:r>
                      <a:r>
                        <a:rPr lang="en-US" sz="1100" b="0" i="0" u="none" strike="noStrike">
                          <a:solidFill>
                            <a:srgbClr val="000000"/>
                          </a:solidFill>
                          <a:effectLst/>
                          <a:latin typeface="+mn-lt"/>
                        </a:rPr>
                        <a:t>%</a:t>
                      </a:r>
                    </a:p>
                  </a:txBody>
                  <a:tcPr marL="6350" marR="6350" marT="6350" marB="0" anchor="ctr">
                    <a:lnL>
                      <a:noFill/>
                    </a:lnL>
                    <a:lnR>
                      <a:noFill/>
                    </a:lnR>
                    <a:lnT>
                      <a:noFill/>
                    </a:lnT>
                    <a:lnB>
                      <a:noFill/>
                    </a:lnB>
                    <a:solidFill>
                      <a:srgbClr val="8DCF9F"/>
                    </a:solidFill>
                  </a:tcPr>
                </a:tc>
                <a:tc>
                  <a:txBody>
                    <a:bodyPr/>
                    <a:lstStyle/>
                    <a:p>
                      <a:pPr algn="ctr" fontAlgn="b"/>
                      <a:r>
                        <a:rPr lang="en-US" sz="1100" b="0" i="0" u="none" strike="noStrike">
                          <a:solidFill>
                            <a:srgbClr val="000000"/>
                          </a:solidFill>
                          <a:effectLst/>
                          <a:latin typeface="+mn-lt"/>
                        </a:rPr>
                        <a:t>32</a:t>
                      </a:r>
                      <a:r>
                        <a:rPr lang="cs-CZ" sz="1100" b="0" i="0" u="none" strike="noStrike">
                          <a:solidFill>
                            <a:srgbClr val="000000"/>
                          </a:solidFill>
                          <a:effectLst/>
                          <a:latin typeface="+mn-lt"/>
                        </a:rPr>
                        <a:t> </a:t>
                      </a:r>
                      <a:r>
                        <a:rPr lang="en-US" sz="1100" b="0" i="0" u="none" strike="noStrike">
                          <a:solidFill>
                            <a:srgbClr val="000000"/>
                          </a:solidFill>
                          <a:effectLst/>
                          <a:latin typeface="+mn-lt"/>
                        </a:rPr>
                        <a:t>%</a:t>
                      </a:r>
                    </a:p>
                  </a:txBody>
                  <a:tcPr marL="6350" marR="6350" marT="6350" marB="0" anchor="ctr">
                    <a:lnL>
                      <a:noFill/>
                    </a:lnL>
                    <a:lnR>
                      <a:noFill/>
                    </a:lnR>
                    <a:lnT>
                      <a:noFill/>
                    </a:lnT>
                    <a:lnB>
                      <a:noFill/>
                    </a:lnB>
                    <a:solidFill>
                      <a:srgbClr val="9FD7AF"/>
                    </a:solidFill>
                  </a:tcPr>
                </a:tc>
                <a:tc>
                  <a:txBody>
                    <a:bodyPr/>
                    <a:lstStyle/>
                    <a:p>
                      <a:pPr algn="ctr" fontAlgn="b"/>
                      <a:r>
                        <a:rPr lang="en-US" sz="1100" b="0" i="0" u="none" strike="noStrike">
                          <a:solidFill>
                            <a:srgbClr val="000000"/>
                          </a:solidFill>
                          <a:effectLst/>
                          <a:latin typeface="+mn-lt"/>
                        </a:rPr>
                        <a:t>37</a:t>
                      </a:r>
                      <a:r>
                        <a:rPr lang="cs-CZ" sz="1100" b="0" i="0" u="none" strike="noStrike">
                          <a:solidFill>
                            <a:srgbClr val="000000"/>
                          </a:solidFill>
                          <a:effectLst/>
                          <a:latin typeface="+mn-lt"/>
                        </a:rPr>
                        <a:t> </a:t>
                      </a:r>
                      <a:r>
                        <a:rPr lang="en-US" sz="1100" b="0" i="0" u="none" strike="noStrike">
                          <a:solidFill>
                            <a:srgbClr val="000000"/>
                          </a:solidFill>
                          <a:effectLst/>
                          <a:latin typeface="+mn-lt"/>
                        </a:rPr>
                        <a:t>%</a:t>
                      </a:r>
                    </a:p>
                  </a:txBody>
                  <a:tcPr marL="6350" marR="6350" marT="6350" marB="0" anchor="ctr">
                    <a:lnL>
                      <a:noFill/>
                    </a:lnL>
                    <a:lnR>
                      <a:noFill/>
                    </a:lnR>
                    <a:lnT>
                      <a:noFill/>
                    </a:lnT>
                    <a:lnB>
                      <a:noFill/>
                    </a:lnB>
                    <a:solidFill>
                      <a:srgbClr val="8DCF9F"/>
                    </a:solidFill>
                  </a:tcPr>
                </a:tc>
                <a:tc>
                  <a:txBody>
                    <a:bodyPr/>
                    <a:lstStyle/>
                    <a:p>
                      <a:pPr algn="ctr" fontAlgn="b"/>
                      <a:r>
                        <a:rPr lang="en-US" sz="1100" b="0" i="0" u="none" strike="noStrike">
                          <a:solidFill>
                            <a:srgbClr val="000000"/>
                          </a:solidFill>
                          <a:effectLst/>
                          <a:latin typeface="+mn-lt"/>
                        </a:rPr>
                        <a:t>43</a:t>
                      </a:r>
                      <a:r>
                        <a:rPr lang="cs-CZ" sz="1100" b="0" i="0" u="none" strike="noStrike">
                          <a:solidFill>
                            <a:srgbClr val="000000"/>
                          </a:solidFill>
                          <a:effectLst/>
                          <a:latin typeface="+mn-lt"/>
                        </a:rPr>
                        <a:t> </a:t>
                      </a:r>
                      <a:r>
                        <a:rPr lang="en-US" sz="1100" b="0" i="0" u="none" strike="noStrike">
                          <a:solidFill>
                            <a:srgbClr val="000000"/>
                          </a:solidFill>
                          <a:effectLst/>
                          <a:latin typeface="+mn-lt"/>
                        </a:rPr>
                        <a:t>%</a:t>
                      </a:r>
                    </a:p>
                  </a:txBody>
                  <a:tcPr marL="6350" marR="6350" marT="6350" marB="0" anchor="ctr">
                    <a:lnL>
                      <a:noFill/>
                    </a:lnL>
                    <a:lnR>
                      <a:noFill/>
                    </a:lnR>
                    <a:lnT>
                      <a:noFill/>
                    </a:lnT>
                    <a:lnB>
                      <a:noFill/>
                    </a:lnB>
                    <a:solidFill>
                      <a:srgbClr val="76C68C"/>
                    </a:solidFill>
                  </a:tcPr>
                </a:tc>
                <a:extLst>
                  <a:ext uri="{0D108BD9-81ED-4DB2-BD59-A6C34878D82A}">
                    <a16:rowId xmlns="" xmlns:a16="http://schemas.microsoft.com/office/drawing/2014/main" val="4159948528"/>
                  </a:ext>
                </a:extLst>
              </a:tr>
              <a:tr h="277159">
                <a:tc>
                  <a:txBody>
                    <a:bodyPr/>
                    <a:lstStyle/>
                    <a:p>
                      <a:pPr algn="l" fontAlgn="b"/>
                      <a:r>
                        <a:rPr lang="cs-CZ" sz="1100" b="0" i="0" u="none" strike="noStrike" noProof="0">
                          <a:solidFill>
                            <a:srgbClr val="000000"/>
                          </a:solidFill>
                          <a:effectLst/>
                          <a:latin typeface="+mn-lt"/>
                        </a:rPr>
                        <a:t>Posílení přenosové a distribuční soustavy včetně napojení na okolní státy</a:t>
                      </a:r>
                    </a:p>
                  </a:txBody>
                  <a:tcPr marL="6350" marR="6350" marT="6350" marB="0" anchor="ctr">
                    <a:lnL>
                      <a:noFill/>
                    </a:lnL>
                    <a:lnR>
                      <a:noFill/>
                    </a:lnR>
                    <a:lnT>
                      <a:noFill/>
                    </a:lnT>
                    <a:lnB>
                      <a:noFill/>
                    </a:lnB>
                  </a:tcPr>
                </a:tc>
                <a:tc>
                  <a:txBody>
                    <a:bodyPr/>
                    <a:lstStyle/>
                    <a:p>
                      <a:pPr algn="ctr" fontAlgn="b"/>
                      <a:r>
                        <a:rPr lang="en-US" sz="1100" b="0" i="0" u="none" strike="noStrike">
                          <a:solidFill>
                            <a:srgbClr val="000000"/>
                          </a:solidFill>
                          <a:effectLst/>
                          <a:latin typeface="+mn-lt"/>
                        </a:rPr>
                        <a:t>33</a:t>
                      </a:r>
                      <a:r>
                        <a:rPr lang="cs-CZ" sz="1100" b="0" i="0" u="none" strike="noStrike">
                          <a:solidFill>
                            <a:srgbClr val="000000"/>
                          </a:solidFill>
                          <a:effectLst/>
                          <a:latin typeface="+mn-lt"/>
                        </a:rPr>
                        <a:t> </a:t>
                      </a:r>
                      <a:r>
                        <a:rPr lang="en-US" sz="1100" b="0" i="0" u="none" strike="noStrike">
                          <a:solidFill>
                            <a:srgbClr val="000000"/>
                          </a:solidFill>
                          <a:effectLst/>
                          <a:latin typeface="+mn-lt"/>
                        </a:rPr>
                        <a:t>%</a:t>
                      </a:r>
                    </a:p>
                  </a:txBody>
                  <a:tcPr marL="6350" marR="6350" marT="6350" marB="0" anchor="ctr">
                    <a:lnL>
                      <a:noFill/>
                    </a:lnL>
                    <a:lnR>
                      <a:noFill/>
                    </a:lnR>
                    <a:lnT>
                      <a:noFill/>
                    </a:lnT>
                    <a:lnB>
                      <a:noFill/>
                    </a:lnB>
                    <a:solidFill>
                      <a:srgbClr val="9BD5AC"/>
                    </a:solidFill>
                  </a:tcPr>
                </a:tc>
                <a:tc>
                  <a:txBody>
                    <a:bodyPr/>
                    <a:lstStyle/>
                    <a:p>
                      <a:pPr algn="ctr" fontAlgn="b"/>
                      <a:r>
                        <a:rPr lang="en-US" sz="1100" b="0" i="0" u="none" strike="noStrike">
                          <a:solidFill>
                            <a:srgbClr val="000000"/>
                          </a:solidFill>
                          <a:effectLst/>
                          <a:latin typeface="+mn-lt"/>
                        </a:rPr>
                        <a:t>24</a:t>
                      </a:r>
                      <a:r>
                        <a:rPr lang="cs-CZ" sz="1100" b="0" i="0" u="none" strike="noStrike">
                          <a:solidFill>
                            <a:srgbClr val="000000"/>
                          </a:solidFill>
                          <a:effectLst/>
                          <a:latin typeface="+mn-lt"/>
                        </a:rPr>
                        <a:t> </a:t>
                      </a:r>
                      <a:r>
                        <a:rPr lang="en-US" sz="1100" b="0" i="0" u="none" strike="noStrike">
                          <a:solidFill>
                            <a:srgbClr val="000000"/>
                          </a:solidFill>
                          <a:effectLst/>
                          <a:latin typeface="+mn-lt"/>
                        </a:rPr>
                        <a:t>%</a:t>
                      </a:r>
                    </a:p>
                  </a:txBody>
                  <a:tcPr marL="6350" marR="6350" marT="6350" marB="0" anchor="ctr">
                    <a:lnL>
                      <a:noFill/>
                    </a:lnL>
                    <a:lnR>
                      <a:noFill/>
                    </a:lnR>
                    <a:lnT>
                      <a:noFill/>
                    </a:lnT>
                    <a:lnB>
                      <a:noFill/>
                    </a:lnB>
                    <a:solidFill>
                      <a:srgbClr val="BDE3C9"/>
                    </a:solidFill>
                  </a:tcPr>
                </a:tc>
                <a:tc>
                  <a:txBody>
                    <a:bodyPr/>
                    <a:lstStyle/>
                    <a:p>
                      <a:pPr algn="ctr" fontAlgn="b"/>
                      <a:r>
                        <a:rPr lang="en-US" sz="1100" b="0" i="0" u="none" strike="noStrike">
                          <a:solidFill>
                            <a:srgbClr val="000000"/>
                          </a:solidFill>
                          <a:effectLst/>
                          <a:latin typeface="+mn-lt"/>
                        </a:rPr>
                        <a:t>35</a:t>
                      </a:r>
                      <a:r>
                        <a:rPr lang="cs-CZ" sz="1100" b="0" i="0" u="none" strike="noStrike">
                          <a:solidFill>
                            <a:srgbClr val="000000"/>
                          </a:solidFill>
                          <a:effectLst/>
                          <a:latin typeface="+mn-lt"/>
                        </a:rPr>
                        <a:t> </a:t>
                      </a:r>
                      <a:r>
                        <a:rPr lang="en-US" sz="1100" b="0" i="0" u="none" strike="noStrike">
                          <a:solidFill>
                            <a:srgbClr val="000000"/>
                          </a:solidFill>
                          <a:effectLst/>
                          <a:latin typeface="+mn-lt"/>
                        </a:rPr>
                        <a:t>%</a:t>
                      </a:r>
                    </a:p>
                  </a:txBody>
                  <a:tcPr marL="6350" marR="6350" marT="6350" marB="0" anchor="ctr">
                    <a:lnL>
                      <a:noFill/>
                    </a:lnL>
                    <a:lnR>
                      <a:noFill/>
                    </a:lnR>
                    <a:lnT>
                      <a:noFill/>
                    </a:lnT>
                    <a:lnB>
                      <a:noFill/>
                    </a:lnB>
                    <a:solidFill>
                      <a:srgbClr val="94D2A5"/>
                    </a:solidFill>
                  </a:tcPr>
                </a:tc>
                <a:tc>
                  <a:txBody>
                    <a:bodyPr/>
                    <a:lstStyle/>
                    <a:p>
                      <a:pPr algn="ctr" fontAlgn="b"/>
                      <a:r>
                        <a:rPr lang="en-US" sz="1100" b="0" i="0" u="none" strike="noStrike">
                          <a:solidFill>
                            <a:srgbClr val="000000"/>
                          </a:solidFill>
                          <a:effectLst/>
                          <a:latin typeface="+mn-lt"/>
                        </a:rPr>
                        <a:t>41</a:t>
                      </a:r>
                      <a:r>
                        <a:rPr lang="cs-CZ" sz="1100" b="0" i="0" u="none" strike="noStrike">
                          <a:solidFill>
                            <a:srgbClr val="000000"/>
                          </a:solidFill>
                          <a:effectLst/>
                          <a:latin typeface="+mn-lt"/>
                        </a:rPr>
                        <a:t> </a:t>
                      </a:r>
                      <a:r>
                        <a:rPr lang="en-US" sz="1100" b="0" i="0" u="none" strike="noStrike">
                          <a:solidFill>
                            <a:srgbClr val="000000"/>
                          </a:solidFill>
                          <a:effectLst/>
                          <a:latin typeface="+mn-lt"/>
                        </a:rPr>
                        <a:t>%</a:t>
                      </a:r>
                    </a:p>
                  </a:txBody>
                  <a:tcPr marL="6350" marR="6350" marT="6350" marB="0" anchor="ctr">
                    <a:lnL>
                      <a:noFill/>
                    </a:lnL>
                    <a:lnR>
                      <a:noFill/>
                    </a:lnR>
                    <a:lnT>
                      <a:noFill/>
                    </a:lnT>
                    <a:lnB>
                      <a:noFill/>
                    </a:lnB>
                    <a:solidFill>
                      <a:srgbClr val="7EC992"/>
                    </a:solidFill>
                  </a:tcPr>
                </a:tc>
                <a:tc>
                  <a:txBody>
                    <a:bodyPr/>
                    <a:lstStyle/>
                    <a:p>
                      <a:pPr algn="ctr" fontAlgn="b"/>
                      <a:r>
                        <a:rPr lang="en-US" sz="1100" b="0" i="0" u="none" strike="noStrike">
                          <a:solidFill>
                            <a:srgbClr val="000000"/>
                          </a:solidFill>
                          <a:effectLst/>
                          <a:latin typeface="+mn-lt"/>
                        </a:rPr>
                        <a:t>43</a:t>
                      </a:r>
                      <a:r>
                        <a:rPr lang="cs-CZ" sz="1100" b="0" i="0" u="none" strike="noStrike">
                          <a:solidFill>
                            <a:srgbClr val="000000"/>
                          </a:solidFill>
                          <a:effectLst/>
                          <a:latin typeface="+mn-lt"/>
                        </a:rPr>
                        <a:t> </a:t>
                      </a:r>
                      <a:r>
                        <a:rPr lang="en-US" sz="1100" b="0" i="0" u="none" strike="noStrike">
                          <a:solidFill>
                            <a:srgbClr val="000000"/>
                          </a:solidFill>
                          <a:effectLst/>
                          <a:latin typeface="+mn-lt"/>
                        </a:rPr>
                        <a:t>%</a:t>
                      </a:r>
                    </a:p>
                  </a:txBody>
                  <a:tcPr marL="6350" marR="6350" marT="6350" marB="0" anchor="ctr">
                    <a:lnL>
                      <a:noFill/>
                    </a:lnL>
                    <a:lnR>
                      <a:noFill/>
                    </a:lnR>
                    <a:lnT>
                      <a:noFill/>
                    </a:lnT>
                    <a:lnB>
                      <a:noFill/>
                    </a:lnB>
                    <a:solidFill>
                      <a:srgbClr val="76C68C"/>
                    </a:solidFill>
                  </a:tcPr>
                </a:tc>
                <a:extLst>
                  <a:ext uri="{0D108BD9-81ED-4DB2-BD59-A6C34878D82A}">
                    <a16:rowId xmlns="" xmlns:a16="http://schemas.microsoft.com/office/drawing/2014/main" val="1356985348"/>
                  </a:ext>
                </a:extLst>
              </a:tr>
              <a:tr h="277159">
                <a:tc>
                  <a:txBody>
                    <a:bodyPr/>
                    <a:lstStyle/>
                    <a:p>
                      <a:pPr algn="l" fontAlgn="b"/>
                      <a:r>
                        <a:rPr lang="cs-CZ" sz="1100" b="0" i="0" u="none" strike="noStrike" noProof="0">
                          <a:solidFill>
                            <a:srgbClr val="000000"/>
                          </a:solidFill>
                          <a:effectLst/>
                          <a:latin typeface="+mn-lt"/>
                        </a:rPr>
                        <a:t>Akumulace energie</a:t>
                      </a:r>
                    </a:p>
                  </a:txBody>
                  <a:tcPr marL="6350" marR="6350" marT="6350" marB="0" anchor="ctr">
                    <a:lnL>
                      <a:noFill/>
                    </a:lnL>
                    <a:lnR>
                      <a:noFill/>
                    </a:lnR>
                    <a:lnT>
                      <a:noFill/>
                    </a:lnT>
                    <a:lnB>
                      <a:noFill/>
                    </a:lnB>
                  </a:tcPr>
                </a:tc>
                <a:tc>
                  <a:txBody>
                    <a:bodyPr/>
                    <a:lstStyle/>
                    <a:p>
                      <a:pPr algn="ctr" fontAlgn="b"/>
                      <a:r>
                        <a:rPr lang="en-US" sz="1100" b="0" i="0" u="none" strike="noStrike">
                          <a:solidFill>
                            <a:srgbClr val="000000"/>
                          </a:solidFill>
                          <a:effectLst/>
                          <a:latin typeface="+mn-lt"/>
                        </a:rPr>
                        <a:t>30</a:t>
                      </a:r>
                      <a:r>
                        <a:rPr lang="cs-CZ" sz="1100" b="0" i="0" u="none" strike="noStrike">
                          <a:solidFill>
                            <a:srgbClr val="000000"/>
                          </a:solidFill>
                          <a:effectLst/>
                          <a:latin typeface="+mn-lt"/>
                        </a:rPr>
                        <a:t> </a:t>
                      </a:r>
                      <a:r>
                        <a:rPr lang="en-US" sz="1100" b="0" i="0" u="none" strike="noStrike">
                          <a:solidFill>
                            <a:srgbClr val="000000"/>
                          </a:solidFill>
                          <a:effectLst/>
                          <a:latin typeface="+mn-lt"/>
                        </a:rPr>
                        <a:t>%</a:t>
                      </a:r>
                    </a:p>
                  </a:txBody>
                  <a:tcPr marL="6350" marR="6350" marT="6350" marB="0" anchor="ctr">
                    <a:lnL>
                      <a:noFill/>
                    </a:lnL>
                    <a:lnR>
                      <a:noFill/>
                    </a:lnR>
                    <a:lnT>
                      <a:noFill/>
                    </a:lnT>
                    <a:lnB>
                      <a:noFill/>
                    </a:lnB>
                    <a:solidFill>
                      <a:srgbClr val="A7DAB5"/>
                    </a:solidFill>
                  </a:tcPr>
                </a:tc>
                <a:tc>
                  <a:txBody>
                    <a:bodyPr/>
                    <a:lstStyle/>
                    <a:p>
                      <a:pPr algn="ctr" fontAlgn="b"/>
                      <a:r>
                        <a:rPr lang="en-US" sz="1100" b="0" i="0" u="none" strike="noStrike">
                          <a:solidFill>
                            <a:srgbClr val="000000"/>
                          </a:solidFill>
                          <a:effectLst/>
                          <a:latin typeface="+mn-lt"/>
                        </a:rPr>
                        <a:t>25</a:t>
                      </a:r>
                      <a:r>
                        <a:rPr lang="cs-CZ" sz="1100" b="0" i="0" u="none" strike="noStrike">
                          <a:solidFill>
                            <a:srgbClr val="000000"/>
                          </a:solidFill>
                          <a:effectLst/>
                          <a:latin typeface="+mn-lt"/>
                        </a:rPr>
                        <a:t> </a:t>
                      </a:r>
                      <a:r>
                        <a:rPr lang="en-US" sz="1100" b="0" i="0" u="none" strike="noStrike">
                          <a:solidFill>
                            <a:srgbClr val="000000"/>
                          </a:solidFill>
                          <a:effectLst/>
                          <a:latin typeface="+mn-lt"/>
                        </a:rPr>
                        <a:t>%</a:t>
                      </a:r>
                    </a:p>
                  </a:txBody>
                  <a:tcPr marL="6350" marR="6350" marT="6350" marB="0" anchor="ctr">
                    <a:lnL>
                      <a:noFill/>
                    </a:lnL>
                    <a:lnR>
                      <a:noFill/>
                    </a:lnR>
                    <a:lnT>
                      <a:noFill/>
                    </a:lnT>
                    <a:lnB>
                      <a:noFill/>
                    </a:lnB>
                    <a:solidFill>
                      <a:srgbClr val="B9E1C6"/>
                    </a:solidFill>
                  </a:tcPr>
                </a:tc>
                <a:tc>
                  <a:txBody>
                    <a:bodyPr/>
                    <a:lstStyle/>
                    <a:p>
                      <a:pPr algn="ctr" fontAlgn="b"/>
                      <a:r>
                        <a:rPr lang="en-US" sz="1100" b="0" i="0" u="none" strike="noStrike">
                          <a:solidFill>
                            <a:srgbClr val="000000"/>
                          </a:solidFill>
                          <a:effectLst/>
                          <a:latin typeface="+mn-lt"/>
                        </a:rPr>
                        <a:t>35</a:t>
                      </a:r>
                      <a:r>
                        <a:rPr lang="cs-CZ" sz="1100" b="0" i="0" u="none" strike="noStrike">
                          <a:solidFill>
                            <a:srgbClr val="000000"/>
                          </a:solidFill>
                          <a:effectLst/>
                          <a:latin typeface="+mn-lt"/>
                        </a:rPr>
                        <a:t> </a:t>
                      </a:r>
                      <a:r>
                        <a:rPr lang="en-US" sz="1100" b="0" i="0" u="none" strike="noStrike">
                          <a:solidFill>
                            <a:srgbClr val="000000"/>
                          </a:solidFill>
                          <a:effectLst/>
                          <a:latin typeface="+mn-lt"/>
                        </a:rPr>
                        <a:t>%</a:t>
                      </a:r>
                    </a:p>
                  </a:txBody>
                  <a:tcPr marL="6350" marR="6350" marT="6350" marB="0" anchor="ctr">
                    <a:lnL>
                      <a:noFill/>
                    </a:lnL>
                    <a:lnR>
                      <a:noFill/>
                    </a:lnR>
                    <a:lnT>
                      <a:noFill/>
                    </a:lnT>
                    <a:lnB>
                      <a:noFill/>
                    </a:lnB>
                    <a:solidFill>
                      <a:srgbClr val="94D2A5"/>
                    </a:solidFill>
                  </a:tcPr>
                </a:tc>
                <a:tc>
                  <a:txBody>
                    <a:bodyPr/>
                    <a:lstStyle/>
                    <a:p>
                      <a:pPr algn="ctr" fontAlgn="b"/>
                      <a:r>
                        <a:rPr lang="en-US" sz="1100" b="0" i="0" u="none" strike="noStrike">
                          <a:solidFill>
                            <a:srgbClr val="000000"/>
                          </a:solidFill>
                          <a:effectLst/>
                          <a:latin typeface="+mn-lt"/>
                        </a:rPr>
                        <a:t>32</a:t>
                      </a:r>
                      <a:r>
                        <a:rPr lang="cs-CZ" sz="1100" b="0" i="0" u="none" strike="noStrike">
                          <a:solidFill>
                            <a:srgbClr val="000000"/>
                          </a:solidFill>
                          <a:effectLst/>
                          <a:latin typeface="+mn-lt"/>
                        </a:rPr>
                        <a:t> </a:t>
                      </a:r>
                      <a:r>
                        <a:rPr lang="en-US" sz="1100" b="0" i="0" u="none" strike="noStrike">
                          <a:solidFill>
                            <a:srgbClr val="000000"/>
                          </a:solidFill>
                          <a:effectLst/>
                          <a:latin typeface="+mn-lt"/>
                        </a:rPr>
                        <a:t>%</a:t>
                      </a:r>
                    </a:p>
                  </a:txBody>
                  <a:tcPr marL="6350" marR="6350" marT="6350" marB="0" anchor="ctr">
                    <a:lnL>
                      <a:noFill/>
                    </a:lnL>
                    <a:lnR>
                      <a:noFill/>
                    </a:lnR>
                    <a:lnT>
                      <a:noFill/>
                    </a:lnT>
                    <a:lnB>
                      <a:noFill/>
                    </a:lnB>
                    <a:solidFill>
                      <a:srgbClr val="9FD7AF"/>
                    </a:solidFill>
                  </a:tcPr>
                </a:tc>
                <a:tc>
                  <a:txBody>
                    <a:bodyPr/>
                    <a:lstStyle/>
                    <a:p>
                      <a:pPr algn="ctr" fontAlgn="b"/>
                      <a:r>
                        <a:rPr lang="en-US" sz="1100" b="0" i="0" u="none" strike="noStrike">
                          <a:solidFill>
                            <a:srgbClr val="000000"/>
                          </a:solidFill>
                          <a:effectLst/>
                          <a:latin typeface="+mn-lt"/>
                        </a:rPr>
                        <a:t>31</a:t>
                      </a:r>
                      <a:r>
                        <a:rPr lang="cs-CZ" sz="1100" b="0" i="0" u="none" strike="noStrike">
                          <a:solidFill>
                            <a:srgbClr val="000000"/>
                          </a:solidFill>
                          <a:effectLst/>
                          <a:latin typeface="+mn-lt"/>
                        </a:rPr>
                        <a:t> </a:t>
                      </a:r>
                      <a:r>
                        <a:rPr lang="en-US" sz="1100" b="0" i="0" u="none" strike="noStrike">
                          <a:solidFill>
                            <a:srgbClr val="000000"/>
                          </a:solidFill>
                          <a:effectLst/>
                          <a:latin typeface="+mn-lt"/>
                        </a:rPr>
                        <a:t>%</a:t>
                      </a:r>
                    </a:p>
                  </a:txBody>
                  <a:tcPr marL="6350" marR="6350" marT="6350" marB="0" anchor="ctr">
                    <a:lnL>
                      <a:noFill/>
                    </a:lnL>
                    <a:lnR>
                      <a:noFill/>
                    </a:lnR>
                    <a:lnT>
                      <a:noFill/>
                    </a:lnT>
                    <a:lnB>
                      <a:noFill/>
                    </a:lnB>
                    <a:solidFill>
                      <a:srgbClr val="A3D8B2"/>
                    </a:solidFill>
                  </a:tcPr>
                </a:tc>
                <a:extLst>
                  <a:ext uri="{0D108BD9-81ED-4DB2-BD59-A6C34878D82A}">
                    <a16:rowId xmlns="" xmlns:a16="http://schemas.microsoft.com/office/drawing/2014/main" val="3353917417"/>
                  </a:ext>
                </a:extLst>
              </a:tr>
              <a:tr h="277159">
                <a:tc>
                  <a:txBody>
                    <a:bodyPr/>
                    <a:lstStyle/>
                    <a:p>
                      <a:pPr algn="l" fontAlgn="b"/>
                      <a:r>
                        <a:rPr lang="cs-CZ" sz="1100" b="0" i="0" u="none" strike="noStrike" noProof="0">
                          <a:solidFill>
                            <a:srgbClr val="000000"/>
                          </a:solidFill>
                          <a:effectLst/>
                          <a:latin typeface="+mn-lt"/>
                        </a:rPr>
                        <a:t>Výstavba dalších zdrojů pro pokrytí „výkonnostních špiček“</a:t>
                      </a:r>
                    </a:p>
                  </a:txBody>
                  <a:tcPr marL="6350" marR="6350" marT="6350" marB="0" anchor="ctr">
                    <a:lnL>
                      <a:noFill/>
                    </a:lnL>
                    <a:lnR>
                      <a:noFill/>
                    </a:lnR>
                    <a:lnT>
                      <a:noFill/>
                    </a:lnT>
                    <a:lnB>
                      <a:noFill/>
                    </a:lnB>
                  </a:tcPr>
                </a:tc>
                <a:tc>
                  <a:txBody>
                    <a:bodyPr/>
                    <a:lstStyle/>
                    <a:p>
                      <a:pPr algn="ctr" fontAlgn="b"/>
                      <a:r>
                        <a:rPr lang="en-US" sz="1100" b="0" i="0" u="none" strike="noStrike">
                          <a:solidFill>
                            <a:srgbClr val="000000"/>
                          </a:solidFill>
                          <a:effectLst/>
                          <a:latin typeface="+mn-lt"/>
                        </a:rPr>
                        <a:t>19</a:t>
                      </a:r>
                      <a:r>
                        <a:rPr lang="cs-CZ" sz="1100" b="0" i="0" u="none" strike="noStrike">
                          <a:solidFill>
                            <a:srgbClr val="000000"/>
                          </a:solidFill>
                          <a:effectLst/>
                          <a:latin typeface="+mn-lt"/>
                        </a:rPr>
                        <a:t> </a:t>
                      </a:r>
                      <a:r>
                        <a:rPr lang="en-US" sz="1100" b="0" i="0" u="none" strike="noStrike">
                          <a:solidFill>
                            <a:srgbClr val="000000"/>
                          </a:solidFill>
                          <a:effectLst/>
                          <a:latin typeface="+mn-lt"/>
                        </a:rPr>
                        <a:t>%</a:t>
                      </a:r>
                    </a:p>
                  </a:txBody>
                  <a:tcPr marL="6350" marR="6350" marT="6350" marB="0" anchor="ctr">
                    <a:lnL>
                      <a:noFill/>
                    </a:lnL>
                    <a:lnR>
                      <a:noFill/>
                    </a:lnR>
                    <a:lnT>
                      <a:noFill/>
                    </a:lnT>
                    <a:lnB>
                      <a:noFill/>
                    </a:lnB>
                    <a:solidFill>
                      <a:srgbClr val="D0EAD9"/>
                    </a:solidFill>
                  </a:tcPr>
                </a:tc>
                <a:tc>
                  <a:txBody>
                    <a:bodyPr/>
                    <a:lstStyle/>
                    <a:p>
                      <a:pPr algn="ctr" fontAlgn="b"/>
                      <a:r>
                        <a:rPr lang="en-US" sz="1100" b="0" i="0" u="none" strike="noStrike">
                          <a:solidFill>
                            <a:srgbClr val="000000"/>
                          </a:solidFill>
                          <a:effectLst/>
                          <a:latin typeface="+mn-lt"/>
                        </a:rPr>
                        <a:t>15</a:t>
                      </a:r>
                      <a:r>
                        <a:rPr lang="cs-CZ" sz="1100" b="0" i="0" u="none" strike="noStrike">
                          <a:solidFill>
                            <a:srgbClr val="000000"/>
                          </a:solidFill>
                          <a:effectLst/>
                          <a:latin typeface="+mn-lt"/>
                        </a:rPr>
                        <a:t> </a:t>
                      </a:r>
                      <a:r>
                        <a:rPr lang="en-US" sz="1100" b="0" i="0" u="none" strike="noStrike">
                          <a:solidFill>
                            <a:srgbClr val="000000"/>
                          </a:solidFill>
                          <a:effectLst/>
                          <a:latin typeface="+mn-lt"/>
                        </a:rPr>
                        <a:t>%</a:t>
                      </a:r>
                    </a:p>
                  </a:txBody>
                  <a:tcPr marL="6350" marR="6350" marT="6350" marB="0" anchor="ctr">
                    <a:lnL>
                      <a:noFill/>
                    </a:lnL>
                    <a:lnR>
                      <a:noFill/>
                    </a:lnR>
                    <a:lnT>
                      <a:noFill/>
                    </a:lnT>
                    <a:lnB>
                      <a:noFill/>
                    </a:lnB>
                    <a:solidFill>
                      <a:srgbClr val="DFF0E6"/>
                    </a:solidFill>
                  </a:tcPr>
                </a:tc>
                <a:tc>
                  <a:txBody>
                    <a:bodyPr/>
                    <a:lstStyle/>
                    <a:p>
                      <a:pPr algn="ctr" fontAlgn="b"/>
                      <a:r>
                        <a:rPr lang="en-US" sz="1100" b="0" i="0" u="none" strike="noStrike">
                          <a:solidFill>
                            <a:srgbClr val="000000"/>
                          </a:solidFill>
                          <a:effectLst/>
                          <a:latin typeface="+mn-lt"/>
                        </a:rPr>
                        <a:t>19</a:t>
                      </a:r>
                      <a:r>
                        <a:rPr lang="cs-CZ" sz="1100" b="0" i="0" u="none" strike="noStrike">
                          <a:solidFill>
                            <a:srgbClr val="000000"/>
                          </a:solidFill>
                          <a:effectLst/>
                          <a:latin typeface="+mn-lt"/>
                        </a:rPr>
                        <a:t> </a:t>
                      </a:r>
                      <a:r>
                        <a:rPr lang="en-US" sz="1100" b="0" i="0" u="none" strike="noStrike">
                          <a:solidFill>
                            <a:srgbClr val="000000"/>
                          </a:solidFill>
                          <a:effectLst/>
                          <a:latin typeface="+mn-lt"/>
                        </a:rPr>
                        <a:t>%</a:t>
                      </a:r>
                    </a:p>
                  </a:txBody>
                  <a:tcPr marL="6350" marR="6350" marT="6350" marB="0" anchor="ctr">
                    <a:lnL>
                      <a:noFill/>
                    </a:lnL>
                    <a:lnR>
                      <a:noFill/>
                    </a:lnR>
                    <a:lnT>
                      <a:noFill/>
                    </a:lnT>
                    <a:lnB>
                      <a:noFill/>
                    </a:lnB>
                    <a:solidFill>
                      <a:srgbClr val="D0EAD9"/>
                    </a:solidFill>
                  </a:tcPr>
                </a:tc>
                <a:tc>
                  <a:txBody>
                    <a:bodyPr/>
                    <a:lstStyle/>
                    <a:p>
                      <a:pPr algn="ctr" fontAlgn="b"/>
                      <a:r>
                        <a:rPr lang="en-US" sz="1100" b="0" i="0" u="none" strike="noStrike">
                          <a:solidFill>
                            <a:srgbClr val="000000"/>
                          </a:solidFill>
                          <a:effectLst/>
                          <a:latin typeface="+mn-lt"/>
                        </a:rPr>
                        <a:t>22</a:t>
                      </a:r>
                      <a:r>
                        <a:rPr lang="cs-CZ" sz="1100" b="0" i="0" u="none" strike="noStrike">
                          <a:solidFill>
                            <a:srgbClr val="000000"/>
                          </a:solidFill>
                          <a:effectLst/>
                          <a:latin typeface="+mn-lt"/>
                        </a:rPr>
                        <a:t> </a:t>
                      </a:r>
                      <a:r>
                        <a:rPr lang="en-US" sz="1100" b="0" i="0" u="none" strike="noStrike">
                          <a:solidFill>
                            <a:srgbClr val="000000"/>
                          </a:solidFill>
                          <a:effectLst/>
                          <a:latin typeface="+mn-lt"/>
                        </a:rPr>
                        <a:t>%</a:t>
                      </a:r>
                    </a:p>
                  </a:txBody>
                  <a:tcPr marL="6350" marR="6350" marT="6350" marB="0" anchor="ctr">
                    <a:lnL>
                      <a:noFill/>
                    </a:lnL>
                    <a:lnR>
                      <a:noFill/>
                    </a:lnR>
                    <a:lnT>
                      <a:noFill/>
                    </a:lnT>
                    <a:lnB>
                      <a:noFill/>
                    </a:lnB>
                    <a:solidFill>
                      <a:srgbClr val="C5E6CF"/>
                    </a:solidFill>
                  </a:tcPr>
                </a:tc>
                <a:tc>
                  <a:txBody>
                    <a:bodyPr/>
                    <a:lstStyle/>
                    <a:p>
                      <a:pPr algn="ctr" fontAlgn="b"/>
                      <a:r>
                        <a:rPr lang="en-US" sz="1100" b="0" i="0" u="none" strike="noStrike">
                          <a:solidFill>
                            <a:srgbClr val="000000"/>
                          </a:solidFill>
                          <a:effectLst/>
                          <a:latin typeface="+mn-lt"/>
                        </a:rPr>
                        <a:t>24</a:t>
                      </a:r>
                      <a:r>
                        <a:rPr lang="cs-CZ" sz="1100" b="0" i="0" u="none" strike="noStrike">
                          <a:solidFill>
                            <a:srgbClr val="000000"/>
                          </a:solidFill>
                          <a:effectLst/>
                          <a:latin typeface="+mn-lt"/>
                        </a:rPr>
                        <a:t> </a:t>
                      </a:r>
                      <a:r>
                        <a:rPr lang="en-US" sz="1100" b="0" i="0" u="none" strike="noStrike">
                          <a:solidFill>
                            <a:srgbClr val="000000"/>
                          </a:solidFill>
                          <a:effectLst/>
                          <a:latin typeface="+mn-lt"/>
                        </a:rPr>
                        <a:t>%</a:t>
                      </a:r>
                    </a:p>
                  </a:txBody>
                  <a:tcPr marL="6350" marR="6350" marT="6350" marB="0" anchor="ctr">
                    <a:lnL>
                      <a:noFill/>
                    </a:lnL>
                    <a:lnR>
                      <a:noFill/>
                    </a:lnR>
                    <a:lnT>
                      <a:noFill/>
                    </a:lnT>
                    <a:lnB>
                      <a:noFill/>
                    </a:lnB>
                    <a:solidFill>
                      <a:srgbClr val="BDE3C9"/>
                    </a:solidFill>
                  </a:tcPr>
                </a:tc>
                <a:extLst>
                  <a:ext uri="{0D108BD9-81ED-4DB2-BD59-A6C34878D82A}">
                    <a16:rowId xmlns="" xmlns:a16="http://schemas.microsoft.com/office/drawing/2014/main" val="779551421"/>
                  </a:ext>
                </a:extLst>
              </a:tr>
              <a:tr h="277159">
                <a:tc>
                  <a:txBody>
                    <a:bodyPr/>
                    <a:lstStyle/>
                    <a:p>
                      <a:pPr algn="l" fontAlgn="b"/>
                      <a:r>
                        <a:rPr lang="cs-CZ" sz="1100" b="0" i="0" u="none" strike="noStrike" noProof="0">
                          <a:solidFill>
                            <a:srgbClr val="000000"/>
                          </a:solidFill>
                          <a:effectLst/>
                          <a:latin typeface="+mn-lt"/>
                        </a:rPr>
                        <a:t>Výstavba nebo přestavba produktovodů (zemní plyn, vodík, ropa)</a:t>
                      </a:r>
                    </a:p>
                  </a:txBody>
                  <a:tcPr marL="6350" marR="6350" marT="6350" marB="0" anchor="ctr">
                    <a:lnL>
                      <a:noFill/>
                    </a:lnL>
                    <a:lnR>
                      <a:noFill/>
                    </a:lnR>
                    <a:lnT>
                      <a:noFill/>
                    </a:lnT>
                    <a:lnB>
                      <a:noFill/>
                    </a:lnB>
                  </a:tcPr>
                </a:tc>
                <a:tc>
                  <a:txBody>
                    <a:bodyPr/>
                    <a:lstStyle/>
                    <a:p>
                      <a:pPr algn="ctr" fontAlgn="b"/>
                      <a:r>
                        <a:rPr lang="en-US" sz="1100" b="0" i="0" u="none" strike="noStrike">
                          <a:solidFill>
                            <a:srgbClr val="000000"/>
                          </a:solidFill>
                          <a:effectLst/>
                          <a:latin typeface="+mn-lt"/>
                        </a:rPr>
                        <a:t>16</a:t>
                      </a:r>
                      <a:r>
                        <a:rPr lang="cs-CZ" sz="1100" b="0" i="0" u="none" strike="noStrike">
                          <a:solidFill>
                            <a:srgbClr val="000000"/>
                          </a:solidFill>
                          <a:effectLst/>
                          <a:latin typeface="+mn-lt"/>
                        </a:rPr>
                        <a:t> </a:t>
                      </a:r>
                      <a:r>
                        <a:rPr lang="en-US" sz="1100" b="0" i="0" u="none" strike="noStrike">
                          <a:solidFill>
                            <a:srgbClr val="000000"/>
                          </a:solidFill>
                          <a:effectLst/>
                          <a:latin typeface="+mn-lt"/>
                        </a:rPr>
                        <a:t>%</a:t>
                      </a:r>
                    </a:p>
                  </a:txBody>
                  <a:tcPr marL="6350" marR="6350" marT="6350" marB="0" anchor="ctr">
                    <a:lnL>
                      <a:noFill/>
                    </a:lnL>
                    <a:lnR>
                      <a:noFill/>
                    </a:lnR>
                    <a:lnT>
                      <a:noFill/>
                    </a:lnT>
                    <a:lnB>
                      <a:noFill/>
                    </a:lnB>
                    <a:solidFill>
                      <a:srgbClr val="DBEFE3"/>
                    </a:solidFill>
                  </a:tcPr>
                </a:tc>
                <a:tc>
                  <a:txBody>
                    <a:bodyPr/>
                    <a:lstStyle/>
                    <a:p>
                      <a:pPr algn="ctr" fontAlgn="b"/>
                      <a:r>
                        <a:rPr lang="en-US" sz="1100" b="0" i="0" u="none" strike="noStrike">
                          <a:solidFill>
                            <a:srgbClr val="000000"/>
                          </a:solidFill>
                          <a:effectLst/>
                          <a:latin typeface="+mn-lt"/>
                        </a:rPr>
                        <a:t>13</a:t>
                      </a:r>
                      <a:r>
                        <a:rPr lang="cs-CZ" sz="1100" b="0" i="0" u="none" strike="noStrike">
                          <a:solidFill>
                            <a:srgbClr val="000000"/>
                          </a:solidFill>
                          <a:effectLst/>
                          <a:latin typeface="+mn-lt"/>
                        </a:rPr>
                        <a:t> </a:t>
                      </a:r>
                      <a:r>
                        <a:rPr lang="en-US" sz="1100" b="0" i="0" u="none" strike="noStrike">
                          <a:solidFill>
                            <a:srgbClr val="000000"/>
                          </a:solidFill>
                          <a:effectLst/>
                          <a:latin typeface="+mn-lt"/>
                        </a:rPr>
                        <a:t>%</a:t>
                      </a:r>
                    </a:p>
                  </a:txBody>
                  <a:tcPr marL="6350" marR="6350" marT="6350" marB="0" anchor="ctr">
                    <a:lnL>
                      <a:noFill/>
                    </a:lnL>
                    <a:lnR>
                      <a:noFill/>
                    </a:lnR>
                    <a:lnT>
                      <a:noFill/>
                    </a:lnT>
                    <a:lnB>
                      <a:noFill/>
                    </a:lnB>
                    <a:solidFill>
                      <a:srgbClr val="E6F3EC"/>
                    </a:solidFill>
                  </a:tcPr>
                </a:tc>
                <a:tc>
                  <a:txBody>
                    <a:bodyPr/>
                    <a:lstStyle/>
                    <a:p>
                      <a:pPr algn="ctr" fontAlgn="b"/>
                      <a:r>
                        <a:rPr lang="en-US" sz="1100" b="0" i="0" u="none" strike="noStrike">
                          <a:solidFill>
                            <a:srgbClr val="000000"/>
                          </a:solidFill>
                          <a:effectLst/>
                          <a:latin typeface="+mn-lt"/>
                        </a:rPr>
                        <a:t>17</a:t>
                      </a:r>
                      <a:r>
                        <a:rPr lang="cs-CZ" sz="1100" b="0" i="0" u="none" strike="noStrike">
                          <a:solidFill>
                            <a:srgbClr val="000000"/>
                          </a:solidFill>
                          <a:effectLst/>
                          <a:latin typeface="+mn-lt"/>
                        </a:rPr>
                        <a:t> </a:t>
                      </a:r>
                      <a:r>
                        <a:rPr lang="en-US" sz="1100" b="0" i="0" u="none" strike="noStrike">
                          <a:solidFill>
                            <a:srgbClr val="000000"/>
                          </a:solidFill>
                          <a:effectLst/>
                          <a:latin typeface="+mn-lt"/>
                        </a:rPr>
                        <a:t>%</a:t>
                      </a:r>
                    </a:p>
                  </a:txBody>
                  <a:tcPr marL="6350" marR="6350" marT="6350" marB="0" anchor="ctr">
                    <a:lnL>
                      <a:noFill/>
                    </a:lnL>
                    <a:lnR>
                      <a:noFill/>
                    </a:lnR>
                    <a:lnT>
                      <a:noFill/>
                    </a:lnT>
                    <a:lnB>
                      <a:noFill/>
                    </a:lnB>
                    <a:solidFill>
                      <a:srgbClr val="D7EDDF"/>
                    </a:solidFill>
                  </a:tcPr>
                </a:tc>
                <a:tc>
                  <a:txBody>
                    <a:bodyPr/>
                    <a:lstStyle/>
                    <a:p>
                      <a:pPr algn="ctr" fontAlgn="b"/>
                      <a:r>
                        <a:rPr lang="en-US" sz="1100" b="0" i="0" u="none" strike="noStrike">
                          <a:solidFill>
                            <a:srgbClr val="000000"/>
                          </a:solidFill>
                          <a:effectLst/>
                          <a:latin typeface="+mn-lt"/>
                        </a:rPr>
                        <a:t>19</a:t>
                      </a:r>
                      <a:r>
                        <a:rPr lang="cs-CZ" sz="1100" b="0" i="0" u="none" strike="noStrike">
                          <a:solidFill>
                            <a:srgbClr val="000000"/>
                          </a:solidFill>
                          <a:effectLst/>
                          <a:latin typeface="+mn-lt"/>
                        </a:rPr>
                        <a:t> </a:t>
                      </a:r>
                      <a:r>
                        <a:rPr lang="en-US" sz="1100" b="0" i="0" u="none" strike="noStrike">
                          <a:solidFill>
                            <a:srgbClr val="000000"/>
                          </a:solidFill>
                          <a:effectLst/>
                          <a:latin typeface="+mn-lt"/>
                        </a:rPr>
                        <a:t>%</a:t>
                      </a:r>
                    </a:p>
                  </a:txBody>
                  <a:tcPr marL="6350" marR="6350" marT="6350" marB="0" anchor="ctr">
                    <a:lnL>
                      <a:noFill/>
                    </a:lnL>
                    <a:lnR>
                      <a:noFill/>
                    </a:lnR>
                    <a:lnT>
                      <a:noFill/>
                    </a:lnT>
                    <a:lnB>
                      <a:noFill/>
                    </a:lnB>
                    <a:solidFill>
                      <a:srgbClr val="D0EAD9"/>
                    </a:solidFill>
                  </a:tcPr>
                </a:tc>
                <a:tc>
                  <a:txBody>
                    <a:bodyPr/>
                    <a:lstStyle/>
                    <a:p>
                      <a:pPr algn="ctr" fontAlgn="b"/>
                      <a:r>
                        <a:rPr lang="en-US" sz="1100" b="0" i="0" u="none" strike="noStrike">
                          <a:solidFill>
                            <a:srgbClr val="000000"/>
                          </a:solidFill>
                          <a:effectLst/>
                          <a:latin typeface="+mn-lt"/>
                        </a:rPr>
                        <a:t>20</a:t>
                      </a:r>
                      <a:r>
                        <a:rPr lang="cs-CZ" sz="1100" b="0" i="0" u="none" strike="noStrike">
                          <a:solidFill>
                            <a:srgbClr val="000000"/>
                          </a:solidFill>
                          <a:effectLst/>
                          <a:latin typeface="+mn-lt"/>
                        </a:rPr>
                        <a:t> </a:t>
                      </a:r>
                      <a:r>
                        <a:rPr lang="en-US" sz="1100" b="0" i="0" u="none" strike="noStrike">
                          <a:solidFill>
                            <a:srgbClr val="000000"/>
                          </a:solidFill>
                          <a:effectLst/>
                          <a:latin typeface="+mn-lt"/>
                        </a:rPr>
                        <a:t>%</a:t>
                      </a:r>
                    </a:p>
                  </a:txBody>
                  <a:tcPr marL="6350" marR="6350" marT="6350" marB="0" anchor="ctr">
                    <a:lnL>
                      <a:noFill/>
                    </a:lnL>
                    <a:lnR>
                      <a:noFill/>
                    </a:lnR>
                    <a:lnT>
                      <a:noFill/>
                    </a:lnT>
                    <a:lnB>
                      <a:noFill/>
                    </a:lnB>
                    <a:solidFill>
                      <a:srgbClr val="CCE9D6"/>
                    </a:solidFill>
                  </a:tcPr>
                </a:tc>
                <a:extLst>
                  <a:ext uri="{0D108BD9-81ED-4DB2-BD59-A6C34878D82A}">
                    <a16:rowId xmlns="" xmlns:a16="http://schemas.microsoft.com/office/drawing/2014/main" val="2129866232"/>
                  </a:ext>
                </a:extLst>
              </a:tr>
              <a:tr h="277159">
                <a:tc>
                  <a:txBody>
                    <a:bodyPr/>
                    <a:lstStyle/>
                    <a:p>
                      <a:pPr algn="l" fontAlgn="b"/>
                      <a:r>
                        <a:rPr lang="cs-CZ" sz="1100" b="0" i="0" u="none" strike="noStrike" noProof="0">
                          <a:solidFill>
                            <a:srgbClr val="000000"/>
                          </a:solidFill>
                          <a:effectLst/>
                          <a:latin typeface="+mn-lt"/>
                        </a:rPr>
                        <a:t>Rozvoj celého bateriového řetězce včetně těžby lithia (podpora čisté mobility)</a:t>
                      </a:r>
                    </a:p>
                  </a:txBody>
                  <a:tcPr marL="6350" marR="6350" marT="6350" marB="0" anchor="ctr">
                    <a:lnL>
                      <a:noFill/>
                    </a:lnL>
                    <a:lnR>
                      <a:noFill/>
                    </a:lnR>
                    <a:lnT>
                      <a:noFill/>
                    </a:lnT>
                    <a:lnB>
                      <a:noFill/>
                    </a:lnB>
                  </a:tcPr>
                </a:tc>
                <a:tc>
                  <a:txBody>
                    <a:bodyPr/>
                    <a:lstStyle/>
                    <a:p>
                      <a:pPr algn="ctr" fontAlgn="b"/>
                      <a:r>
                        <a:rPr lang="en-US" sz="1100" b="0" i="0" u="none" strike="noStrike">
                          <a:solidFill>
                            <a:srgbClr val="000000"/>
                          </a:solidFill>
                          <a:effectLst/>
                          <a:latin typeface="+mn-lt"/>
                        </a:rPr>
                        <a:t>11</a:t>
                      </a:r>
                      <a:r>
                        <a:rPr lang="cs-CZ" sz="1100" b="0" i="0" u="none" strike="noStrike">
                          <a:solidFill>
                            <a:srgbClr val="000000"/>
                          </a:solidFill>
                          <a:effectLst/>
                          <a:latin typeface="+mn-lt"/>
                        </a:rPr>
                        <a:t> </a:t>
                      </a:r>
                      <a:r>
                        <a:rPr lang="en-US" sz="1100" b="0" i="0" u="none" strike="noStrike">
                          <a:solidFill>
                            <a:srgbClr val="000000"/>
                          </a:solidFill>
                          <a:effectLst/>
                          <a:latin typeface="+mn-lt"/>
                        </a:rPr>
                        <a:t>%</a:t>
                      </a:r>
                    </a:p>
                  </a:txBody>
                  <a:tcPr marL="6350" marR="6350" marT="6350" marB="0" anchor="ctr">
                    <a:lnL>
                      <a:noFill/>
                    </a:lnL>
                    <a:lnR>
                      <a:noFill/>
                    </a:lnR>
                    <a:lnT>
                      <a:noFill/>
                    </a:lnT>
                    <a:lnB>
                      <a:noFill/>
                    </a:lnB>
                    <a:solidFill>
                      <a:srgbClr val="EEF6F3"/>
                    </a:solidFill>
                  </a:tcPr>
                </a:tc>
                <a:tc>
                  <a:txBody>
                    <a:bodyPr/>
                    <a:lstStyle/>
                    <a:p>
                      <a:pPr algn="ctr" fontAlgn="b"/>
                      <a:r>
                        <a:rPr lang="en-US" sz="1100" b="0" i="0" u="none" strike="noStrike">
                          <a:solidFill>
                            <a:srgbClr val="000000"/>
                          </a:solidFill>
                          <a:effectLst/>
                          <a:latin typeface="+mn-lt"/>
                        </a:rPr>
                        <a:t>10</a:t>
                      </a:r>
                      <a:r>
                        <a:rPr lang="cs-CZ" sz="1100" b="0" i="0" u="none" strike="noStrike">
                          <a:solidFill>
                            <a:srgbClr val="000000"/>
                          </a:solidFill>
                          <a:effectLst/>
                          <a:latin typeface="+mn-lt"/>
                        </a:rPr>
                        <a:t> </a:t>
                      </a:r>
                      <a:r>
                        <a:rPr lang="en-US" sz="1100" b="0" i="0" u="none" strike="noStrike">
                          <a:solidFill>
                            <a:srgbClr val="000000"/>
                          </a:solidFill>
                          <a:effectLst/>
                          <a:latin typeface="+mn-lt"/>
                        </a:rPr>
                        <a:t>%</a:t>
                      </a:r>
                    </a:p>
                  </a:txBody>
                  <a:tcPr marL="6350" marR="6350" marT="6350" marB="0" anchor="ctr">
                    <a:lnL>
                      <a:noFill/>
                    </a:lnL>
                    <a:lnR>
                      <a:noFill/>
                    </a:lnR>
                    <a:lnT>
                      <a:noFill/>
                    </a:lnT>
                    <a:lnB>
                      <a:noFill/>
                    </a:lnB>
                    <a:solidFill>
                      <a:srgbClr val="F1F8F6"/>
                    </a:solidFill>
                  </a:tcPr>
                </a:tc>
                <a:tc>
                  <a:txBody>
                    <a:bodyPr/>
                    <a:lstStyle/>
                    <a:p>
                      <a:pPr algn="ctr" fontAlgn="b"/>
                      <a:r>
                        <a:rPr lang="en-US" sz="1100" b="0" i="0" u="none" strike="noStrike">
                          <a:solidFill>
                            <a:srgbClr val="000000"/>
                          </a:solidFill>
                          <a:effectLst/>
                          <a:latin typeface="+mn-lt"/>
                        </a:rPr>
                        <a:t>9</a:t>
                      </a:r>
                      <a:r>
                        <a:rPr lang="cs-CZ" sz="1100" b="0" i="0" u="none" strike="noStrike">
                          <a:solidFill>
                            <a:srgbClr val="000000"/>
                          </a:solidFill>
                          <a:effectLst/>
                          <a:latin typeface="+mn-lt"/>
                        </a:rPr>
                        <a:t> </a:t>
                      </a:r>
                      <a:r>
                        <a:rPr lang="en-US" sz="1100" b="0" i="0" u="none" strike="noStrike">
                          <a:solidFill>
                            <a:srgbClr val="000000"/>
                          </a:solidFill>
                          <a:effectLst/>
                          <a:latin typeface="+mn-lt"/>
                        </a:rPr>
                        <a:t>%</a:t>
                      </a:r>
                    </a:p>
                  </a:txBody>
                  <a:tcPr marL="6350" marR="6350" marT="6350" marB="0" anchor="ctr">
                    <a:lnL>
                      <a:noFill/>
                    </a:lnL>
                    <a:lnR>
                      <a:noFill/>
                    </a:lnR>
                    <a:lnT>
                      <a:noFill/>
                    </a:lnT>
                    <a:lnB>
                      <a:noFill/>
                    </a:lnB>
                    <a:solidFill>
                      <a:srgbClr val="F5F9F9"/>
                    </a:solidFill>
                  </a:tcPr>
                </a:tc>
                <a:tc>
                  <a:txBody>
                    <a:bodyPr/>
                    <a:lstStyle/>
                    <a:p>
                      <a:pPr algn="ctr" fontAlgn="b"/>
                      <a:r>
                        <a:rPr lang="en-US" sz="1100" b="0" i="0" u="none" strike="noStrike">
                          <a:solidFill>
                            <a:srgbClr val="000000"/>
                          </a:solidFill>
                          <a:effectLst/>
                          <a:latin typeface="+mn-lt"/>
                        </a:rPr>
                        <a:t>12</a:t>
                      </a:r>
                      <a:r>
                        <a:rPr lang="cs-CZ" sz="1100" b="0" i="0" u="none" strike="noStrike">
                          <a:solidFill>
                            <a:srgbClr val="000000"/>
                          </a:solidFill>
                          <a:effectLst/>
                          <a:latin typeface="+mn-lt"/>
                        </a:rPr>
                        <a:t> </a:t>
                      </a:r>
                      <a:r>
                        <a:rPr lang="en-US" sz="1100" b="0" i="0" u="none" strike="noStrike">
                          <a:solidFill>
                            <a:srgbClr val="000000"/>
                          </a:solidFill>
                          <a:effectLst/>
                          <a:latin typeface="+mn-lt"/>
                        </a:rPr>
                        <a:t>%</a:t>
                      </a:r>
                    </a:p>
                  </a:txBody>
                  <a:tcPr marL="6350" marR="6350" marT="6350" marB="0" anchor="ctr">
                    <a:lnL>
                      <a:noFill/>
                    </a:lnL>
                    <a:lnR>
                      <a:noFill/>
                    </a:lnR>
                    <a:lnT>
                      <a:noFill/>
                    </a:lnT>
                    <a:lnB>
                      <a:noFill/>
                    </a:lnB>
                    <a:solidFill>
                      <a:srgbClr val="EAF5EF"/>
                    </a:solidFill>
                  </a:tcPr>
                </a:tc>
                <a:tc>
                  <a:txBody>
                    <a:bodyPr/>
                    <a:lstStyle/>
                    <a:p>
                      <a:pPr algn="ctr" fontAlgn="b"/>
                      <a:r>
                        <a:rPr lang="en-US" sz="1100" b="0" i="0" u="none" strike="noStrike">
                          <a:solidFill>
                            <a:srgbClr val="000000"/>
                          </a:solidFill>
                          <a:effectLst/>
                          <a:latin typeface="+mn-lt"/>
                        </a:rPr>
                        <a:t>15</a:t>
                      </a:r>
                      <a:r>
                        <a:rPr lang="cs-CZ" sz="1100" b="0" i="0" u="none" strike="noStrike">
                          <a:solidFill>
                            <a:srgbClr val="000000"/>
                          </a:solidFill>
                          <a:effectLst/>
                          <a:latin typeface="+mn-lt"/>
                        </a:rPr>
                        <a:t> </a:t>
                      </a:r>
                      <a:r>
                        <a:rPr lang="en-US" sz="1100" b="0" i="0" u="none" strike="noStrike">
                          <a:solidFill>
                            <a:srgbClr val="000000"/>
                          </a:solidFill>
                          <a:effectLst/>
                          <a:latin typeface="+mn-lt"/>
                        </a:rPr>
                        <a:t>%</a:t>
                      </a:r>
                    </a:p>
                  </a:txBody>
                  <a:tcPr marL="6350" marR="6350" marT="6350" marB="0" anchor="ctr">
                    <a:lnL>
                      <a:noFill/>
                    </a:lnL>
                    <a:lnR>
                      <a:noFill/>
                    </a:lnR>
                    <a:lnT>
                      <a:noFill/>
                    </a:lnT>
                    <a:lnB>
                      <a:noFill/>
                    </a:lnB>
                    <a:solidFill>
                      <a:srgbClr val="DFF0E6"/>
                    </a:solidFill>
                  </a:tcPr>
                </a:tc>
                <a:extLst>
                  <a:ext uri="{0D108BD9-81ED-4DB2-BD59-A6C34878D82A}">
                    <a16:rowId xmlns="" xmlns:a16="http://schemas.microsoft.com/office/drawing/2014/main" val="2422930801"/>
                  </a:ext>
                </a:extLst>
              </a:tr>
              <a:tr h="277159">
                <a:tc>
                  <a:txBody>
                    <a:bodyPr/>
                    <a:lstStyle/>
                    <a:p>
                      <a:pPr algn="l" fontAlgn="b"/>
                      <a:r>
                        <a:rPr lang="cs-CZ" sz="1100" b="0" i="0" u="none" strike="noStrike" noProof="0">
                          <a:solidFill>
                            <a:srgbClr val="000000"/>
                          </a:solidFill>
                          <a:effectLst/>
                          <a:latin typeface="+mn-lt"/>
                        </a:rPr>
                        <a:t>Modernizace soustav centrálního zásobování teplem</a:t>
                      </a:r>
                    </a:p>
                  </a:txBody>
                  <a:tcPr marL="6350" marR="6350" marT="6350" marB="0" anchor="ctr">
                    <a:lnL>
                      <a:noFill/>
                    </a:lnL>
                    <a:lnR>
                      <a:noFill/>
                    </a:lnR>
                    <a:lnT>
                      <a:noFill/>
                    </a:lnT>
                    <a:lnB>
                      <a:noFill/>
                    </a:lnB>
                  </a:tcPr>
                </a:tc>
                <a:tc>
                  <a:txBody>
                    <a:bodyPr/>
                    <a:lstStyle/>
                    <a:p>
                      <a:pPr algn="ctr" fontAlgn="b"/>
                      <a:r>
                        <a:rPr lang="en-US" sz="1100" b="0" i="0" u="none" strike="noStrike">
                          <a:solidFill>
                            <a:srgbClr val="000000"/>
                          </a:solidFill>
                          <a:effectLst/>
                          <a:latin typeface="+mn-lt"/>
                        </a:rPr>
                        <a:t>11</a:t>
                      </a:r>
                      <a:r>
                        <a:rPr lang="cs-CZ" sz="1100" b="0" i="0" u="none" strike="noStrike">
                          <a:solidFill>
                            <a:srgbClr val="000000"/>
                          </a:solidFill>
                          <a:effectLst/>
                          <a:latin typeface="+mn-lt"/>
                        </a:rPr>
                        <a:t> </a:t>
                      </a:r>
                      <a:r>
                        <a:rPr lang="en-US" sz="1100" b="0" i="0" u="none" strike="noStrike">
                          <a:solidFill>
                            <a:srgbClr val="000000"/>
                          </a:solidFill>
                          <a:effectLst/>
                          <a:latin typeface="+mn-lt"/>
                        </a:rPr>
                        <a:t>%</a:t>
                      </a:r>
                    </a:p>
                  </a:txBody>
                  <a:tcPr marL="6350" marR="6350" marT="6350" marB="0" anchor="ctr">
                    <a:lnL>
                      <a:noFill/>
                    </a:lnL>
                    <a:lnR>
                      <a:noFill/>
                    </a:lnR>
                    <a:lnT>
                      <a:noFill/>
                    </a:lnT>
                    <a:lnB>
                      <a:noFill/>
                    </a:lnB>
                    <a:solidFill>
                      <a:srgbClr val="EEF6F3"/>
                    </a:solidFill>
                  </a:tcPr>
                </a:tc>
                <a:tc>
                  <a:txBody>
                    <a:bodyPr/>
                    <a:lstStyle/>
                    <a:p>
                      <a:pPr algn="ctr" fontAlgn="b"/>
                      <a:r>
                        <a:rPr lang="en-US" sz="1100" b="0" i="0" u="none" strike="noStrike">
                          <a:solidFill>
                            <a:srgbClr val="000000"/>
                          </a:solidFill>
                          <a:effectLst/>
                          <a:latin typeface="+mn-lt"/>
                        </a:rPr>
                        <a:t>13</a:t>
                      </a:r>
                      <a:r>
                        <a:rPr lang="cs-CZ" sz="1100" b="0" i="0" u="none" strike="noStrike">
                          <a:solidFill>
                            <a:srgbClr val="000000"/>
                          </a:solidFill>
                          <a:effectLst/>
                          <a:latin typeface="+mn-lt"/>
                        </a:rPr>
                        <a:t> </a:t>
                      </a:r>
                      <a:r>
                        <a:rPr lang="en-US" sz="1100" b="0" i="0" u="none" strike="noStrike">
                          <a:solidFill>
                            <a:srgbClr val="000000"/>
                          </a:solidFill>
                          <a:effectLst/>
                          <a:latin typeface="+mn-lt"/>
                        </a:rPr>
                        <a:t>%</a:t>
                      </a:r>
                    </a:p>
                  </a:txBody>
                  <a:tcPr marL="6350" marR="6350" marT="6350" marB="0" anchor="ctr">
                    <a:lnL>
                      <a:noFill/>
                    </a:lnL>
                    <a:lnR>
                      <a:noFill/>
                    </a:lnR>
                    <a:lnT>
                      <a:noFill/>
                    </a:lnT>
                    <a:lnB>
                      <a:noFill/>
                    </a:lnB>
                    <a:solidFill>
                      <a:srgbClr val="E6F3EC"/>
                    </a:solidFill>
                  </a:tcPr>
                </a:tc>
                <a:tc>
                  <a:txBody>
                    <a:bodyPr/>
                    <a:lstStyle/>
                    <a:p>
                      <a:pPr algn="ctr" fontAlgn="b"/>
                      <a:r>
                        <a:rPr lang="en-US" sz="1100" b="0" i="0" u="none" strike="noStrike">
                          <a:solidFill>
                            <a:srgbClr val="000000"/>
                          </a:solidFill>
                          <a:effectLst/>
                          <a:latin typeface="+mn-lt"/>
                        </a:rPr>
                        <a:t>11</a:t>
                      </a:r>
                      <a:r>
                        <a:rPr lang="cs-CZ" sz="1100" b="0" i="0" u="none" strike="noStrike">
                          <a:solidFill>
                            <a:srgbClr val="000000"/>
                          </a:solidFill>
                          <a:effectLst/>
                          <a:latin typeface="+mn-lt"/>
                        </a:rPr>
                        <a:t> </a:t>
                      </a:r>
                      <a:r>
                        <a:rPr lang="en-US" sz="1100" b="0" i="0" u="none" strike="noStrike">
                          <a:solidFill>
                            <a:srgbClr val="000000"/>
                          </a:solidFill>
                          <a:effectLst/>
                          <a:latin typeface="+mn-lt"/>
                        </a:rPr>
                        <a:t>%</a:t>
                      </a:r>
                    </a:p>
                  </a:txBody>
                  <a:tcPr marL="6350" marR="6350" marT="6350" marB="0" anchor="ctr">
                    <a:lnL>
                      <a:noFill/>
                    </a:lnL>
                    <a:lnR>
                      <a:noFill/>
                    </a:lnR>
                    <a:lnT>
                      <a:noFill/>
                    </a:lnT>
                    <a:lnB>
                      <a:noFill/>
                    </a:lnB>
                    <a:solidFill>
                      <a:srgbClr val="EEF6F3"/>
                    </a:solidFill>
                  </a:tcPr>
                </a:tc>
                <a:tc>
                  <a:txBody>
                    <a:bodyPr/>
                    <a:lstStyle/>
                    <a:p>
                      <a:pPr algn="ctr" fontAlgn="b"/>
                      <a:r>
                        <a:rPr lang="en-US" sz="1100" b="0" i="0" u="none" strike="noStrike">
                          <a:solidFill>
                            <a:srgbClr val="000000"/>
                          </a:solidFill>
                          <a:effectLst/>
                          <a:latin typeface="+mn-lt"/>
                        </a:rPr>
                        <a:t>7</a:t>
                      </a:r>
                      <a:r>
                        <a:rPr lang="cs-CZ" sz="1100" b="0" i="0" u="none" strike="noStrike">
                          <a:solidFill>
                            <a:srgbClr val="000000"/>
                          </a:solidFill>
                          <a:effectLst/>
                          <a:latin typeface="+mn-lt"/>
                        </a:rPr>
                        <a:t> </a:t>
                      </a:r>
                      <a:r>
                        <a:rPr lang="en-US" sz="1100" b="0" i="0" u="none" strike="noStrike">
                          <a:solidFill>
                            <a:srgbClr val="000000"/>
                          </a:solidFill>
                          <a:effectLst/>
                          <a:latin typeface="+mn-lt"/>
                        </a:rPr>
                        <a:t>%</a:t>
                      </a:r>
                    </a:p>
                  </a:txBody>
                  <a:tcPr marL="6350" marR="6350" marT="6350" marB="0" anchor="ctr">
                    <a:lnL>
                      <a:noFill/>
                    </a:lnL>
                    <a:lnR>
                      <a:noFill/>
                    </a:lnR>
                    <a:lnT>
                      <a:noFill/>
                    </a:lnT>
                    <a:lnB>
                      <a:noFill/>
                    </a:lnB>
                    <a:solidFill>
                      <a:srgbClr val="FCFCFF"/>
                    </a:solidFill>
                  </a:tcPr>
                </a:tc>
                <a:tc>
                  <a:txBody>
                    <a:bodyPr/>
                    <a:lstStyle/>
                    <a:p>
                      <a:pPr algn="ctr" fontAlgn="b"/>
                      <a:r>
                        <a:rPr lang="en-US" sz="1100" b="0" i="0" u="none" strike="noStrike">
                          <a:solidFill>
                            <a:srgbClr val="000000"/>
                          </a:solidFill>
                          <a:effectLst/>
                          <a:latin typeface="+mn-lt"/>
                        </a:rPr>
                        <a:t>13</a:t>
                      </a:r>
                      <a:r>
                        <a:rPr lang="cs-CZ" sz="1100" b="0" i="0" u="none" strike="noStrike">
                          <a:solidFill>
                            <a:srgbClr val="000000"/>
                          </a:solidFill>
                          <a:effectLst/>
                          <a:latin typeface="+mn-lt"/>
                        </a:rPr>
                        <a:t> </a:t>
                      </a:r>
                      <a:r>
                        <a:rPr lang="en-US" sz="1100" b="0" i="0" u="none" strike="noStrike">
                          <a:solidFill>
                            <a:srgbClr val="000000"/>
                          </a:solidFill>
                          <a:effectLst/>
                          <a:latin typeface="+mn-lt"/>
                        </a:rPr>
                        <a:t>%</a:t>
                      </a:r>
                    </a:p>
                  </a:txBody>
                  <a:tcPr marL="6350" marR="6350" marT="6350" marB="0" anchor="ctr">
                    <a:lnL>
                      <a:noFill/>
                    </a:lnL>
                    <a:lnR>
                      <a:noFill/>
                    </a:lnR>
                    <a:lnT>
                      <a:noFill/>
                    </a:lnT>
                    <a:lnB>
                      <a:noFill/>
                    </a:lnB>
                    <a:solidFill>
                      <a:srgbClr val="E6F3EC"/>
                    </a:solidFill>
                  </a:tcPr>
                </a:tc>
                <a:extLst>
                  <a:ext uri="{0D108BD9-81ED-4DB2-BD59-A6C34878D82A}">
                    <a16:rowId xmlns="" xmlns:a16="http://schemas.microsoft.com/office/drawing/2014/main" val="3249084074"/>
                  </a:ext>
                </a:extLst>
              </a:tr>
              <a:tr h="277159">
                <a:tc>
                  <a:txBody>
                    <a:bodyPr/>
                    <a:lstStyle/>
                    <a:p>
                      <a:pPr algn="l" fontAlgn="b"/>
                      <a:r>
                        <a:rPr lang="cs-CZ" sz="1100" b="0" i="0" u="none" strike="noStrike" noProof="0">
                          <a:solidFill>
                            <a:srgbClr val="000000"/>
                          </a:solidFill>
                          <a:effectLst/>
                          <a:latin typeface="+mn-lt"/>
                        </a:rPr>
                        <a:t>Výstavba paroplynových elektráren jako náhrada útlumu uhelných zdrojů</a:t>
                      </a:r>
                    </a:p>
                  </a:txBody>
                  <a:tcPr marL="6350" marR="6350" marT="6350" marB="0" anchor="ctr">
                    <a:lnL>
                      <a:noFill/>
                    </a:lnL>
                    <a:lnR>
                      <a:noFill/>
                    </a:lnR>
                    <a:lnT>
                      <a:noFill/>
                    </a:lnT>
                    <a:lnB>
                      <a:noFill/>
                    </a:lnB>
                  </a:tcPr>
                </a:tc>
                <a:tc>
                  <a:txBody>
                    <a:bodyPr/>
                    <a:lstStyle/>
                    <a:p>
                      <a:pPr algn="ctr" fontAlgn="b"/>
                      <a:r>
                        <a:rPr lang="en-US" sz="1100" b="0" i="0" u="none" strike="noStrike">
                          <a:solidFill>
                            <a:srgbClr val="000000"/>
                          </a:solidFill>
                          <a:effectLst/>
                          <a:latin typeface="+mn-lt"/>
                        </a:rPr>
                        <a:t>8</a:t>
                      </a:r>
                      <a:r>
                        <a:rPr lang="cs-CZ" sz="1100" b="0" i="0" u="none" strike="noStrike">
                          <a:solidFill>
                            <a:srgbClr val="000000"/>
                          </a:solidFill>
                          <a:effectLst/>
                          <a:latin typeface="+mn-lt"/>
                        </a:rPr>
                        <a:t> </a:t>
                      </a:r>
                      <a:r>
                        <a:rPr lang="en-US" sz="1100" b="0" i="0" u="none" strike="noStrike">
                          <a:solidFill>
                            <a:srgbClr val="000000"/>
                          </a:solidFill>
                          <a:effectLst/>
                          <a:latin typeface="+mn-lt"/>
                        </a:rPr>
                        <a:t>%</a:t>
                      </a:r>
                    </a:p>
                  </a:txBody>
                  <a:tcPr marL="6350" marR="6350" marT="6350" marB="0" anchor="ctr">
                    <a:lnL>
                      <a:noFill/>
                    </a:lnL>
                    <a:lnR>
                      <a:noFill/>
                    </a:lnR>
                    <a:lnT>
                      <a:noFill/>
                    </a:lnT>
                    <a:lnB>
                      <a:noFill/>
                    </a:lnB>
                    <a:solidFill>
                      <a:srgbClr val="F9FBFC"/>
                    </a:solidFill>
                  </a:tcPr>
                </a:tc>
                <a:tc>
                  <a:txBody>
                    <a:bodyPr/>
                    <a:lstStyle/>
                    <a:p>
                      <a:pPr algn="ctr" fontAlgn="b"/>
                      <a:r>
                        <a:rPr lang="en-US" sz="1100" b="0" i="0" u="none" strike="noStrike">
                          <a:solidFill>
                            <a:srgbClr val="000000"/>
                          </a:solidFill>
                          <a:effectLst/>
                          <a:latin typeface="+mn-lt"/>
                        </a:rPr>
                        <a:t>8</a:t>
                      </a:r>
                      <a:r>
                        <a:rPr lang="cs-CZ" sz="1100" b="0" i="0" u="none" strike="noStrike">
                          <a:solidFill>
                            <a:srgbClr val="000000"/>
                          </a:solidFill>
                          <a:effectLst/>
                          <a:latin typeface="+mn-lt"/>
                        </a:rPr>
                        <a:t> </a:t>
                      </a:r>
                      <a:r>
                        <a:rPr lang="en-US" sz="1100" b="0" i="0" u="none" strike="noStrike">
                          <a:solidFill>
                            <a:srgbClr val="000000"/>
                          </a:solidFill>
                          <a:effectLst/>
                          <a:latin typeface="+mn-lt"/>
                        </a:rPr>
                        <a:t>%</a:t>
                      </a:r>
                    </a:p>
                  </a:txBody>
                  <a:tcPr marL="6350" marR="6350" marT="6350" marB="0" anchor="ctr">
                    <a:lnL>
                      <a:noFill/>
                    </a:lnL>
                    <a:lnR>
                      <a:noFill/>
                    </a:lnR>
                    <a:lnT>
                      <a:noFill/>
                    </a:lnT>
                    <a:lnB>
                      <a:noFill/>
                    </a:lnB>
                    <a:solidFill>
                      <a:srgbClr val="F9FBFC"/>
                    </a:solidFill>
                  </a:tcPr>
                </a:tc>
                <a:tc>
                  <a:txBody>
                    <a:bodyPr/>
                    <a:lstStyle/>
                    <a:p>
                      <a:pPr algn="ctr" fontAlgn="b"/>
                      <a:r>
                        <a:rPr lang="en-US" sz="1100" b="0" i="0" u="none" strike="noStrike">
                          <a:solidFill>
                            <a:srgbClr val="000000"/>
                          </a:solidFill>
                          <a:effectLst/>
                          <a:latin typeface="+mn-lt"/>
                        </a:rPr>
                        <a:t>8</a:t>
                      </a:r>
                      <a:r>
                        <a:rPr lang="cs-CZ" sz="1100" b="0" i="0" u="none" strike="noStrike">
                          <a:solidFill>
                            <a:srgbClr val="000000"/>
                          </a:solidFill>
                          <a:effectLst/>
                          <a:latin typeface="+mn-lt"/>
                        </a:rPr>
                        <a:t> </a:t>
                      </a:r>
                      <a:r>
                        <a:rPr lang="en-US" sz="1100" b="0" i="0" u="none" strike="noStrike">
                          <a:solidFill>
                            <a:srgbClr val="000000"/>
                          </a:solidFill>
                          <a:effectLst/>
                          <a:latin typeface="+mn-lt"/>
                        </a:rPr>
                        <a:t>%</a:t>
                      </a:r>
                    </a:p>
                  </a:txBody>
                  <a:tcPr marL="6350" marR="6350" marT="6350" marB="0" anchor="ctr">
                    <a:lnL>
                      <a:noFill/>
                    </a:lnL>
                    <a:lnR>
                      <a:noFill/>
                    </a:lnR>
                    <a:lnT>
                      <a:noFill/>
                    </a:lnT>
                    <a:lnB>
                      <a:noFill/>
                    </a:lnB>
                    <a:solidFill>
                      <a:srgbClr val="F9FBFC"/>
                    </a:solidFill>
                  </a:tcPr>
                </a:tc>
                <a:tc>
                  <a:txBody>
                    <a:bodyPr/>
                    <a:lstStyle/>
                    <a:p>
                      <a:pPr algn="ctr" fontAlgn="b"/>
                      <a:r>
                        <a:rPr lang="en-US" sz="1100" b="0" i="0" u="none" strike="noStrike">
                          <a:solidFill>
                            <a:srgbClr val="000000"/>
                          </a:solidFill>
                          <a:effectLst/>
                          <a:latin typeface="+mn-lt"/>
                        </a:rPr>
                        <a:t>8</a:t>
                      </a:r>
                      <a:r>
                        <a:rPr lang="cs-CZ" sz="1100" b="0" i="0" u="none" strike="noStrike">
                          <a:solidFill>
                            <a:srgbClr val="000000"/>
                          </a:solidFill>
                          <a:effectLst/>
                          <a:latin typeface="+mn-lt"/>
                        </a:rPr>
                        <a:t> </a:t>
                      </a:r>
                      <a:r>
                        <a:rPr lang="en-US" sz="1100" b="0" i="0" u="none" strike="noStrike">
                          <a:solidFill>
                            <a:srgbClr val="000000"/>
                          </a:solidFill>
                          <a:effectLst/>
                          <a:latin typeface="+mn-lt"/>
                        </a:rPr>
                        <a:t>%</a:t>
                      </a:r>
                    </a:p>
                  </a:txBody>
                  <a:tcPr marL="6350" marR="6350" marT="6350" marB="0" anchor="ctr">
                    <a:lnL>
                      <a:noFill/>
                    </a:lnL>
                    <a:lnR>
                      <a:noFill/>
                    </a:lnR>
                    <a:lnT>
                      <a:noFill/>
                    </a:lnT>
                    <a:lnB>
                      <a:noFill/>
                    </a:lnB>
                    <a:solidFill>
                      <a:srgbClr val="F9FBFC"/>
                    </a:solidFill>
                  </a:tcPr>
                </a:tc>
                <a:tc>
                  <a:txBody>
                    <a:bodyPr/>
                    <a:lstStyle/>
                    <a:p>
                      <a:pPr algn="ctr" fontAlgn="b"/>
                      <a:r>
                        <a:rPr lang="en-US" sz="1100" b="0" i="0" u="none" strike="noStrike">
                          <a:solidFill>
                            <a:srgbClr val="000000"/>
                          </a:solidFill>
                          <a:effectLst/>
                          <a:latin typeface="+mn-lt"/>
                        </a:rPr>
                        <a:t>12</a:t>
                      </a:r>
                      <a:r>
                        <a:rPr lang="cs-CZ" sz="1100" b="0" i="0" u="none" strike="noStrike">
                          <a:solidFill>
                            <a:srgbClr val="000000"/>
                          </a:solidFill>
                          <a:effectLst/>
                          <a:latin typeface="+mn-lt"/>
                        </a:rPr>
                        <a:t> </a:t>
                      </a:r>
                      <a:r>
                        <a:rPr lang="en-US" sz="1100" b="0" i="0" u="none" strike="noStrike">
                          <a:solidFill>
                            <a:srgbClr val="000000"/>
                          </a:solidFill>
                          <a:effectLst/>
                          <a:latin typeface="+mn-lt"/>
                        </a:rPr>
                        <a:t>%</a:t>
                      </a:r>
                    </a:p>
                  </a:txBody>
                  <a:tcPr marL="6350" marR="6350" marT="6350" marB="0" anchor="ctr">
                    <a:lnL>
                      <a:noFill/>
                    </a:lnL>
                    <a:lnR>
                      <a:noFill/>
                    </a:lnR>
                    <a:lnT>
                      <a:noFill/>
                    </a:lnT>
                    <a:lnB>
                      <a:noFill/>
                    </a:lnB>
                    <a:solidFill>
                      <a:srgbClr val="EAF5EF"/>
                    </a:solidFill>
                  </a:tcPr>
                </a:tc>
                <a:extLst>
                  <a:ext uri="{0D108BD9-81ED-4DB2-BD59-A6C34878D82A}">
                    <a16:rowId xmlns="" xmlns:a16="http://schemas.microsoft.com/office/drawing/2014/main" val="1567114044"/>
                  </a:ext>
                </a:extLst>
              </a:tr>
            </a:tbl>
          </a:graphicData>
        </a:graphic>
      </p:graphicFrame>
      <p:sp>
        <p:nvSpPr>
          <p:cNvPr id="31" name="Zástupný text 3">
            <a:extLst>
              <a:ext uri="{FF2B5EF4-FFF2-40B4-BE49-F238E27FC236}">
                <a16:creationId xmlns="" xmlns:a16="http://schemas.microsoft.com/office/drawing/2014/main" id="{A3630E0F-272C-773B-481C-C718EEBBECBC}"/>
              </a:ext>
            </a:extLst>
          </p:cNvPr>
          <p:cNvSpPr txBox="1">
            <a:spLocks/>
          </p:cNvSpPr>
          <p:nvPr/>
        </p:nvSpPr>
        <p:spPr>
          <a:xfrm>
            <a:off x="515380" y="6231819"/>
            <a:ext cx="10586475" cy="461665"/>
          </a:xfrm>
          <a:prstGeom prst="rect">
            <a:avLst/>
          </a:prstGeom>
        </p:spPr>
        <p:txBody>
          <a:bodyPr wrap="square" lIns="0" tIns="0" rIns="0" bIns="0" anchor="t" anchorCtr="0">
            <a:spAutoFit/>
          </a:bodyPr>
          <a:lstStyle>
            <a:lvl1pPr marL="0" indent="0" algn="l" defTabSz="914400" rtl="0" eaLnBrk="1" latinLnBrk="0" hangingPunct="1">
              <a:lnSpc>
                <a:spcPct val="100000"/>
              </a:lnSpc>
              <a:spcBef>
                <a:spcPts val="0"/>
              </a:spcBef>
              <a:buFont typeface="Arial" panose="020B0604020202020204" pitchFamily="34" charset="0"/>
              <a:buNone/>
              <a:defRPr sz="1000" i="1" kern="1200">
                <a:solidFill>
                  <a:schemeClr val="bg1">
                    <a:lumMod val="50000"/>
                  </a:schemeClr>
                </a:solidFill>
                <a:latin typeface="Arial" panose="020B0604020202020204" pitchFamily="34" charset="0"/>
                <a:ea typeface="+mn-ea"/>
                <a:cs typeface="Arial" pitchFamily="34" charset="0"/>
              </a:defRPr>
            </a:lvl1pPr>
            <a:lvl2pPr marL="457189" indent="0" algn="l" defTabSz="914400" rtl="0" eaLnBrk="1" latinLnBrk="0" hangingPunct="1">
              <a:lnSpc>
                <a:spcPct val="90000"/>
              </a:lnSpc>
              <a:spcBef>
                <a:spcPts val="500"/>
              </a:spcBef>
              <a:buFont typeface="Arial" panose="020B0604020202020204" pitchFamily="34" charset="0"/>
              <a:buNone/>
              <a:defRPr sz="1200" i="1" kern="1200">
                <a:solidFill>
                  <a:schemeClr val="bg1">
                    <a:lumMod val="6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kumimoji="0" lang="cs-CZ" sz="1000" b="0" i="1"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cs typeface="Arial" pitchFamily="34" charset="0"/>
              </a:rPr>
              <a:t>Pozn.: Možnost výběru 1 až 3 odpovědí; Nevím = 14 %</a:t>
            </a:r>
          </a:p>
          <a:p>
            <a:pPr>
              <a:defRPr/>
            </a:pPr>
            <a:r>
              <a:rPr kumimoji="0" lang="cs-CZ" sz="1000" b="0" i="1"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cs typeface="Arial" pitchFamily="34" charset="0"/>
              </a:rPr>
              <a:t>Báze: n = 1267</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0" i="1"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cs typeface="Arial" pitchFamily="34" charset="0"/>
              </a:rPr>
              <a:t>Otázka:</a:t>
            </a:r>
            <a:r>
              <a:rPr kumimoji="0" lang="pt-BR" sz="1000" b="0" i="1"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cs typeface="Arial" pitchFamily="34" charset="0"/>
              </a:rPr>
              <a:t> </a:t>
            </a:r>
            <a:r>
              <a:rPr kumimoji="0" lang="cs-CZ" sz="1000" b="0" i="1"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cs typeface="Arial" pitchFamily="34" charset="0"/>
              </a:rPr>
              <a:t>Q5. Provedení jakých strategických investic do energetické infrastruktury a zdrojů považujete z hlediska Vašeho podnikání za nejdůležitější? </a:t>
            </a:r>
          </a:p>
        </p:txBody>
      </p:sp>
    </p:spTree>
    <p:extLst>
      <p:ext uri="{BB962C8B-B14F-4D97-AF65-F5344CB8AC3E}">
        <p14:creationId xmlns:p14="http://schemas.microsoft.com/office/powerpoint/2010/main" val="25440707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 xmlns:a16="http://schemas.microsoft.com/office/drawing/2014/main" id="{E9273CC1-65C7-F6BD-9607-1ACDD4B991AB}"/>
              </a:ext>
            </a:extLst>
          </p:cNvPr>
          <p:cNvGraphicFramePr>
            <a:graphicFrameLocks noGrp="1"/>
          </p:cNvGraphicFramePr>
          <p:nvPr>
            <p:extLst>
              <p:ext uri="{D42A27DB-BD31-4B8C-83A1-F6EECF244321}">
                <p14:modId xmlns:p14="http://schemas.microsoft.com/office/powerpoint/2010/main" val="3413911524"/>
              </p:ext>
            </p:extLst>
          </p:nvPr>
        </p:nvGraphicFramePr>
        <p:xfrm>
          <a:off x="119062" y="1520789"/>
          <a:ext cx="8497215" cy="3672407"/>
        </p:xfrm>
        <a:graphic>
          <a:graphicData uri="http://schemas.openxmlformats.org/drawingml/2006/table">
            <a:tbl>
              <a:tblPr bandRow="1">
                <a:tableStyleId>{5C22544A-7EE6-4342-B048-85BDC9FD1C3A}</a:tableStyleId>
              </a:tblPr>
              <a:tblGrid>
                <a:gridCol w="944135">
                  <a:extLst>
                    <a:ext uri="{9D8B030D-6E8A-4147-A177-3AD203B41FA5}">
                      <a16:colId xmlns="" xmlns:a16="http://schemas.microsoft.com/office/drawing/2014/main" val="3073784293"/>
                    </a:ext>
                  </a:extLst>
                </a:gridCol>
                <a:gridCol w="944135">
                  <a:extLst>
                    <a:ext uri="{9D8B030D-6E8A-4147-A177-3AD203B41FA5}">
                      <a16:colId xmlns="" xmlns:a16="http://schemas.microsoft.com/office/drawing/2014/main" val="1267718957"/>
                    </a:ext>
                  </a:extLst>
                </a:gridCol>
                <a:gridCol w="944135">
                  <a:extLst>
                    <a:ext uri="{9D8B030D-6E8A-4147-A177-3AD203B41FA5}">
                      <a16:colId xmlns="" xmlns:a16="http://schemas.microsoft.com/office/drawing/2014/main" val="606878235"/>
                    </a:ext>
                  </a:extLst>
                </a:gridCol>
                <a:gridCol w="944135">
                  <a:extLst>
                    <a:ext uri="{9D8B030D-6E8A-4147-A177-3AD203B41FA5}">
                      <a16:colId xmlns="" xmlns:a16="http://schemas.microsoft.com/office/drawing/2014/main" val="1909885200"/>
                    </a:ext>
                  </a:extLst>
                </a:gridCol>
                <a:gridCol w="944135">
                  <a:extLst>
                    <a:ext uri="{9D8B030D-6E8A-4147-A177-3AD203B41FA5}">
                      <a16:colId xmlns="" xmlns:a16="http://schemas.microsoft.com/office/drawing/2014/main" val="934335906"/>
                    </a:ext>
                  </a:extLst>
                </a:gridCol>
                <a:gridCol w="944135">
                  <a:extLst>
                    <a:ext uri="{9D8B030D-6E8A-4147-A177-3AD203B41FA5}">
                      <a16:colId xmlns="" xmlns:a16="http://schemas.microsoft.com/office/drawing/2014/main" val="1754592614"/>
                    </a:ext>
                  </a:extLst>
                </a:gridCol>
                <a:gridCol w="944135">
                  <a:extLst>
                    <a:ext uri="{9D8B030D-6E8A-4147-A177-3AD203B41FA5}">
                      <a16:colId xmlns="" xmlns:a16="http://schemas.microsoft.com/office/drawing/2014/main" val="1776133523"/>
                    </a:ext>
                  </a:extLst>
                </a:gridCol>
                <a:gridCol w="944135">
                  <a:extLst>
                    <a:ext uri="{9D8B030D-6E8A-4147-A177-3AD203B41FA5}">
                      <a16:colId xmlns="" xmlns:a16="http://schemas.microsoft.com/office/drawing/2014/main" val="1893621376"/>
                    </a:ext>
                  </a:extLst>
                </a:gridCol>
                <a:gridCol w="944135">
                  <a:extLst>
                    <a:ext uri="{9D8B030D-6E8A-4147-A177-3AD203B41FA5}">
                      <a16:colId xmlns="" xmlns:a16="http://schemas.microsoft.com/office/drawing/2014/main" val="1845147804"/>
                    </a:ext>
                  </a:extLst>
                </a:gridCol>
              </a:tblGrid>
              <a:tr h="2388630">
                <a:tc>
                  <a:txBody>
                    <a:bodyPr/>
                    <a:lstStyle/>
                    <a:p>
                      <a:pPr algn="ctr" fontAlgn="ctr"/>
                      <a:endParaRPr lang="cs-CZ" sz="1000" b="0" i="0" u="none" strike="noStrike" dirty="0">
                        <a:solidFill>
                          <a:srgbClr val="000000"/>
                        </a:solidFill>
                        <a:effectLst/>
                        <a:latin typeface="+mn-lt"/>
                      </a:endParaRPr>
                    </a:p>
                  </a:txBody>
                  <a:tcPr marL="9525" marR="9525" marT="9525" marB="0">
                    <a:lnL w="12700" cmpd="sng">
                      <a:noFill/>
                    </a:lnL>
                    <a:lnR w="9525" cap="flat" cmpd="sng" algn="ctr">
                      <a:noFill/>
                      <a:prstDash val="sysDash"/>
                      <a:round/>
                      <a:headEnd type="none" w="med" len="med"/>
                      <a:tailEnd type="none" w="med" len="med"/>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cs-CZ" sz="1000" b="0" i="0" u="none" strike="noStrike">
                        <a:solidFill>
                          <a:srgbClr val="000000"/>
                        </a:solidFill>
                        <a:effectLst/>
                        <a:latin typeface="+mn-lt"/>
                      </a:endParaRPr>
                    </a:p>
                  </a:txBody>
                  <a:tcPr marL="9525" marR="9525" marT="9525" marB="0">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cs-CZ" sz="1000" b="0" i="0" u="none" strike="noStrike">
                        <a:solidFill>
                          <a:srgbClr val="000000"/>
                        </a:solidFill>
                        <a:effectLst/>
                        <a:latin typeface="+mn-lt"/>
                      </a:endParaRPr>
                    </a:p>
                  </a:txBody>
                  <a:tcPr marL="9525" marR="9525" marT="9525" marB="0">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cs-CZ" sz="1000" b="0" i="0" u="none" strike="noStrike">
                        <a:solidFill>
                          <a:srgbClr val="000000"/>
                        </a:solidFill>
                        <a:effectLst/>
                        <a:latin typeface="+mn-lt"/>
                      </a:endParaRPr>
                    </a:p>
                  </a:txBody>
                  <a:tcPr marL="9525" marR="9525" marT="9525" marB="0">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cs-CZ" sz="1000" b="0" i="0" u="none" strike="noStrike">
                        <a:solidFill>
                          <a:srgbClr val="000000"/>
                        </a:solidFill>
                        <a:effectLst/>
                        <a:latin typeface="+mn-lt"/>
                      </a:endParaRPr>
                    </a:p>
                  </a:txBody>
                  <a:tcPr marL="9525" marR="9525" marT="9525" marB="0">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cs-CZ" sz="1000" b="0" i="0" u="none" strike="noStrike">
                        <a:solidFill>
                          <a:srgbClr val="000000"/>
                        </a:solidFill>
                        <a:effectLst/>
                        <a:latin typeface="+mn-lt"/>
                      </a:endParaRPr>
                    </a:p>
                  </a:txBody>
                  <a:tcPr marL="9525" marR="9525" marT="9525" marB="0">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cs-CZ" sz="1000" b="0" i="0" u="none" strike="noStrike">
                        <a:solidFill>
                          <a:srgbClr val="000000"/>
                        </a:solidFill>
                        <a:effectLst/>
                        <a:latin typeface="+mn-lt"/>
                      </a:endParaRPr>
                    </a:p>
                  </a:txBody>
                  <a:tcPr marL="9525" marR="9525" marT="9525" marB="0">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cs-CZ" sz="1000" b="0" i="0" u="none" strike="noStrike">
                        <a:solidFill>
                          <a:srgbClr val="000000"/>
                        </a:solidFill>
                        <a:effectLst/>
                        <a:latin typeface="+mn-lt"/>
                      </a:endParaRPr>
                    </a:p>
                  </a:txBody>
                  <a:tcPr marL="9525" marR="9525" marT="9525" marB="0">
                    <a:lnL w="9525" cap="flat" cmpd="sng" algn="ctr">
                      <a:noFill/>
                      <a:prstDash val="sysDash"/>
                      <a:round/>
                      <a:headEnd type="none" w="med" len="med"/>
                      <a:tailEnd type="none" w="med" len="med"/>
                    </a:lnL>
                    <a:lnR w="9525" cap="flat" cmpd="sng" algn="ctr">
                      <a:noFill/>
                      <a:prstDash val="sysDash"/>
                      <a:round/>
                      <a:headEnd type="none" w="med" len="med"/>
                      <a:tailEnd type="none" w="med" len="med"/>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cs-CZ" sz="1000" b="0" i="0" u="none" strike="noStrike">
                        <a:solidFill>
                          <a:srgbClr val="000000"/>
                        </a:solidFill>
                        <a:effectLst/>
                        <a:latin typeface="+mn-lt"/>
                      </a:endParaRPr>
                    </a:p>
                  </a:txBody>
                  <a:tcPr marL="9525" marR="9525" marT="9525" marB="0">
                    <a:lnL w="9525" cap="flat" cmpd="sng" algn="ctr">
                      <a:noFill/>
                      <a:prstDash val="sysDash"/>
                      <a:round/>
                      <a:headEnd type="none" w="med" len="med"/>
                      <a:tailEnd type="none" w="med" len="med"/>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201770263"/>
                  </a:ext>
                </a:extLst>
              </a:tr>
              <a:tr h="1283777">
                <a:tc>
                  <a:txBody>
                    <a:bodyPr/>
                    <a:lstStyle/>
                    <a:p>
                      <a:pPr algn="ctr" fontAlgn="ctr"/>
                      <a:r>
                        <a:rPr lang="cs-CZ" sz="1000" b="0" i="0" u="none" strike="noStrike" dirty="0">
                          <a:solidFill>
                            <a:srgbClr val="000000"/>
                          </a:solidFill>
                          <a:effectLst/>
                          <a:latin typeface="+mn-lt"/>
                        </a:rPr>
                        <a:t>Posílení přenosové a distribuční soustavy včetně napojení na okolní státy</a:t>
                      </a:r>
                    </a:p>
                  </a:txBody>
                  <a:tcPr marL="9525" marR="9525" marT="9525" marB="0">
                    <a:lnL w="12700" cmpd="sng">
                      <a:noFill/>
                    </a:lnL>
                    <a:lnR w="9525" cap="flat" cmpd="sng" algn="ctr">
                      <a:noFill/>
                      <a:prstDash val="sysDash"/>
                      <a:round/>
                      <a:headEnd type="none" w="med" len="med"/>
                      <a:tailEnd type="none" w="med" len="med"/>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000000"/>
                          </a:solidFill>
                          <a:effectLst/>
                          <a:latin typeface="+mn-lt"/>
                        </a:rPr>
                        <a:t>Rozvoj obnovitelných zdrojů energie</a:t>
                      </a:r>
                    </a:p>
                  </a:txBody>
                  <a:tcPr marL="9525" marR="9525" marT="9525" marB="0">
                    <a:lnL w="9525" cap="flat" cmpd="sng" algn="ctr">
                      <a:noFill/>
                      <a:prstDash val="sysDash"/>
                      <a:round/>
                      <a:headEnd type="none" w="med" len="med"/>
                      <a:tailEnd type="none" w="med" len="med"/>
                    </a:lnL>
                    <a:lnR w="9525" cap="flat" cmpd="sng" algn="ctr">
                      <a:noFill/>
                      <a:prstDash val="sysDash"/>
                      <a:round/>
                      <a:headEnd type="none" w="med" len="med"/>
                      <a:tailEnd type="none" w="med" len="med"/>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000000"/>
                          </a:solidFill>
                          <a:effectLst/>
                          <a:latin typeface="+mn-lt"/>
                        </a:rPr>
                        <a:t>Akumulace energie</a:t>
                      </a:r>
                    </a:p>
                  </a:txBody>
                  <a:tcPr marL="9525" marR="9525" marT="9525" marB="0">
                    <a:lnL w="9525" cap="flat" cmpd="sng" algn="ctr">
                      <a:noFill/>
                      <a:prstDash val="sysDash"/>
                      <a:round/>
                      <a:headEnd type="none" w="med" len="med"/>
                      <a:tailEnd type="none" w="med" len="med"/>
                    </a:lnL>
                    <a:lnR w="9525" cap="flat" cmpd="sng" algn="ctr">
                      <a:noFill/>
                      <a:prstDash val="sysDash"/>
                      <a:round/>
                      <a:headEnd type="none" w="med" len="med"/>
                      <a:tailEnd type="none" w="med" len="med"/>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000000"/>
                          </a:solidFill>
                          <a:effectLst/>
                          <a:latin typeface="+mn-lt"/>
                        </a:rPr>
                        <a:t>Výstavba dalších zdrojů pro pokrytí „výkonnostních špiček“</a:t>
                      </a:r>
                    </a:p>
                  </a:txBody>
                  <a:tcPr marL="9525" marR="9525" marT="9525" marB="0">
                    <a:lnL w="9525" cap="flat" cmpd="sng" algn="ctr">
                      <a:noFill/>
                      <a:prstDash val="sysDash"/>
                      <a:round/>
                      <a:headEnd type="none" w="med" len="med"/>
                      <a:tailEnd type="none" w="med" len="med"/>
                    </a:lnL>
                    <a:lnR w="9525" cap="flat" cmpd="sng" algn="ctr">
                      <a:noFill/>
                      <a:prstDash val="sysDash"/>
                      <a:round/>
                      <a:headEnd type="none" w="med" len="med"/>
                      <a:tailEnd type="none" w="med" len="med"/>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000000"/>
                          </a:solidFill>
                          <a:effectLst/>
                          <a:latin typeface="+mn-lt"/>
                        </a:rPr>
                        <a:t>Výstavba stabilních bezuhlíkových zdrojů (jádro)</a:t>
                      </a:r>
                    </a:p>
                  </a:txBody>
                  <a:tcPr marL="9525" marR="9525" marT="9525" marB="0">
                    <a:lnL w="9525" cap="flat" cmpd="sng" algn="ctr">
                      <a:noFill/>
                      <a:prstDash val="sysDash"/>
                      <a:round/>
                      <a:headEnd type="none" w="med" len="med"/>
                      <a:tailEnd type="none" w="med" len="med"/>
                    </a:lnL>
                    <a:lnR w="9525" cap="flat" cmpd="sng" algn="ctr">
                      <a:noFill/>
                      <a:prstDash val="sysDash"/>
                      <a:round/>
                      <a:headEnd type="none" w="med" len="med"/>
                      <a:tailEnd type="none" w="med" len="med"/>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000000"/>
                          </a:solidFill>
                          <a:effectLst/>
                          <a:latin typeface="+mn-lt"/>
                        </a:rPr>
                        <a:t>Modernizace soustav centrálního zásobování teplem</a:t>
                      </a:r>
                    </a:p>
                  </a:txBody>
                  <a:tcPr marL="9525" marR="9525" marT="9525" marB="0">
                    <a:lnL w="9525" cap="flat" cmpd="sng" algn="ctr">
                      <a:noFill/>
                      <a:prstDash val="sysDash"/>
                      <a:round/>
                      <a:headEnd type="none" w="med" len="med"/>
                      <a:tailEnd type="none" w="med" len="med"/>
                    </a:lnL>
                    <a:lnR w="9525" cap="flat" cmpd="sng" algn="ctr">
                      <a:noFill/>
                      <a:prstDash val="sysDash"/>
                      <a:round/>
                      <a:headEnd type="none" w="med" len="med"/>
                      <a:tailEnd type="none" w="med" len="med"/>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000000"/>
                          </a:solidFill>
                          <a:effectLst/>
                          <a:latin typeface="+mn-lt"/>
                        </a:rPr>
                        <a:t>Výstavba nebo přestavba produktovodů (zemní plyn, vodík, ropa)</a:t>
                      </a:r>
                    </a:p>
                  </a:txBody>
                  <a:tcPr marL="9525" marR="9525" marT="9525" marB="0">
                    <a:lnL w="9525" cap="flat" cmpd="sng" algn="ctr">
                      <a:noFill/>
                      <a:prstDash val="sysDash"/>
                      <a:round/>
                      <a:headEnd type="none" w="med" len="med"/>
                      <a:tailEnd type="none" w="med" len="med"/>
                    </a:lnL>
                    <a:lnR w="9525" cap="flat" cmpd="sng" algn="ctr">
                      <a:noFill/>
                      <a:prstDash val="sysDash"/>
                      <a:round/>
                      <a:headEnd type="none" w="med" len="med"/>
                      <a:tailEnd type="none" w="med" len="med"/>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ctr"/>
                      <a:r>
                        <a:rPr lang="cs-CZ" sz="1000" b="0" i="0" u="none" strike="noStrike">
                          <a:solidFill>
                            <a:srgbClr val="000000"/>
                          </a:solidFill>
                          <a:effectLst/>
                          <a:latin typeface="+mn-lt"/>
                        </a:rPr>
                        <a:t>Výstavba paroplynových elektráren jako náhrada útlumu uhelných zdrojů </a:t>
                      </a:r>
                    </a:p>
                  </a:txBody>
                  <a:tcPr marL="9525" marR="9525" marT="9525" marB="0">
                    <a:lnL w="9525" cap="flat" cmpd="sng" algn="ctr">
                      <a:noFill/>
                      <a:prstDash val="sysDash"/>
                      <a:round/>
                      <a:headEnd type="none" w="med" len="med"/>
                      <a:tailEnd type="none" w="med" len="med"/>
                    </a:lnL>
                    <a:lnR w="9525" cap="flat" cmpd="sng" algn="ctr">
                      <a:noFill/>
                      <a:prstDash val="sysDash"/>
                      <a:round/>
                      <a:headEnd type="none" w="med" len="med"/>
                      <a:tailEnd type="none" w="med" len="med"/>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ctr"/>
                      <a:r>
                        <a:rPr lang="cs-CZ" sz="1000" b="0" i="0" u="none" strike="noStrike" dirty="0">
                          <a:solidFill>
                            <a:srgbClr val="000000"/>
                          </a:solidFill>
                          <a:effectLst/>
                          <a:latin typeface="+mn-lt"/>
                        </a:rPr>
                        <a:t>Rozvoj celého bateriového řetězce včetně těžby lithia (podpora čisté mobility)</a:t>
                      </a:r>
                    </a:p>
                  </a:txBody>
                  <a:tcPr marL="9525" marR="9525" marT="9525" marB="0">
                    <a:lnL w="9525" cap="flat" cmpd="sng" algn="ctr">
                      <a:noFill/>
                      <a:prstDash val="sysDash"/>
                      <a:round/>
                      <a:headEnd type="none" w="med" len="med"/>
                      <a:tailEnd type="none" w="med" len="med"/>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151855407"/>
                  </a:ext>
                </a:extLst>
              </a:tr>
            </a:tbl>
          </a:graphicData>
        </a:graphic>
      </p:graphicFrame>
      <p:sp>
        <p:nvSpPr>
          <p:cNvPr id="7" name="Title 6">
            <a:extLst>
              <a:ext uri="{FF2B5EF4-FFF2-40B4-BE49-F238E27FC236}">
                <a16:creationId xmlns="" xmlns:a16="http://schemas.microsoft.com/office/drawing/2014/main" id="{31482873-D1B0-87BD-230C-DC64E5CB74A2}"/>
              </a:ext>
            </a:extLst>
          </p:cNvPr>
          <p:cNvSpPr>
            <a:spLocks noGrp="1"/>
          </p:cNvSpPr>
          <p:nvPr>
            <p:ph type="title"/>
          </p:nvPr>
        </p:nvSpPr>
        <p:spPr/>
        <p:txBody>
          <a:bodyPr/>
          <a:lstStyle/>
          <a:p>
            <a:r>
              <a:rPr lang="cs-CZ">
                <a:latin typeface="Arial Black" panose="020B0A04020102020204" pitchFamily="34" charset="0"/>
              </a:rPr>
              <a:t>ČASOVÝ HORIZONT: ENERGETICKÁ INFRASTRUKTURA</a:t>
            </a:r>
          </a:p>
        </p:txBody>
      </p:sp>
      <p:sp>
        <p:nvSpPr>
          <p:cNvPr id="8" name="Text Placeholder 7">
            <a:extLst>
              <a:ext uri="{FF2B5EF4-FFF2-40B4-BE49-F238E27FC236}">
                <a16:creationId xmlns="" xmlns:a16="http://schemas.microsoft.com/office/drawing/2014/main" id="{938768A1-B2C9-C6E2-433D-E0BFC9C2E088}"/>
              </a:ext>
            </a:extLst>
          </p:cNvPr>
          <p:cNvSpPr>
            <a:spLocks noGrp="1"/>
          </p:cNvSpPr>
          <p:nvPr>
            <p:ph type="body" sz="quarter" idx="10"/>
          </p:nvPr>
        </p:nvSpPr>
        <p:spPr/>
        <p:txBody>
          <a:bodyPr/>
          <a:lstStyle/>
          <a:p>
            <a:r>
              <a:rPr lang="cs-CZ">
                <a:solidFill>
                  <a:schemeClr val="tx1"/>
                </a:solidFill>
              </a:rPr>
              <a:t>Nejakutněji vidí české firmy investice do posílení přenosové a distribuční soustavy a rozvoje obnovitelných zdrojů v rámci energetické infrastruktury. Rozvoj stabilních bezuhlíkových zdrojů do jádra vidí jako dlouhodobější investice.</a:t>
            </a:r>
          </a:p>
        </p:txBody>
      </p:sp>
      <p:sp>
        <p:nvSpPr>
          <p:cNvPr id="31" name="Zástupný text 3">
            <a:extLst>
              <a:ext uri="{FF2B5EF4-FFF2-40B4-BE49-F238E27FC236}">
                <a16:creationId xmlns="" xmlns:a16="http://schemas.microsoft.com/office/drawing/2014/main" id="{A3630E0F-272C-773B-481C-C718EEBBECBC}"/>
              </a:ext>
            </a:extLst>
          </p:cNvPr>
          <p:cNvSpPr txBox="1">
            <a:spLocks/>
          </p:cNvSpPr>
          <p:nvPr/>
        </p:nvSpPr>
        <p:spPr>
          <a:xfrm>
            <a:off x="521160" y="6086862"/>
            <a:ext cx="10586475" cy="307777"/>
          </a:xfrm>
          <a:prstGeom prst="rect">
            <a:avLst/>
          </a:prstGeom>
        </p:spPr>
        <p:txBody>
          <a:bodyPr wrap="square" lIns="0" tIns="0" rIns="0" bIns="0" anchor="t" anchorCtr="0">
            <a:spAutoFit/>
          </a:bodyPr>
          <a:lstStyle>
            <a:lvl1pPr marL="0" indent="0" algn="l" defTabSz="914400" rtl="0" eaLnBrk="1" latinLnBrk="0" hangingPunct="1">
              <a:lnSpc>
                <a:spcPct val="100000"/>
              </a:lnSpc>
              <a:spcBef>
                <a:spcPts val="0"/>
              </a:spcBef>
              <a:buFont typeface="Arial" panose="020B0604020202020204" pitchFamily="34" charset="0"/>
              <a:buNone/>
              <a:defRPr sz="1000" i="1" kern="1200">
                <a:solidFill>
                  <a:schemeClr val="bg1">
                    <a:lumMod val="50000"/>
                  </a:schemeClr>
                </a:solidFill>
                <a:latin typeface="Arial" panose="020B0604020202020204" pitchFamily="34" charset="0"/>
                <a:ea typeface="+mn-ea"/>
                <a:cs typeface="Arial" pitchFamily="34" charset="0"/>
              </a:defRPr>
            </a:lvl1pPr>
            <a:lvl2pPr marL="457189" indent="0" algn="l" defTabSz="914400" rtl="0" eaLnBrk="1" latinLnBrk="0" hangingPunct="1">
              <a:lnSpc>
                <a:spcPct val="90000"/>
              </a:lnSpc>
              <a:spcBef>
                <a:spcPts val="500"/>
              </a:spcBef>
              <a:buFont typeface="Arial" panose="020B0604020202020204" pitchFamily="34" charset="0"/>
              <a:buNone/>
              <a:defRPr sz="1200" i="1" kern="1200">
                <a:solidFill>
                  <a:schemeClr val="bg1">
                    <a:lumMod val="6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kumimoji="0" lang="cs-CZ" sz="1000" b="0" i="1"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cs typeface="Arial" pitchFamily="34" charset="0"/>
              </a:rPr>
              <a:t>Báze: n = 1267</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0" i="1"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cs typeface="Arial" pitchFamily="34" charset="0"/>
              </a:rPr>
              <a:t>Otázka:</a:t>
            </a:r>
            <a:r>
              <a:rPr kumimoji="0" lang="pt-BR" sz="1000" b="0" i="1"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cs typeface="Arial" pitchFamily="34" charset="0"/>
              </a:rPr>
              <a:t> </a:t>
            </a:r>
            <a:r>
              <a:rPr kumimoji="0" lang="cs-CZ" sz="1000" b="0" i="1"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cs typeface="Arial" pitchFamily="34" charset="0"/>
              </a:rPr>
              <a:t>Q5a. V jakém horizontu by podle Vás měly být následující investice realizovány?</a:t>
            </a:r>
          </a:p>
        </p:txBody>
      </p:sp>
      <p:sp>
        <p:nvSpPr>
          <p:cNvPr id="21" name="TextBox 20">
            <a:extLst>
              <a:ext uri="{FF2B5EF4-FFF2-40B4-BE49-F238E27FC236}">
                <a16:creationId xmlns="" xmlns:a16="http://schemas.microsoft.com/office/drawing/2014/main" id="{56B36CD6-9CED-7F8E-95DF-FCE94349E9AD}"/>
              </a:ext>
            </a:extLst>
          </p:cNvPr>
          <p:cNvSpPr txBox="1"/>
          <p:nvPr/>
        </p:nvSpPr>
        <p:spPr>
          <a:xfrm>
            <a:off x="521160" y="5049180"/>
            <a:ext cx="2946548" cy="261610"/>
          </a:xfrm>
          <a:prstGeom prst="rect">
            <a:avLst/>
          </a:prstGeom>
          <a:noFill/>
        </p:spPr>
        <p:txBody>
          <a:bodyPr wrap="square" rtlCol="0">
            <a:spAutoFit/>
          </a:bodyPr>
          <a:lstStyle/>
          <a:p>
            <a:r>
              <a:rPr lang="cs-CZ" sz="1100" b="1" dirty="0" smtClean="0"/>
              <a:t>KOMENTÁŘ PARTNERŮ</a:t>
            </a:r>
            <a:endParaRPr lang="cs-CZ" sz="1100" b="1" dirty="0"/>
          </a:p>
        </p:txBody>
      </p:sp>
      <p:sp>
        <p:nvSpPr>
          <p:cNvPr id="23" name="TextBox 22">
            <a:extLst>
              <a:ext uri="{FF2B5EF4-FFF2-40B4-BE49-F238E27FC236}">
                <a16:creationId xmlns="" xmlns:a16="http://schemas.microsoft.com/office/drawing/2014/main" id="{1E60965B-CFF8-F45F-4062-9B6046A75210}"/>
              </a:ext>
            </a:extLst>
          </p:cNvPr>
          <p:cNvSpPr txBox="1"/>
          <p:nvPr/>
        </p:nvSpPr>
        <p:spPr>
          <a:xfrm>
            <a:off x="521160" y="5307160"/>
            <a:ext cx="11119978" cy="600164"/>
          </a:xfrm>
          <a:prstGeom prst="rect">
            <a:avLst/>
          </a:prstGeom>
          <a:noFill/>
        </p:spPr>
        <p:txBody>
          <a:bodyPr wrap="square" rtlCol="0">
            <a:spAutoFit/>
          </a:bodyPr>
          <a:lstStyle/>
          <a:p>
            <a:pPr marL="171450" lvl="0" indent="-171450">
              <a:buFontTx/>
              <a:buChar char="-"/>
              <a:defRPr/>
            </a:pPr>
            <a:r>
              <a:rPr lang="cs-CZ" sz="1100">
                <a:solidFill>
                  <a:srgbClr val="000000"/>
                </a:solidFill>
                <a:latin typeface="Arial" panose="020B0604020202020204"/>
              </a:rPr>
              <a:t>V souvislosti se zaváděním komunitní energetiky a orientací na rozvoj obnovitelných zdrojů, které jsou značně závislé na vnějších podmínkách, roste význam urychleného posílení přenosové a distribuční soustavy. Potřeba pokrytí výkonnostních špiček ve střednědobém horizontu je pro </a:t>
            </a:r>
            <a:r>
              <a:rPr lang="cs-CZ" sz="1100">
                <a:solidFill>
                  <a:srgbClr val="000000"/>
                </a:solidFill>
              </a:rPr>
              <a:t>podniky klíčová, </a:t>
            </a:r>
            <a:r>
              <a:rPr lang="cs-CZ" sz="1100">
                <a:solidFill>
                  <a:srgbClr val="000000"/>
                </a:solidFill>
                <a:latin typeface="Arial" panose="020B0604020202020204"/>
              </a:rPr>
              <a:t>a to z důvodu předejití případnému omezení odběru energie. Odpovědi na otázku rozvoje „</a:t>
            </a:r>
            <a:r>
              <a:rPr lang="cs-CZ" sz="1100" err="1">
                <a:solidFill>
                  <a:srgbClr val="000000"/>
                </a:solidFill>
                <a:latin typeface="Arial" panose="020B0604020202020204"/>
              </a:rPr>
              <a:t>paroplynu</a:t>
            </a:r>
            <a:r>
              <a:rPr lang="cs-CZ" sz="1100">
                <a:solidFill>
                  <a:srgbClr val="000000"/>
                </a:solidFill>
                <a:latin typeface="Arial" panose="020B0604020202020204"/>
              </a:rPr>
              <a:t>“ potvrzují obecně malé povědomí o jeho zásadní roli. </a:t>
            </a:r>
            <a:endParaRPr kumimoji="0" lang="cs-CZ" sz="11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 name="Rectangle 4">
            <a:extLst>
              <a:ext uri="{FF2B5EF4-FFF2-40B4-BE49-F238E27FC236}">
                <a16:creationId xmlns="" xmlns:a16="http://schemas.microsoft.com/office/drawing/2014/main" id="{10F47FF6-7C22-6AAA-FA18-E852211C147C}"/>
              </a:ext>
            </a:extLst>
          </p:cNvPr>
          <p:cNvSpPr/>
          <p:nvPr/>
        </p:nvSpPr>
        <p:spPr>
          <a:xfrm>
            <a:off x="9876938" y="1448780"/>
            <a:ext cx="2196000" cy="3590818"/>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Box 5">
            <a:extLst>
              <a:ext uri="{FF2B5EF4-FFF2-40B4-BE49-F238E27FC236}">
                <a16:creationId xmlns="" xmlns:a16="http://schemas.microsoft.com/office/drawing/2014/main" id="{E3375F31-C6E0-7A06-7536-4EE4F866D182}"/>
              </a:ext>
            </a:extLst>
          </p:cNvPr>
          <p:cNvSpPr txBox="1"/>
          <p:nvPr/>
        </p:nvSpPr>
        <p:spPr>
          <a:xfrm>
            <a:off x="9876420" y="1592796"/>
            <a:ext cx="2060778" cy="1785104"/>
          </a:xfrm>
          <a:prstGeom prst="rect">
            <a:avLst/>
          </a:prstGeom>
          <a:noFill/>
        </p:spPr>
        <p:txBody>
          <a:bodyPr wrap="square" rtlCol="0">
            <a:spAutoFit/>
          </a:bodyPr>
          <a:lstStyle/>
          <a:p>
            <a:r>
              <a:rPr lang="cs-CZ" sz="1100" b="1" dirty="0"/>
              <a:t>SEGMENTY FIREM</a:t>
            </a:r>
          </a:p>
          <a:p>
            <a:endParaRPr lang="cs-CZ" sz="1100" b="1" dirty="0">
              <a:solidFill>
                <a:srgbClr val="FFA92F"/>
              </a:solidFill>
            </a:endParaRPr>
          </a:p>
          <a:p>
            <a:pPr marL="171450" indent="-171450">
              <a:buFontTx/>
              <a:buChar char="-"/>
            </a:pPr>
            <a:r>
              <a:rPr lang="cs-CZ" sz="1100" dirty="0"/>
              <a:t>Firmy působící v energetice nejčastěji uvádí, že nejdříve by měly být realizovány investice do rozvoje obnovitelných zdrojů. </a:t>
            </a:r>
          </a:p>
          <a:p>
            <a:endParaRPr lang="cs-CZ" sz="1100" dirty="0"/>
          </a:p>
          <a:p>
            <a:pPr marL="171450" indent="-171450">
              <a:buFontTx/>
              <a:buChar char="-"/>
            </a:pPr>
            <a:endParaRPr lang="cs-CZ" sz="1100" b="1" dirty="0">
              <a:solidFill>
                <a:srgbClr val="FFA92F"/>
              </a:solidFill>
            </a:endParaRPr>
          </a:p>
        </p:txBody>
      </p:sp>
      <p:cxnSp>
        <p:nvCxnSpPr>
          <p:cNvPr id="9" name="Straight Connector 8">
            <a:extLst>
              <a:ext uri="{FF2B5EF4-FFF2-40B4-BE49-F238E27FC236}">
                <a16:creationId xmlns="" xmlns:a16="http://schemas.microsoft.com/office/drawing/2014/main" id="{A83FBF65-0204-2F85-0864-CCF13AAA9BE5}"/>
              </a:ext>
            </a:extLst>
          </p:cNvPr>
          <p:cNvCxnSpPr>
            <a:cxnSpLocks/>
          </p:cNvCxnSpPr>
          <p:nvPr/>
        </p:nvCxnSpPr>
        <p:spPr>
          <a:xfrm>
            <a:off x="9876938" y="1844824"/>
            <a:ext cx="17642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2" name="Chart 1">
            <a:extLst>
              <a:ext uri="{FF2B5EF4-FFF2-40B4-BE49-F238E27FC236}">
                <a16:creationId xmlns="" xmlns:a16="http://schemas.microsoft.com/office/drawing/2014/main" id="{727E560E-553F-CA43-C278-ACF26966EF32}"/>
              </a:ext>
            </a:extLst>
          </p:cNvPr>
          <p:cNvGraphicFramePr/>
          <p:nvPr>
            <p:extLst>
              <p:ext uri="{D42A27DB-BD31-4B8C-83A1-F6EECF244321}">
                <p14:modId xmlns:p14="http://schemas.microsoft.com/office/powerpoint/2010/main" val="291745865"/>
              </p:ext>
            </p:extLst>
          </p:nvPr>
        </p:nvGraphicFramePr>
        <p:xfrm>
          <a:off x="0" y="1520789"/>
          <a:ext cx="9876420" cy="2905476"/>
        </p:xfrm>
        <a:graphic>
          <a:graphicData uri="http://schemas.openxmlformats.org/drawingml/2006/chart">
            <c:chart xmlns:c="http://schemas.openxmlformats.org/drawingml/2006/chart" xmlns:r="http://schemas.openxmlformats.org/officeDocument/2006/relationships" r:id="rId2"/>
          </a:graphicData>
        </a:graphic>
      </p:graphicFrame>
      <p:pic>
        <p:nvPicPr>
          <p:cNvPr id="3" name="Grafický objekt 9" descr="Brk obrys">
            <a:extLst>
              <a:ext uri="{FF2B5EF4-FFF2-40B4-BE49-F238E27FC236}">
                <a16:creationId xmlns="" xmlns:a16="http://schemas.microsoft.com/office/drawing/2014/main" id="{D4E0788C-3CE5-AA9E-8BFE-9DC980AA012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465160" y="4998785"/>
            <a:ext cx="349188" cy="349188"/>
          </a:xfrm>
          <a:prstGeom prst="rect">
            <a:avLst/>
          </a:prstGeom>
        </p:spPr>
      </p:pic>
      <p:cxnSp>
        <p:nvCxnSpPr>
          <p:cNvPr id="4" name="Straight Connector 13">
            <a:extLst>
              <a:ext uri="{FF2B5EF4-FFF2-40B4-BE49-F238E27FC236}">
                <a16:creationId xmlns="" xmlns:a16="http://schemas.microsoft.com/office/drawing/2014/main" id="{D60AA865-8D3A-B734-6AC0-A9A3592F2757}"/>
              </a:ext>
            </a:extLst>
          </p:cNvPr>
          <p:cNvCxnSpPr>
            <a:cxnSpLocks/>
          </p:cNvCxnSpPr>
          <p:nvPr/>
        </p:nvCxnSpPr>
        <p:spPr>
          <a:xfrm>
            <a:off x="521160" y="5307160"/>
            <a:ext cx="1944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57205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a:extLst>
              <a:ext uri="{FF2B5EF4-FFF2-40B4-BE49-F238E27FC236}">
                <a16:creationId xmlns="" xmlns:a16="http://schemas.microsoft.com/office/drawing/2014/main" id="{6D1E8ADC-E81D-0B0F-AE4B-57EE10CCB6E2}"/>
              </a:ext>
            </a:extLst>
          </p:cNvPr>
          <p:cNvSpPr>
            <a:spLocks noGrp="1"/>
          </p:cNvSpPr>
          <p:nvPr>
            <p:ph type="body" idx="14"/>
          </p:nvPr>
        </p:nvSpPr>
        <p:spPr>
          <a:xfrm>
            <a:off x="443371" y="459718"/>
            <a:ext cx="8402757" cy="1451679"/>
          </a:xfrm>
        </p:spPr>
        <p:txBody>
          <a:bodyPr/>
          <a:lstStyle/>
          <a:p>
            <a:r>
              <a:rPr lang="cs-CZ" dirty="0"/>
              <a:t>STRATEGICKÉ INVESTICE:</a:t>
            </a:r>
          </a:p>
          <a:p>
            <a:r>
              <a:rPr lang="cs-CZ" dirty="0"/>
              <a:t>DOPRAVA</a:t>
            </a:r>
          </a:p>
        </p:txBody>
      </p:sp>
    </p:spTree>
    <p:extLst>
      <p:ext uri="{BB962C8B-B14F-4D97-AF65-F5344CB8AC3E}">
        <p14:creationId xmlns:p14="http://schemas.microsoft.com/office/powerpoint/2010/main" val="12048399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31482873-D1B0-87BD-230C-DC64E5CB74A2}"/>
              </a:ext>
            </a:extLst>
          </p:cNvPr>
          <p:cNvSpPr>
            <a:spLocks noGrp="1"/>
          </p:cNvSpPr>
          <p:nvPr>
            <p:ph type="title"/>
          </p:nvPr>
        </p:nvSpPr>
        <p:spPr/>
        <p:txBody>
          <a:bodyPr/>
          <a:lstStyle/>
          <a:p>
            <a:r>
              <a:rPr lang="cs-CZ">
                <a:latin typeface="Arial Black" panose="020B0A04020102020204" pitchFamily="34" charset="0"/>
              </a:rPr>
              <a:t>NEJDŮLEŽITĚJŠÍ INVESTICE DO DOPRAVNÍ INFRASTRUKTURY</a:t>
            </a:r>
          </a:p>
        </p:txBody>
      </p:sp>
      <p:sp>
        <p:nvSpPr>
          <p:cNvPr id="8" name="Text Placeholder 7">
            <a:extLst>
              <a:ext uri="{FF2B5EF4-FFF2-40B4-BE49-F238E27FC236}">
                <a16:creationId xmlns="" xmlns:a16="http://schemas.microsoft.com/office/drawing/2014/main" id="{938768A1-B2C9-C6E2-433D-E0BFC9C2E088}"/>
              </a:ext>
            </a:extLst>
          </p:cNvPr>
          <p:cNvSpPr>
            <a:spLocks noGrp="1"/>
          </p:cNvSpPr>
          <p:nvPr>
            <p:ph type="body" sz="quarter" idx="10"/>
          </p:nvPr>
        </p:nvSpPr>
        <p:spPr/>
        <p:txBody>
          <a:bodyPr/>
          <a:lstStyle/>
          <a:p>
            <a:r>
              <a:rPr lang="cs-CZ">
                <a:solidFill>
                  <a:schemeClr val="tx1"/>
                </a:solidFill>
              </a:rPr>
              <a:t>Nezávisle na velikosti firem se všechny shodují, že nejdůležitější investicí v dopravě je budování dálniční sítě. Dalšími důležitými projekty je zlepšení kvality silnic i propojení dopravních tepen se sousedními státy. </a:t>
            </a:r>
          </a:p>
        </p:txBody>
      </p:sp>
      <p:sp>
        <p:nvSpPr>
          <p:cNvPr id="23" name="TextBox 22">
            <a:extLst>
              <a:ext uri="{FF2B5EF4-FFF2-40B4-BE49-F238E27FC236}">
                <a16:creationId xmlns="" xmlns:a16="http://schemas.microsoft.com/office/drawing/2014/main" id="{1E60965B-CFF8-F45F-4062-9B6046A75210}"/>
              </a:ext>
            </a:extLst>
          </p:cNvPr>
          <p:cNvSpPr txBox="1"/>
          <p:nvPr/>
        </p:nvSpPr>
        <p:spPr>
          <a:xfrm>
            <a:off x="521160" y="5310790"/>
            <a:ext cx="11119978" cy="600164"/>
          </a:xfrm>
          <a:prstGeom prst="rect">
            <a:avLst/>
          </a:prstGeom>
          <a:noFill/>
        </p:spPr>
        <p:txBody>
          <a:bodyPr wrap="square" rtlCol="0">
            <a:spAutoFit/>
          </a:bodyPr>
          <a:lstStyle/>
          <a:p>
            <a:pPr marL="171450" marR="0" lvl="0" indent="-171450" algn="l" defTabSz="1219170" rtl="0" eaLnBrk="1" fontAlgn="auto" latinLnBrk="0" hangingPunct="1">
              <a:lnSpc>
                <a:spcPct val="100000"/>
              </a:lnSpc>
              <a:spcBef>
                <a:spcPts val="0"/>
              </a:spcBef>
              <a:spcAft>
                <a:spcPts val="0"/>
              </a:spcAft>
              <a:buClrTx/>
              <a:buSzTx/>
              <a:buFontTx/>
              <a:buChar char="-"/>
              <a:tabLst/>
              <a:defRPr/>
            </a:pPr>
            <a:r>
              <a:rPr kumimoji="0" lang="cs-CZ" sz="1100" b="0" i="0" u="none" strike="noStrike" kern="1200" cap="none" spc="0" normalizeH="0" noProof="0">
                <a:ln>
                  <a:noFill/>
                </a:ln>
                <a:solidFill>
                  <a:srgbClr val="000000"/>
                </a:solidFill>
                <a:effectLst/>
                <a:uLnTx/>
                <a:uFillTx/>
                <a:latin typeface="Arial" panose="020B0604020202020204"/>
                <a:ea typeface="+mn-ea"/>
                <a:cs typeface="+mn-cs"/>
              </a:rPr>
              <a:t>Firmy požadují takové investice do dopravní infrastruktury, které umožní České republice </a:t>
            </a:r>
            <a:r>
              <a:rPr lang="cs-CZ" sz="1100">
                <a:solidFill>
                  <a:srgbClr val="000000"/>
                </a:solidFill>
                <a:latin typeface="Arial" panose="020B0604020202020204"/>
              </a:rPr>
              <a:t>využít svou geografickou polohu jako konkurenční výhodu. Nedobudovaná dálniční síť snižuje logistické možnosti firem, ale také znesnadňuje vyrovnání regionálních rozdílů v nezaměstnanosti – lidé nemohou snadno cestovat za prací. Propojení dopravních tepen se sousedními státy může snížit náklady na dopravu exportu i importu. Obdobné argumenty platí i v případě investic do železniční sítě.</a:t>
            </a:r>
            <a:endParaRPr kumimoji="0" lang="cs-CZ" sz="11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 name="Rectangle 4">
            <a:extLst>
              <a:ext uri="{FF2B5EF4-FFF2-40B4-BE49-F238E27FC236}">
                <a16:creationId xmlns="" xmlns:a16="http://schemas.microsoft.com/office/drawing/2014/main" id="{10F47FF6-7C22-6AAA-FA18-E852211C147C}"/>
              </a:ext>
            </a:extLst>
          </p:cNvPr>
          <p:cNvSpPr/>
          <p:nvPr/>
        </p:nvSpPr>
        <p:spPr>
          <a:xfrm>
            <a:off x="9876938" y="1448780"/>
            <a:ext cx="2196000" cy="3590818"/>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cs-CZ"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TextBox 5">
            <a:extLst>
              <a:ext uri="{FF2B5EF4-FFF2-40B4-BE49-F238E27FC236}">
                <a16:creationId xmlns="" xmlns:a16="http://schemas.microsoft.com/office/drawing/2014/main" id="{E3375F31-C6E0-7A06-7536-4EE4F866D182}"/>
              </a:ext>
            </a:extLst>
          </p:cNvPr>
          <p:cNvSpPr txBox="1"/>
          <p:nvPr/>
        </p:nvSpPr>
        <p:spPr>
          <a:xfrm>
            <a:off x="9876420" y="1592796"/>
            <a:ext cx="2060778" cy="280076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1100" b="1" i="0" u="none" strike="noStrike" kern="1200" cap="none" spc="0" normalizeH="0" baseline="0" noProof="0">
                <a:ln>
                  <a:noFill/>
                </a:ln>
                <a:solidFill>
                  <a:srgbClr val="000000"/>
                </a:solidFill>
                <a:effectLst/>
                <a:uLnTx/>
                <a:uFillTx/>
                <a:latin typeface="Arial" panose="020B0604020202020204"/>
                <a:ea typeface="+mn-ea"/>
                <a:cs typeface="+mn-cs"/>
              </a:rPr>
              <a:t>SEGMENTY FIREM</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cs-CZ" sz="1100" b="1" i="0" u="none" strike="noStrike" kern="1200" cap="none" spc="0" normalizeH="0" baseline="0" noProof="0">
              <a:ln>
                <a:noFill/>
              </a:ln>
              <a:solidFill>
                <a:srgbClr val="FFA92F"/>
              </a:solidFill>
              <a:effectLst/>
              <a:uLnTx/>
              <a:uFillTx/>
              <a:latin typeface="Arial" panose="020B0604020202020204"/>
              <a:ea typeface="+mn-ea"/>
              <a:cs typeface="+mn-cs"/>
            </a:endParaRPr>
          </a:p>
          <a:p>
            <a:pPr marL="171450" marR="0" lvl="0" indent="-171450" algn="l" defTabSz="1219170" rtl="0" eaLnBrk="1" fontAlgn="auto" latinLnBrk="0" hangingPunct="1">
              <a:lnSpc>
                <a:spcPct val="100000"/>
              </a:lnSpc>
              <a:spcBef>
                <a:spcPts val="0"/>
              </a:spcBef>
              <a:spcAft>
                <a:spcPts val="0"/>
              </a:spcAft>
              <a:buClrTx/>
              <a:buSzTx/>
              <a:buFontTx/>
              <a:buChar char="-"/>
              <a:tabLst/>
              <a:defRPr/>
            </a:pPr>
            <a:r>
              <a:rPr kumimoji="0" lang="cs-CZ" sz="1100" b="0" i="0" u="none" strike="noStrike" kern="1200" cap="none" spc="0" normalizeH="0" baseline="0" noProof="0">
                <a:ln>
                  <a:noFill/>
                </a:ln>
                <a:solidFill>
                  <a:srgbClr val="000000"/>
                </a:solidFill>
                <a:effectLst/>
                <a:uLnTx/>
                <a:uFillTx/>
                <a:latin typeface="Arial" panose="020B0604020202020204"/>
                <a:ea typeface="+mn-ea"/>
                <a:cs typeface="+mn-cs"/>
              </a:rPr>
              <a:t>Energetické firmy si častěji přeji vybudování vysokorychlostních železnic. </a:t>
            </a:r>
          </a:p>
          <a:p>
            <a:pPr marR="0" lvl="0" algn="l" defTabSz="1219170" rtl="0" eaLnBrk="1" fontAlgn="auto" latinLnBrk="0" hangingPunct="1">
              <a:lnSpc>
                <a:spcPct val="100000"/>
              </a:lnSpc>
              <a:spcBef>
                <a:spcPts val="0"/>
              </a:spcBef>
              <a:spcAft>
                <a:spcPts val="0"/>
              </a:spcAft>
              <a:buClrTx/>
              <a:buSzTx/>
              <a:tabLst/>
              <a:defRPr/>
            </a:pPr>
            <a:endParaRPr kumimoji="0" lang="cs-CZ" sz="1100" b="0" i="0" u="none" strike="noStrike" kern="1200" cap="none" spc="0" normalizeH="0" baseline="0" noProof="0">
              <a:ln>
                <a:noFill/>
              </a:ln>
              <a:solidFill>
                <a:srgbClr val="000000"/>
              </a:solidFill>
              <a:effectLst/>
              <a:uLnTx/>
              <a:uFillTx/>
              <a:latin typeface="Arial" panose="020B0604020202020204"/>
              <a:ea typeface="+mn-ea"/>
              <a:cs typeface="+mn-cs"/>
            </a:endParaRPr>
          </a:p>
          <a:p>
            <a:pPr marL="171450" marR="0" lvl="0" indent="-171450" algn="l" defTabSz="1219170" rtl="0" eaLnBrk="1" fontAlgn="auto" latinLnBrk="0" hangingPunct="1">
              <a:lnSpc>
                <a:spcPct val="100000"/>
              </a:lnSpc>
              <a:spcBef>
                <a:spcPts val="0"/>
              </a:spcBef>
              <a:spcAft>
                <a:spcPts val="0"/>
              </a:spcAft>
              <a:buClrTx/>
              <a:buSzTx/>
              <a:buFontTx/>
              <a:buChar char="-"/>
              <a:tabLst/>
              <a:defRPr/>
            </a:pPr>
            <a:r>
              <a:rPr lang="cs-CZ" sz="1100">
                <a:solidFill>
                  <a:srgbClr val="000000"/>
                </a:solidFill>
                <a:latin typeface="Arial" panose="020B0604020202020204"/>
              </a:rPr>
              <a:t>Firmy podnikající v infrastruktuře, dopravě i ve zpracovatelském průmyslu považují za důležitější napojení na sousední země. Stejně tak i společnosti se sídlem v Jihočeském kraji.</a:t>
            </a:r>
            <a:endParaRPr kumimoji="0" lang="cs-CZ" sz="1100" b="0" i="0" u="none" strike="noStrike" kern="1200" cap="none" spc="0" normalizeH="0" baseline="0" noProof="0">
              <a:ln>
                <a:noFill/>
              </a:ln>
              <a:solidFill>
                <a:srgbClr val="000000"/>
              </a:solidFill>
              <a:effectLst/>
              <a:uLnTx/>
              <a:uFillTx/>
              <a:latin typeface="Arial" panose="020B0604020202020204"/>
              <a:ea typeface="+mn-ea"/>
              <a:cs typeface="+mn-cs"/>
            </a:endParaRPr>
          </a:p>
          <a:p>
            <a:pPr marL="171450" marR="0" lvl="0" indent="-171450" algn="l" defTabSz="1219170" rtl="0" eaLnBrk="1" fontAlgn="auto" latinLnBrk="0" hangingPunct="1">
              <a:lnSpc>
                <a:spcPct val="100000"/>
              </a:lnSpc>
              <a:spcBef>
                <a:spcPts val="0"/>
              </a:spcBef>
              <a:spcAft>
                <a:spcPts val="0"/>
              </a:spcAft>
              <a:buClrTx/>
              <a:buSzTx/>
              <a:buFontTx/>
              <a:buChar char="-"/>
              <a:tabLst/>
              <a:defRPr/>
            </a:pPr>
            <a:endParaRPr kumimoji="0" lang="cs-CZ" sz="1100" b="1" i="0" u="none" strike="noStrike" kern="1200" cap="none" spc="0" normalizeH="0" baseline="0" noProof="0">
              <a:ln>
                <a:noFill/>
              </a:ln>
              <a:solidFill>
                <a:srgbClr val="FFA92F"/>
              </a:solidFill>
              <a:effectLst/>
              <a:uLnTx/>
              <a:uFillTx/>
              <a:latin typeface="Arial" panose="020B0604020202020204"/>
              <a:ea typeface="+mn-ea"/>
              <a:cs typeface="+mn-cs"/>
            </a:endParaRPr>
          </a:p>
        </p:txBody>
      </p:sp>
      <p:cxnSp>
        <p:nvCxnSpPr>
          <p:cNvPr id="9" name="Straight Connector 8">
            <a:extLst>
              <a:ext uri="{FF2B5EF4-FFF2-40B4-BE49-F238E27FC236}">
                <a16:creationId xmlns="" xmlns:a16="http://schemas.microsoft.com/office/drawing/2014/main" id="{A83FBF65-0204-2F85-0864-CCF13AAA9BE5}"/>
              </a:ext>
            </a:extLst>
          </p:cNvPr>
          <p:cNvCxnSpPr>
            <a:cxnSpLocks/>
          </p:cNvCxnSpPr>
          <p:nvPr/>
        </p:nvCxnSpPr>
        <p:spPr>
          <a:xfrm>
            <a:off x="9876938" y="1844824"/>
            <a:ext cx="17642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13" name="Tabulka 12">
            <a:extLst>
              <a:ext uri="{FF2B5EF4-FFF2-40B4-BE49-F238E27FC236}">
                <a16:creationId xmlns="" xmlns:a16="http://schemas.microsoft.com/office/drawing/2014/main" id="{A271C4C0-4804-0608-8A36-4262A2EFFF64}"/>
              </a:ext>
            </a:extLst>
          </p:cNvPr>
          <p:cNvGraphicFramePr>
            <a:graphicFrameLocks noGrp="1"/>
          </p:cNvGraphicFramePr>
          <p:nvPr>
            <p:extLst>
              <p:ext uri="{D42A27DB-BD31-4B8C-83A1-F6EECF244321}">
                <p14:modId xmlns:p14="http://schemas.microsoft.com/office/powerpoint/2010/main" val="2959036171"/>
              </p:ext>
            </p:extLst>
          </p:nvPr>
        </p:nvGraphicFramePr>
        <p:xfrm>
          <a:off x="642338" y="1493083"/>
          <a:ext cx="8920965" cy="3302789"/>
        </p:xfrm>
        <a:graphic>
          <a:graphicData uri="http://schemas.openxmlformats.org/drawingml/2006/table">
            <a:tbl>
              <a:tblPr/>
              <a:tblGrid>
                <a:gridCol w="4427425">
                  <a:extLst>
                    <a:ext uri="{9D8B030D-6E8A-4147-A177-3AD203B41FA5}">
                      <a16:colId xmlns="" xmlns:a16="http://schemas.microsoft.com/office/drawing/2014/main" val="1481216371"/>
                    </a:ext>
                  </a:extLst>
                </a:gridCol>
                <a:gridCol w="898708">
                  <a:extLst>
                    <a:ext uri="{9D8B030D-6E8A-4147-A177-3AD203B41FA5}">
                      <a16:colId xmlns="" xmlns:a16="http://schemas.microsoft.com/office/drawing/2014/main" val="1817181788"/>
                    </a:ext>
                  </a:extLst>
                </a:gridCol>
                <a:gridCol w="898708">
                  <a:extLst>
                    <a:ext uri="{9D8B030D-6E8A-4147-A177-3AD203B41FA5}">
                      <a16:colId xmlns="" xmlns:a16="http://schemas.microsoft.com/office/drawing/2014/main" val="2444428812"/>
                    </a:ext>
                  </a:extLst>
                </a:gridCol>
                <a:gridCol w="898708">
                  <a:extLst>
                    <a:ext uri="{9D8B030D-6E8A-4147-A177-3AD203B41FA5}">
                      <a16:colId xmlns="" xmlns:a16="http://schemas.microsoft.com/office/drawing/2014/main" val="592942018"/>
                    </a:ext>
                  </a:extLst>
                </a:gridCol>
                <a:gridCol w="898708">
                  <a:extLst>
                    <a:ext uri="{9D8B030D-6E8A-4147-A177-3AD203B41FA5}">
                      <a16:colId xmlns="" xmlns:a16="http://schemas.microsoft.com/office/drawing/2014/main" val="1915530038"/>
                    </a:ext>
                  </a:extLst>
                </a:gridCol>
                <a:gridCol w="898708">
                  <a:extLst>
                    <a:ext uri="{9D8B030D-6E8A-4147-A177-3AD203B41FA5}">
                      <a16:colId xmlns="" xmlns:a16="http://schemas.microsoft.com/office/drawing/2014/main" val="2563670508"/>
                    </a:ext>
                  </a:extLst>
                </a:gridCol>
              </a:tblGrid>
              <a:tr h="816095">
                <a:tc>
                  <a:txBody>
                    <a:bodyPr/>
                    <a:lstStyle/>
                    <a:p>
                      <a:pPr algn="l" rtl="0" fontAlgn="b"/>
                      <a:r>
                        <a:rPr lang="cs-CZ" sz="1100" b="1" i="0" u="none" strike="noStrike" noProof="0">
                          <a:solidFill>
                            <a:srgbClr val="000000"/>
                          </a:solidFill>
                          <a:effectLst/>
                          <a:latin typeface="Arial" panose="020B0604020202020204" pitchFamily="34" charset="0"/>
                        </a:rPr>
                        <a:t>Oblasti investic v dopravní infrastruktuře</a:t>
                      </a:r>
                    </a:p>
                  </a:txBody>
                  <a:tcPr marL="6350" marR="6350" marT="6350" marB="0" anchor="ctr">
                    <a:lnL>
                      <a:noFill/>
                    </a:lnL>
                    <a:lnR>
                      <a:noFill/>
                    </a:lnR>
                    <a:lnT>
                      <a:noFill/>
                    </a:lnT>
                    <a:lnB>
                      <a:noFill/>
                    </a:lnB>
                  </a:tcPr>
                </a:tc>
                <a:tc>
                  <a:txBody>
                    <a:bodyPr/>
                    <a:lstStyle/>
                    <a:p>
                      <a:pPr algn="ctr" rtl="0" fontAlgn="b"/>
                      <a:r>
                        <a:rPr lang="cs-CZ" sz="1100" b="0" i="0" u="none" strike="noStrike" noProof="0">
                          <a:solidFill>
                            <a:srgbClr val="000000"/>
                          </a:solidFill>
                          <a:effectLst/>
                          <a:latin typeface="Arial" panose="020B0604020202020204" pitchFamily="34" charset="0"/>
                        </a:rPr>
                        <a:t>Total</a:t>
                      </a:r>
                    </a:p>
                  </a:txBody>
                  <a:tcPr marL="6350" marR="6350" marT="6350" marB="0" anchor="ctr">
                    <a:lnL>
                      <a:noFill/>
                    </a:lnL>
                    <a:lnR>
                      <a:noFill/>
                    </a:lnR>
                    <a:lnT>
                      <a:noFill/>
                    </a:lnT>
                    <a:lnB>
                      <a:noFill/>
                    </a:lnB>
                  </a:tcPr>
                </a:tc>
                <a:tc>
                  <a:txBody>
                    <a:bodyPr/>
                    <a:lstStyle/>
                    <a:p>
                      <a:pPr algn="ctr" rtl="0" fontAlgn="b"/>
                      <a:r>
                        <a:rPr lang="cs-CZ" sz="1100" b="0" i="0" u="none" strike="noStrike" noProof="0">
                          <a:solidFill>
                            <a:srgbClr val="000000"/>
                          </a:solidFill>
                          <a:effectLst/>
                          <a:latin typeface="Arial" panose="020B0604020202020204" pitchFamily="34" charset="0"/>
                        </a:rPr>
                        <a:t>0 – 10 zaměstnanců</a:t>
                      </a:r>
                    </a:p>
                  </a:txBody>
                  <a:tcPr marL="6350" marR="6350" marT="6350" marB="0" anchor="ctr">
                    <a:lnL>
                      <a:noFill/>
                    </a:lnL>
                    <a:lnR>
                      <a:noFill/>
                    </a:lnR>
                    <a:lnT>
                      <a:noFill/>
                    </a:lnT>
                    <a:lnB>
                      <a:noFill/>
                    </a:lnB>
                  </a:tcPr>
                </a:tc>
                <a:tc>
                  <a:txBody>
                    <a:bodyPr/>
                    <a:lstStyle/>
                    <a:p>
                      <a:pPr algn="ctr" rtl="0" fontAlgn="b"/>
                      <a:r>
                        <a:rPr lang="cs-CZ" sz="1100" b="0" i="0" u="none" strike="noStrike" noProof="0">
                          <a:solidFill>
                            <a:srgbClr val="000000"/>
                          </a:solidFill>
                          <a:effectLst/>
                          <a:latin typeface="Arial" panose="020B0604020202020204" pitchFamily="34" charset="0"/>
                        </a:rPr>
                        <a:t>11 – 50 zaměstnanců</a:t>
                      </a:r>
                    </a:p>
                  </a:txBody>
                  <a:tcPr marL="6350" marR="6350" marT="6350" marB="0" anchor="ctr">
                    <a:lnL>
                      <a:noFill/>
                    </a:lnL>
                    <a:lnR>
                      <a:noFill/>
                    </a:lnR>
                    <a:lnT>
                      <a:noFill/>
                    </a:lnT>
                    <a:lnB>
                      <a:noFill/>
                    </a:lnB>
                  </a:tcPr>
                </a:tc>
                <a:tc>
                  <a:txBody>
                    <a:bodyPr/>
                    <a:lstStyle/>
                    <a:p>
                      <a:pPr algn="ctr" rtl="0" fontAlgn="b"/>
                      <a:r>
                        <a:rPr lang="cs-CZ" sz="1100" b="0" i="0" u="none" strike="noStrike" noProof="0">
                          <a:solidFill>
                            <a:srgbClr val="000000"/>
                          </a:solidFill>
                          <a:effectLst/>
                          <a:latin typeface="Arial" panose="020B0604020202020204" pitchFamily="34" charset="0"/>
                        </a:rPr>
                        <a:t>50 – 250 zaměstnanců</a:t>
                      </a:r>
                    </a:p>
                  </a:txBody>
                  <a:tcPr marL="6350" marR="6350" marT="6350" marB="0" anchor="ctr">
                    <a:lnL>
                      <a:noFill/>
                    </a:lnL>
                    <a:lnR>
                      <a:noFill/>
                    </a:lnR>
                    <a:lnT>
                      <a:noFill/>
                    </a:lnT>
                    <a:lnB>
                      <a:noFill/>
                    </a:lnB>
                  </a:tcPr>
                </a:tc>
                <a:tc>
                  <a:txBody>
                    <a:bodyPr/>
                    <a:lstStyle/>
                    <a:p>
                      <a:pPr algn="ctr" rtl="0" fontAlgn="b"/>
                      <a:r>
                        <a:rPr lang="cs-CZ" sz="1100" b="0" i="0" u="none" strike="noStrike" noProof="0">
                          <a:solidFill>
                            <a:srgbClr val="000000"/>
                          </a:solidFill>
                          <a:effectLst/>
                          <a:latin typeface="Arial" panose="020B0604020202020204" pitchFamily="34" charset="0"/>
                        </a:rPr>
                        <a:t>250+ zaměstnanců</a:t>
                      </a:r>
                    </a:p>
                  </a:txBody>
                  <a:tcPr marL="6350" marR="6350" marT="6350" marB="0" anchor="ctr">
                    <a:lnL>
                      <a:noFill/>
                    </a:lnL>
                    <a:lnR>
                      <a:noFill/>
                    </a:lnR>
                    <a:lnT>
                      <a:noFill/>
                    </a:lnT>
                    <a:lnB>
                      <a:noFill/>
                    </a:lnB>
                  </a:tcPr>
                </a:tc>
                <a:extLst>
                  <a:ext uri="{0D108BD9-81ED-4DB2-BD59-A6C34878D82A}">
                    <a16:rowId xmlns="" xmlns:a16="http://schemas.microsoft.com/office/drawing/2014/main" val="3571458971"/>
                  </a:ext>
                </a:extLst>
              </a:tr>
              <a:tr h="278433">
                <a:tc>
                  <a:txBody>
                    <a:bodyPr/>
                    <a:lstStyle/>
                    <a:p>
                      <a:pPr algn="l" rtl="0" fontAlgn="ctr"/>
                      <a:r>
                        <a:rPr lang="cs-CZ" sz="1100" b="0" i="0" u="none" strike="noStrike" noProof="0">
                          <a:solidFill>
                            <a:srgbClr val="000000"/>
                          </a:solidFill>
                          <a:effectLst/>
                          <a:latin typeface="Arial" panose="020B0604020202020204" pitchFamily="34" charset="0"/>
                        </a:rPr>
                        <a:t>Dobudování dálniční sítě</a:t>
                      </a:r>
                    </a:p>
                  </a:txBody>
                  <a:tcPr marL="6350" marR="6350" marT="6350" marB="0" anchor="ctr">
                    <a:lnL>
                      <a:noFill/>
                    </a:lnL>
                    <a:lnR>
                      <a:noFill/>
                    </a:lnR>
                    <a:lnT>
                      <a:noFill/>
                    </a:lnT>
                    <a:lnB>
                      <a:noFill/>
                    </a:lnB>
                  </a:tcPr>
                </a:tc>
                <a:tc>
                  <a:txBody>
                    <a:bodyPr/>
                    <a:lstStyle/>
                    <a:p>
                      <a:pPr algn="ctr" rtl="0" fontAlgn="b"/>
                      <a:r>
                        <a:rPr lang="cs-CZ" sz="1100" b="0" i="0" u="none" strike="noStrike" noProof="0">
                          <a:solidFill>
                            <a:srgbClr val="000000"/>
                          </a:solidFill>
                          <a:effectLst/>
                          <a:latin typeface="Arial" panose="020B0604020202020204" pitchFamily="34" charset="0"/>
                        </a:rPr>
                        <a:t>81 %</a:t>
                      </a:r>
                    </a:p>
                  </a:txBody>
                  <a:tcPr marL="6350" marR="6350" marT="6350" marB="0" anchor="ctr">
                    <a:lnL>
                      <a:noFill/>
                    </a:lnL>
                    <a:lnR>
                      <a:noFill/>
                    </a:lnR>
                    <a:lnT>
                      <a:noFill/>
                    </a:lnT>
                    <a:lnB>
                      <a:noFill/>
                    </a:lnB>
                    <a:solidFill>
                      <a:srgbClr val="72C488"/>
                    </a:solidFill>
                  </a:tcPr>
                </a:tc>
                <a:tc>
                  <a:txBody>
                    <a:bodyPr/>
                    <a:lstStyle/>
                    <a:p>
                      <a:pPr algn="ctr" rtl="0" fontAlgn="b"/>
                      <a:r>
                        <a:rPr lang="cs-CZ" sz="1100" b="0" i="0" u="none" strike="noStrike" noProof="0">
                          <a:solidFill>
                            <a:srgbClr val="000000"/>
                          </a:solidFill>
                          <a:effectLst/>
                          <a:latin typeface="Arial" panose="020B0604020202020204" pitchFamily="34" charset="0"/>
                        </a:rPr>
                        <a:t>76 %</a:t>
                      </a:r>
                    </a:p>
                  </a:txBody>
                  <a:tcPr marL="6350" marR="6350" marT="6350" marB="0" anchor="ctr">
                    <a:lnL>
                      <a:noFill/>
                    </a:lnL>
                    <a:lnR>
                      <a:noFill/>
                    </a:lnR>
                    <a:lnT>
                      <a:noFill/>
                    </a:lnT>
                    <a:lnB>
                      <a:noFill/>
                    </a:lnB>
                    <a:solidFill>
                      <a:srgbClr val="7AC88F"/>
                    </a:solidFill>
                  </a:tcPr>
                </a:tc>
                <a:tc>
                  <a:txBody>
                    <a:bodyPr/>
                    <a:lstStyle/>
                    <a:p>
                      <a:pPr algn="ctr" rtl="0" fontAlgn="b"/>
                      <a:r>
                        <a:rPr lang="cs-CZ" sz="1100" b="0" i="0" u="none" strike="noStrike" noProof="0">
                          <a:solidFill>
                            <a:srgbClr val="000000"/>
                          </a:solidFill>
                          <a:effectLst/>
                          <a:latin typeface="Arial" panose="020B0604020202020204" pitchFamily="34" charset="0"/>
                        </a:rPr>
                        <a:t>78 %</a:t>
                      </a:r>
                    </a:p>
                  </a:txBody>
                  <a:tcPr marL="6350" marR="6350" marT="6350" marB="0" anchor="ctr">
                    <a:lnL>
                      <a:noFill/>
                    </a:lnL>
                    <a:lnR>
                      <a:noFill/>
                    </a:lnR>
                    <a:lnT>
                      <a:noFill/>
                    </a:lnT>
                    <a:lnB>
                      <a:noFill/>
                    </a:lnB>
                    <a:solidFill>
                      <a:srgbClr val="77C68C"/>
                    </a:solidFill>
                  </a:tcPr>
                </a:tc>
                <a:tc>
                  <a:txBody>
                    <a:bodyPr/>
                    <a:lstStyle/>
                    <a:p>
                      <a:pPr algn="ctr" rtl="0" fontAlgn="b"/>
                      <a:r>
                        <a:rPr lang="cs-CZ" sz="1100" b="0" i="0" u="none" strike="noStrike" noProof="0">
                          <a:solidFill>
                            <a:srgbClr val="000000"/>
                          </a:solidFill>
                          <a:effectLst/>
                          <a:latin typeface="Arial" panose="020B0604020202020204" pitchFamily="34" charset="0"/>
                        </a:rPr>
                        <a:t>86 %</a:t>
                      </a:r>
                    </a:p>
                  </a:txBody>
                  <a:tcPr marL="6350" marR="6350" marT="6350" marB="0" anchor="ctr">
                    <a:lnL>
                      <a:noFill/>
                    </a:lnL>
                    <a:lnR>
                      <a:noFill/>
                    </a:lnR>
                    <a:lnT>
                      <a:noFill/>
                    </a:lnT>
                    <a:lnB>
                      <a:noFill/>
                    </a:lnB>
                    <a:solidFill>
                      <a:srgbClr val="69C180"/>
                    </a:solidFill>
                  </a:tcPr>
                </a:tc>
                <a:tc>
                  <a:txBody>
                    <a:bodyPr/>
                    <a:lstStyle/>
                    <a:p>
                      <a:pPr algn="ctr" rtl="0" fontAlgn="b"/>
                      <a:r>
                        <a:rPr lang="cs-CZ" sz="1100" b="0" i="0" u="none" strike="noStrike" noProof="0">
                          <a:solidFill>
                            <a:srgbClr val="000000"/>
                          </a:solidFill>
                          <a:effectLst/>
                          <a:latin typeface="Arial" panose="020B0604020202020204" pitchFamily="34" charset="0"/>
                        </a:rPr>
                        <a:t>89 %</a:t>
                      </a:r>
                    </a:p>
                  </a:txBody>
                  <a:tcPr marL="6350" marR="6350" marT="6350" marB="0" anchor="ctr">
                    <a:lnL>
                      <a:noFill/>
                    </a:lnL>
                    <a:lnR>
                      <a:noFill/>
                    </a:lnR>
                    <a:lnT>
                      <a:noFill/>
                    </a:lnT>
                    <a:lnB>
                      <a:noFill/>
                    </a:lnB>
                    <a:solidFill>
                      <a:srgbClr val="63BE7B"/>
                    </a:solidFill>
                  </a:tcPr>
                </a:tc>
                <a:extLst>
                  <a:ext uri="{0D108BD9-81ED-4DB2-BD59-A6C34878D82A}">
                    <a16:rowId xmlns="" xmlns:a16="http://schemas.microsoft.com/office/drawing/2014/main" val="280893073"/>
                  </a:ext>
                </a:extLst>
              </a:tr>
              <a:tr h="278433">
                <a:tc>
                  <a:txBody>
                    <a:bodyPr/>
                    <a:lstStyle/>
                    <a:p>
                      <a:pPr algn="l" rtl="0" fontAlgn="ctr"/>
                      <a:r>
                        <a:rPr lang="cs-CZ" sz="1100" b="0" i="0" u="none" strike="noStrike" noProof="0">
                          <a:solidFill>
                            <a:srgbClr val="000000"/>
                          </a:solidFill>
                          <a:effectLst/>
                          <a:latin typeface="Arial" panose="020B0604020202020204" pitchFamily="34" charset="0"/>
                        </a:rPr>
                        <a:t>Zlepšení kvality silnic</a:t>
                      </a:r>
                    </a:p>
                  </a:txBody>
                  <a:tcPr marL="6350" marR="6350" marT="6350" marB="0" anchor="ctr">
                    <a:lnL>
                      <a:noFill/>
                    </a:lnL>
                    <a:lnR>
                      <a:noFill/>
                    </a:lnR>
                    <a:lnT>
                      <a:noFill/>
                    </a:lnT>
                    <a:lnB>
                      <a:noFill/>
                    </a:lnB>
                  </a:tcPr>
                </a:tc>
                <a:tc>
                  <a:txBody>
                    <a:bodyPr/>
                    <a:lstStyle/>
                    <a:p>
                      <a:pPr algn="ctr" rtl="0" fontAlgn="b"/>
                      <a:r>
                        <a:rPr lang="cs-CZ" sz="1100" b="0" i="0" u="none" strike="noStrike" noProof="0">
                          <a:solidFill>
                            <a:srgbClr val="000000"/>
                          </a:solidFill>
                          <a:effectLst/>
                          <a:latin typeface="Arial" panose="020B0604020202020204" pitchFamily="34" charset="0"/>
                        </a:rPr>
                        <a:t>53 %</a:t>
                      </a:r>
                    </a:p>
                  </a:txBody>
                  <a:tcPr marL="6350" marR="6350" marT="6350" marB="0" anchor="ctr">
                    <a:lnL>
                      <a:noFill/>
                    </a:lnL>
                    <a:lnR>
                      <a:noFill/>
                    </a:lnR>
                    <a:lnT>
                      <a:noFill/>
                    </a:lnT>
                    <a:lnB>
                      <a:noFill/>
                    </a:lnB>
                    <a:solidFill>
                      <a:srgbClr val="A3D8B2"/>
                    </a:solidFill>
                  </a:tcPr>
                </a:tc>
                <a:tc>
                  <a:txBody>
                    <a:bodyPr/>
                    <a:lstStyle/>
                    <a:p>
                      <a:pPr algn="ctr" rtl="0" fontAlgn="b"/>
                      <a:r>
                        <a:rPr lang="cs-CZ" sz="1100" b="0" i="0" u="none" strike="noStrike" noProof="0">
                          <a:solidFill>
                            <a:srgbClr val="000000"/>
                          </a:solidFill>
                          <a:effectLst/>
                          <a:latin typeface="Arial" panose="020B0604020202020204" pitchFamily="34" charset="0"/>
                        </a:rPr>
                        <a:t>60 %</a:t>
                      </a:r>
                    </a:p>
                  </a:txBody>
                  <a:tcPr marL="6350" marR="6350" marT="6350" marB="0" anchor="ctr">
                    <a:lnL>
                      <a:noFill/>
                    </a:lnL>
                    <a:lnR>
                      <a:noFill/>
                    </a:lnR>
                    <a:lnT>
                      <a:noFill/>
                    </a:lnT>
                    <a:lnB>
                      <a:noFill/>
                    </a:lnB>
                    <a:solidFill>
                      <a:srgbClr val="96D3A7"/>
                    </a:solidFill>
                  </a:tcPr>
                </a:tc>
                <a:tc>
                  <a:txBody>
                    <a:bodyPr/>
                    <a:lstStyle/>
                    <a:p>
                      <a:pPr algn="ctr" rtl="0" fontAlgn="b"/>
                      <a:r>
                        <a:rPr lang="cs-CZ" sz="1100" b="0" i="0" u="none" strike="noStrike" noProof="0">
                          <a:solidFill>
                            <a:srgbClr val="000000"/>
                          </a:solidFill>
                          <a:effectLst/>
                          <a:latin typeface="Arial" panose="020B0604020202020204" pitchFamily="34" charset="0"/>
                        </a:rPr>
                        <a:t>52 %</a:t>
                      </a:r>
                    </a:p>
                  </a:txBody>
                  <a:tcPr marL="6350" marR="6350" marT="6350" marB="0" anchor="ctr">
                    <a:lnL>
                      <a:noFill/>
                    </a:lnL>
                    <a:lnR>
                      <a:noFill/>
                    </a:lnR>
                    <a:lnT>
                      <a:noFill/>
                    </a:lnT>
                    <a:lnB>
                      <a:noFill/>
                    </a:lnB>
                    <a:solidFill>
                      <a:srgbClr val="A5D9B4"/>
                    </a:solidFill>
                  </a:tcPr>
                </a:tc>
                <a:tc>
                  <a:txBody>
                    <a:bodyPr/>
                    <a:lstStyle/>
                    <a:p>
                      <a:pPr algn="ctr" rtl="0" fontAlgn="b"/>
                      <a:r>
                        <a:rPr lang="cs-CZ" sz="1100" b="0" i="0" u="none" strike="noStrike" noProof="0">
                          <a:solidFill>
                            <a:srgbClr val="000000"/>
                          </a:solidFill>
                          <a:effectLst/>
                          <a:latin typeface="Arial" panose="020B0604020202020204" pitchFamily="34" charset="0"/>
                        </a:rPr>
                        <a:t>54 %</a:t>
                      </a:r>
                    </a:p>
                  </a:txBody>
                  <a:tcPr marL="6350" marR="6350" marT="6350" marB="0" anchor="ctr">
                    <a:lnL>
                      <a:noFill/>
                    </a:lnL>
                    <a:lnR>
                      <a:noFill/>
                    </a:lnR>
                    <a:lnT>
                      <a:noFill/>
                    </a:lnT>
                    <a:lnB>
                      <a:noFill/>
                    </a:lnB>
                    <a:solidFill>
                      <a:srgbClr val="A1D7B1"/>
                    </a:solidFill>
                  </a:tcPr>
                </a:tc>
                <a:tc>
                  <a:txBody>
                    <a:bodyPr/>
                    <a:lstStyle/>
                    <a:p>
                      <a:pPr algn="ctr" rtl="0" fontAlgn="b"/>
                      <a:r>
                        <a:rPr lang="cs-CZ" sz="1100" b="0" i="0" u="none" strike="noStrike" noProof="0">
                          <a:solidFill>
                            <a:srgbClr val="000000"/>
                          </a:solidFill>
                          <a:effectLst/>
                          <a:latin typeface="Arial" panose="020B0604020202020204" pitchFamily="34" charset="0"/>
                        </a:rPr>
                        <a:t>37 %</a:t>
                      </a:r>
                    </a:p>
                  </a:txBody>
                  <a:tcPr marL="6350" marR="6350" marT="6350" marB="0" anchor="ctr">
                    <a:lnL>
                      <a:noFill/>
                    </a:lnL>
                    <a:lnR>
                      <a:noFill/>
                    </a:lnR>
                    <a:lnT>
                      <a:noFill/>
                    </a:lnT>
                    <a:lnB>
                      <a:noFill/>
                    </a:lnB>
                    <a:solidFill>
                      <a:srgbClr val="BFE4CA"/>
                    </a:solidFill>
                  </a:tcPr>
                </a:tc>
                <a:extLst>
                  <a:ext uri="{0D108BD9-81ED-4DB2-BD59-A6C34878D82A}">
                    <a16:rowId xmlns="" xmlns:a16="http://schemas.microsoft.com/office/drawing/2014/main" val="955860774"/>
                  </a:ext>
                </a:extLst>
              </a:tr>
              <a:tr h="278433">
                <a:tc>
                  <a:txBody>
                    <a:bodyPr/>
                    <a:lstStyle/>
                    <a:p>
                      <a:pPr algn="l" rtl="0" fontAlgn="ctr"/>
                      <a:r>
                        <a:rPr lang="cs-CZ" sz="1100" b="0" i="0" u="none" strike="noStrike" noProof="0">
                          <a:solidFill>
                            <a:srgbClr val="000000"/>
                          </a:solidFill>
                          <a:effectLst/>
                          <a:latin typeface="Arial" panose="020B0604020202020204" pitchFamily="34" charset="0"/>
                        </a:rPr>
                        <a:t>Propojení dopravních tepen se sousedními státy</a:t>
                      </a:r>
                    </a:p>
                  </a:txBody>
                  <a:tcPr marL="6350" marR="6350" marT="6350" marB="0" anchor="ctr">
                    <a:lnL>
                      <a:noFill/>
                    </a:lnL>
                    <a:lnR>
                      <a:noFill/>
                    </a:lnR>
                    <a:lnT>
                      <a:noFill/>
                    </a:lnT>
                    <a:lnB>
                      <a:noFill/>
                    </a:lnB>
                  </a:tcPr>
                </a:tc>
                <a:tc>
                  <a:txBody>
                    <a:bodyPr/>
                    <a:lstStyle/>
                    <a:p>
                      <a:pPr algn="ctr" rtl="0" fontAlgn="b"/>
                      <a:r>
                        <a:rPr lang="cs-CZ" sz="1100" b="0" i="0" u="none" strike="noStrike" noProof="0">
                          <a:solidFill>
                            <a:srgbClr val="000000"/>
                          </a:solidFill>
                          <a:effectLst/>
                          <a:latin typeface="Arial" panose="020B0604020202020204" pitchFamily="34" charset="0"/>
                        </a:rPr>
                        <a:t>49 %</a:t>
                      </a:r>
                    </a:p>
                  </a:txBody>
                  <a:tcPr marL="6350" marR="6350" marT="6350" marB="0" anchor="ctr">
                    <a:lnL>
                      <a:noFill/>
                    </a:lnL>
                    <a:lnR>
                      <a:noFill/>
                    </a:lnR>
                    <a:lnT>
                      <a:noFill/>
                    </a:lnT>
                    <a:lnB>
                      <a:noFill/>
                    </a:lnB>
                    <a:solidFill>
                      <a:srgbClr val="AADBB8"/>
                    </a:solidFill>
                  </a:tcPr>
                </a:tc>
                <a:tc>
                  <a:txBody>
                    <a:bodyPr/>
                    <a:lstStyle/>
                    <a:p>
                      <a:pPr algn="ctr" rtl="0" fontAlgn="b"/>
                      <a:r>
                        <a:rPr lang="cs-CZ" sz="1100" b="0" i="0" u="none" strike="noStrike" noProof="0">
                          <a:solidFill>
                            <a:srgbClr val="000000"/>
                          </a:solidFill>
                          <a:effectLst/>
                          <a:latin typeface="Arial" panose="020B0604020202020204" pitchFamily="34" charset="0"/>
                        </a:rPr>
                        <a:t>44 %</a:t>
                      </a:r>
                    </a:p>
                  </a:txBody>
                  <a:tcPr marL="6350" marR="6350" marT="6350" marB="0" anchor="ctr">
                    <a:lnL>
                      <a:noFill/>
                    </a:lnL>
                    <a:lnR>
                      <a:noFill/>
                    </a:lnR>
                    <a:lnT>
                      <a:noFill/>
                    </a:lnT>
                    <a:lnB>
                      <a:noFill/>
                    </a:lnB>
                    <a:solidFill>
                      <a:srgbClr val="B3DFC0"/>
                    </a:solidFill>
                  </a:tcPr>
                </a:tc>
                <a:tc>
                  <a:txBody>
                    <a:bodyPr/>
                    <a:lstStyle/>
                    <a:p>
                      <a:pPr algn="ctr" rtl="0" fontAlgn="b"/>
                      <a:r>
                        <a:rPr lang="cs-CZ" sz="1100" b="0" i="0" u="none" strike="noStrike" noProof="0">
                          <a:solidFill>
                            <a:srgbClr val="000000"/>
                          </a:solidFill>
                          <a:effectLst/>
                          <a:latin typeface="Arial" panose="020B0604020202020204" pitchFamily="34" charset="0"/>
                        </a:rPr>
                        <a:t>50 %</a:t>
                      </a:r>
                    </a:p>
                  </a:txBody>
                  <a:tcPr marL="6350" marR="6350" marT="6350" marB="0" anchor="ctr">
                    <a:lnL>
                      <a:noFill/>
                    </a:lnL>
                    <a:lnR>
                      <a:noFill/>
                    </a:lnR>
                    <a:lnT>
                      <a:noFill/>
                    </a:lnT>
                    <a:lnB>
                      <a:noFill/>
                    </a:lnB>
                    <a:solidFill>
                      <a:srgbClr val="A8DAB7"/>
                    </a:solidFill>
                  </a:tcPr>
                </a:tc>
                <a:tc>
                  <a:txBody>
                    <a:bodyPr/>
                    <a:lstStyle/>
                    <a:p>
                      <a:pPr algn="ctr" rtl="0" fontAlgn="b"/>
                      <a:r>
                        <a:rPr lang="cs-CZ" sz="1100" b="0" i="0" u="none" strike="noStrike" noProof="0">
                          <a:solidFill>
                            <a:srgbClr val="000000"/>
                          </a:solidFill>
                          <a:effectLst/>
                          <a:latin typeface="Arial" panose="020B0604020202020204" pitchFamily="34" charset="0"/>
                        </a:rPr>
                        <a:t>50 %</a:t>
                      </a:r>
                    </a:p>
                  </a:txBody>
                  <a:tcPr marL="6350" marR="6350" marT="6350" marB="0" anchor="ctr">
                    <a:lnL>
                      <a:noFill/>
                    </a:lnL>
                    <a:lnR>
                      <a:noFill/>
                    </a:lnR>
                    <a:lnT>
                      <a:noFill/>
                    </a:lnT>
                    <a:lnB>
                      <a:noFill/>
                    </a:lnB>
                    <a:solidFill>
                      <a:srgbClr val="A8DAB7"/>
                    </a:solidFill>
                  </a:tcPr>
                </a:tc>
                <a:tc>
                  <a:txBody>
                    <a:bodyPr/>
                    <a:lstStyle/>
                    <a:p>
                      <a:pPr algn="ctr" rtl="0" fontAlgn="b"/>
                      <a:r>
                        <a:rPr lang="cs-CZ" sz="1100" b="0" i="0" u="none" strike="noStrike" noProof="0">
                          <a:solidFill>
                            <a:srgbClr val="000000"/>
                          </a:solidFill>
                          <a:effectLst/>
                          <a:latin typeface="Arial" panose="020B0604020202020204" pitchFamily="34" charset="0"/>
                        </a:rPr>
                        <a:t>60 %</a:t>
                      </a:r>
                    </a:p>
                  </a:txBody>
                  <a:tcPr marL="6350" marR="6350" marT="6350" marB="0" anchor="ctr">
                    <a:lnL>
                      <a:noFill/>
                    </a:lnL>
                    <a:lnR>
                      <a:noFill/>
                    </a:lnR>
                    <a:lnT>
                      <a:noFill/>
                    </a:lnT>
                    <a:lnB>
                      <a:noFill/>
                    </a:lnB>
                    <a:solidFill>
                      <a:srgbClr val="96D3A7"/>
                    </a:solidFill>
                  </a:tcPr>
                </a:tc>
                <a:extLst>
                  <a:ext uri="{0D108BD9-81ED-4DB2-BD59-A6C34878D82A}">
                    <a16:rowId xmlns="" xmlns:a16="http://schemas.microsoft.com/office/drawing/2014/main" val="1582922517"/>
                  </a:ext>
                </a:extLst>
              </a:tr>
              <a:tr h="278433">
                <a:tc>
                  <a:txBody>
                    <a:bodyPr/>
                    <a:lstStyle/>
                    <a:p>
                      <a:pPr algn="l" rtl="0" fontAlgn="ctr"/>
                      <a:r>
                        <a:rPr lang="cs-CZ" sz="1100" b="0" i="0" u="none" strike="noStrike" noProof="0">
                          <a:solidFill>
                            <a:srgbClr val="000000"/>
                          </a:solidFill>
                          <a:effectLst/>
                          <a:latin typeface="Arial" panose="020B0604020202020204" pitchFamily="34" charset="0"/>
                        </a:rPr>
                        <a:t>Vybudování vysokorychlostních železnic</a:t>
                      </a:r>
                    </a:p>
                  </a:txBody>
                  <a:tcPr marL="6350" marR="6350" marT="6350" marB="0" anchor="ctr">
                    <a:lnL>
                      <a:noFill/>
                    </a:lnL>
                    <a:lnR>
                      <a:noFill/>
                    </a:lnR>
                    <a:lnT>
                      <a:noFill/>
                    </a:lnT>
                    <a:lnB>
                      <a:noFill/>
                    </a:lnB>
                  </a:tcPr>
                </a:tc>
                <a:tc>
                  <a:txBody>
                    <a:bodyPr/>
                    <a:lstStyle/>
                    <a:p>
                      <a:pPr algn="ctr" rtl="0" fontAlgn="b"/>
                      <a:r>
                        <a:rPr lang="cs-CZ" sz="1100" b="0" i="0" u="none" strike="noStrike" noProof="0">
                          <a:solidFill>
                            <a:srgbClr val="000000"/>
                          </a:solidFill>
                          <a:effectLst/>
                          <a:latin typeface="Arial" panose="020B0604020202020204" pitchFamily="34" charset="0"/>
                        </a:rPr>
                        <a:t>39 %</a:t>
                      </a:r>
                    </a:p>
                  </a:txBody>
                  <a:tcPr marL="6350" marR="6350" marT="6350" marB="0" anchor="ctr">
                    <a:lnL>
                      <a:noFill/>
                    </a:lnL>
                    <a:lnR>
                      <a:noFill/>
                    </a:lnR>
                    <a:lnT>
                      <a:noFill/>
                    </a:lnT>
                    <a:lnB>
                      <a:noFill/>
                    </a:lnB>
                    <a:solidFill>
                      <a:srgbClr val="BBE2C7"/>
                    </a:solidFill>
                  </a:tcPr>
                </a:tc>
                <a:tc>
                  <a:txBody>
                    <a:bodyPr/>
                    <a:lstStyle/>
                    <a:p>
                      <a:pPr algn="ctr" rtl="0" fontAlgn="b"/>
                      <a:r>
                        <a:rPr lang="cs-CZ" sz="1100" b="0" i="0" u="none" strike="noStrike" noProof="0">
                          <a:solidFill>
                            <a:srgbClr val="000000"/>
                          </a:solidFill>
                          <a:effectLst/>
                          <a:latin typeface="Arial" panose="020B0604020202020204" pitchFamily="34" charset="0"/>
                        </a:rPr>
                        <a:t>37 %</a:t>
                      </a:r>
                    </a:p>
                  </a:txBody>
                  <a:tcPr marL="6350" marR="6350" marT="6350" marB="0" anchor="ctr">
                    <a:lnL>
                      <a:noFill/>
                    </a:lnL>
                    <a:lnR>
                      <a:noFill/>
                    </a:lnR>
                    <a:lnT>
                      <a:noFill/>
                    </a:lnT>
                    <a:lnB>
                      <a:noFill/>
                    </a:lnB>
                    <a:solidFill>
                      <a:srgbClr val="BFE4CA"/>
                    </a:solidFill>
                  </a:tcPr>
                </a:tc>
                <a:tc>
                  <a:txBody>
                    <a:bodyPr/>
                    <a:lstStyle/>
                    <a:p>
                      <a:pPr algn="ctr" rtl="0" fontAlgn="b"/>
                      <a:r>
                        <a:rPr lang="cs-CZ" sz="1100" b="0" i="0" u="none" strike="noStrike" noProof="0">
                          <a:solidFill>
                            <a:srgbClr val="000000"/>
                          </a:solidFill>
                          <a:effectLst/>
                          <a:latin typeface="Arial" panose="020B0604020202020204" pitchFamily="34" charset="0"/>
                        </a:rPr>
                        <a:t>37 %</a:t>
                      </a:r>
                    </a:p>
                  </a:txBody>
                  <a:tcPr marL="6350" marR="6350" marT="6350" marB="0" anchor="ctr">
                    <a:lnL>
                      <a:noFill/>
                    </a:lnL>
                    <a:lnR>
                      <a:noFill/>
                    </a:lnR>
                    <a:lnT>
                      <a:noFill/>
                    </a:lnT>
                    <a:lnB>
                      <a:noFill/>
                    </a:lnB>
                    <a:solidFill>
                      <a:srgbClr val="BFE4CA"/>
                    </a:solidFill>
                  </a:tcPr>
                </a:tc>
                <a:tc>
                  <a:txBody>
                    <a:bodyPr/>
                    <a:lstStyle/>
                    <a:p>
                      <a:pPr algn="ctr" rtl="0" fontAlgn="b"/>
                      <a:r>
                        <a:rPr lang="cs-CZ" sz="1100" b="0" i="0" u="none" strike="noStrike" noProof="0">
                          <a:solidFill>
                            <a:srgbClr val="000000"/>
                          </a:solidFill>
                          <a:effectLst/>
                          <a:latin typeface="Arial" panose="020B0604020202020204" pitchFamily="34" charset="0"/>
                        </a:rPr>
                        <a:t>39 %</a:t>
                      </a:r>
                    </a:p>
                  </a:txBody>
                  <a:tcPr marL="6350" marR="6350" marT="6350" marB="0" anchor="ctr">
                    <a:lnL>
                      <a:noFill/>
                    </a:lnL>
                    <a:lnR>
                      <a:noFill/>
                    </a:lnR>
                    <a:lnT>
                      <a:noFill/>
                    </a:lnT>
                    <a:lnB>
                      <a:noFill/>
                    </a:lnB>
                    <a:solidFill>
                      <a:srgbClr val="BBE2C7"/>
                    </a:solidFill>
                  </a:tcPr>
                </a:tc>
                <a:tc>
                  <a:txBody>
                    <a:bodyPr/>
                    <a:lstStyle/>
                    <a:p>
                      <a:pPr algn="ctr" rtl="0" fontAlgn="b"/>
                      <a:r>
                        <a:rPr lang="cs-CZ" sz="1100" b="0" i="0" u="none" strike="noStrike" noProof="0">
                          <a:solidFill>
                            <a:srgbClr val="000000"/>
                          </a:solidFill>
                          <a:effectLst/>
                          <a:latin typeface="Arial" panose="020B0604020202020204" pitchFamily="34" charset="0"/>
                        </a:rPr>
                        <a:t>48 %</a:t>
                      </a:r>
                    </a:p>
                  </a:txBody>
                  <a:tcPr marL="6350" marR="6350" marT="6350" marB="0" anchor="ctr">
                    <a:lnL>
                      <a:noFill/>
                    </a:lnL>
                    <a:lnR>
                      <a:noFill/>
                    </a:lnR>
                    <a:lnT>
                      <a:noFill/>
                    </a:lnT>
                    <a:lnB>
                      <a:noFill/>
                    </a:lnB>
                    <a:solidFill>
                      <a:srgbClr val="ACDCBA"/>
                    </a:solidFill>
                  </a:tcPr>
                </a:tc>
                <a:extLst>
                  <a:ext uri="{0D108BD9-81ED-4DB2-BD59-A6C34878D82A}">
                    <a16:rowId xmlns="" xmlns:a16="http://schemas.microsoft.com/office/drawing/2014/main" val="1392858874"/>
                  </a:ext>
                </a:extLst>
              </a:tr>
              <a:tr h="278433">
                <a:tc>
                  <a:txBody>
                    <a:bodyPr/>
                    <a:lstStyle/>
                    <a:p>
                      <a:pPr algn="l" rtl="0" fontAlgn="ctr"/>
                      <a:r>
                        <a:rPr lang="cs-CZ" sz="1100" b="0" i="0" u="none" strike="noStrike" noProof="0">
                          <a:solidFill>
                            <a:srgbClr val="000000"/>
                          </a:solidFill>
                          <a:effectLst/>
                          <a:latin typeface="Arial" panose="020B0604020202020204" pitchFamily="34" charset="0"/>
                        </a:rPr>
                        <a:t>Zlepšení kvality železnic</a:t>
                      </a:r>
                    </a:p>
                  </a:txBody>
                  <a:tcPr marL="6350" marR="6350" marT="6350" marB="0" anchor="ctr">
                    <a:lnL>
                      <a:noFill/>
                    </a:lnL>
                    <a:lnR>
                      <a:noFill/>
                    </a:lnR>
                    <a:lnT>
                      <a:noFill/>
                    </a:lnT>
                    <a:lnB>
                      <a:noFill/>
                    </a:lnB>
                  </a:tcPr>
                </a:tc>
                <a:tc>
                  <a:txBody>
                    <a:bodyPr/>
                    <a:lstStyle/>
                    <a:p>
                      <a:pPr algn="ctr" rtl="0" fontAlgn="b"/>
                      <a:r>
                        <a:rPr lang="cs-CZ" sz="1100" b="0" i="0" u="none" strike="noStrike" noProof="0">
                          <a:solidFill>
                            <a:srgbClr val="000000"/>
                          </a:solidFill>
                          <a:effectLst/>
                          <a:latin typeface="Arial" panose="020B0604020202020204" pitchFamily="34" charset="0"/>
                        </a:rPr>
                        <a:t>26 %</a:t>
                      </a:r>
                    </a:p>
                  </a:txBody>
                  <a:tcPr marL="6350" marR="6350" marT="6350" marB="0" anchor="ctr">
                    <a:lnL>
                      <a:noFill/>
                    </a:lnL>
                    <a:lnR>
                      <a:noFill/>
                    </a:lnR>
                    <a:lnT>
                      <a:noFill/>
                    </a:lnT>
                    <a:lnB>
                      <a:noFill/>
                    </a:lnB>
                    <a:solidFill>
                      <a:srgbClr val="D2EBDB"/>
                    </a:solidFill>
                  </a:tcPr>
                </a:tc>
                <a:tc>
                  <a:txBody>
                    <a:bodyPr/>
                    <a:lstStyle/>
                    <a:p>
                      <a:pPr algn="ctr" rtl="0" fontAlgn="b"/>
                      <a:r>
                        <a:rPr lang="cs-CZ" sz="1100" b="0" i="0" u="none" strike="noStrike" noProof="0">
                          <a:solidFill>
                            <a:srgbClr val="000000"/>
                          </a:solidFill>
                          <a:effectLst/>
                          <a:latin typeface="Arial" panose="020B0604020202020204" pitchFamily="34" charset="0"/>
                        </a:rPr>
                        <a:t>28 %</a:t>
                      </a:r>
                    </a:p>
                  </a:txBody>
                  <a:tcPr marL="6350" marR="6350" marT="6350" marB="0" anchor="ctr">
                    <a:lnL>
                      <a:noFill/>
                    </a:lnL>
                    <a:lnR>
                      <a:noFill/>
                    </a:lnR>
                    <a:lnT>
                      <a:noFill/>
                    </a:lnT>
                    <a:lnB>
                      <a:noFill/>
                    </a:lnB>
                    <a:solidFill>
                      <a:srgbClr val="CFEAD8"/>
                    </a:solidFill>
                  </a:tcPr>
                </a:tc>
                <a:tc>
                  <a:txBody>
                    <a:bodyPr/>
                    <a:lstStyle/>
                    <a:p>
                      <a:pPr algn="ctr" rtl="0" fontAlgn="b"/>
                      <a:r>
                        <a:rPr lang="cs-CZ" sz="1100" b="0" i="0" u="none" strike="noStrike" noProof="0">
                          <a:solidFill>
                            <a:srgbClr val="000000"/>
                          </a:solidFill>
                          <a:effectLst/>
                          <a:latin typeface="Arial" panose="020B0604020202020204" pitchFamily="34" charset="0"/>
                        </a:rPr>
                        <a:t>25 %</a:t>
                      </a:r>
                    </a:p>
                  </a:txBody>
                  <a:tcPr marL="6350" marR="6350" marT="6350" marB="0" anchor="ctr">
                    <a:lnL>
                      <a:noFill/>
                    </a:lnL>
                    <a:lnR>
                      <a:noFill/>
                    </a:lnR>
                    <a:lnT>
                      <a:noFill/>
                    </a:lnT>
                    <a:lnB>
                      <a:noFill/>
                    </a:lnB>
                    <a:solidFill>
                      <a:srgbClr val="D4ECDD"/>
                    </a:solidFill>
                  </a:tcPr>
                </a:tc>
                <a:tc>
                  <a:txBody>
                    <a:bodyPr/>
                    <a:lstStyle/>
                    <a:p>
                      <a:pPr algn="ctr" rtl="0" fontAlgn="b"/>
                      <a:r>
                        <a:rPr lang="cs-CZ" sz="1100" b="0" i="0" u="none" strike="noStrike" noProof="0">
                          <a:solidFill>
                            <a:srgbClr val="000000"/>
                          </a:solidFill>
                          <a:effectLst/>
                          <a:latin typeface="Arial" panose="020B0604020202020204" pitchFamily="34" charset="0"/>
                        </a:rPr>
                        <a:t>27 %</a:t>
                      </a:r>
                    </a:p>
                  </a:txBody>
                  <a:tcPr marL="6350" marR="6350" marT="6350" marB="0" anchor="ctr">
                    <a:lnL>
                      <a:noFill/>
                    </a:lnL>
                    <a:lnR>
                      <a:noFill/>
                    </a:lnR>
                    <a:lnT>
                      <a:noFill/>
                    </a:lnT>
                    <a:lnB>
                      <a:noFill/>
                    </a:lnB>
                    <a:solidFill>
                      <a:srgbClr val="D1EBDA"/>
                    </a:solidFill>
                  </a:tcPr>
                </a:tc>
                <a:tc>
                  <a:txBody>
                    <a:bodyPr/>
                    <a:lstStyle/>
                    <a:p>
                      <a:pPr algn="ctr" rtl="0" fontAlgn="b"/>
                      <a:r>
                        <a:rPr lang="cs-CZ" sz="1100" b="0" i="0" u="none" strike="noStrike" noProof="0">
                          <a:solidFill>
                            <a:srgbClr val="000000"/>
                          </a:solidFill>
                          <a:effectLst/>
                          <a:latin typeface="Arial" panose="020B0604020202020204" pitchFamily="34" charset="0"/>
                        </a:rPr>
                        <a:t>23 %</a:t>
                      </a:r>
                    </a:p>
                  </a:txBody>
                  <a:tcPr marL="6350" marR="6350" marT="6350" marB="0" anchor="ctr">
                    <a:lnL>
                      <a:noFill/>
                    </a:lnL>
                    <a:lnR>
                      <a:noFill/>
                    </a:lnR>
                    <a:lnT>
                      <a:noFill/>
                    </a:lnT>
                    <a:lnB>
                      <a:noFill/>
                    </a:lnB>
                    <a:solidFill>
                      <a:srgbClr val="D8EEE0"/>
                    </a:solidFill>
                  </a:tcPr>
                </a:tc>
                <a:extLst>
                  <a:ext uri="{0D108BD9-81ED-4DB2-BD59-A6C34878D82A}">
                    <a16:rowId xmlns="" xmlns:a16="http://schemas.microsoft.com/office/drawing/2014/main" val="2509885768"/>
                  </a:ext>
                </a:extLst>
              </a:tr>
              <a:tr h="537663">
                <a:tc>
                  <a:txBody>
                    <a:bodyPr/>
                    <a:lstStyle/>
                    <a:p>
                      <a:pPr algn="l" rtl="0" fontAlgn="ctr"/>
                      <a:r>
                        <a:rPr lang="cs-CZ" sz="1100" b="0" i="0" u="none" strike="noStrike" noProof="0">
                          <a:solidFill>
                            <a:srgbClr val="000000"/>
                          </a:solidFill>
                          <a:effectLst/>
                          <a:latin typeface="Arial" panose="020B0604020202020204" pitchFamily="34" charset="0"/>
                        </a:rPr>
                        <a:t>Infrastruktura pro čistou mobilitu (zejména síť dobíjecích stanic pro elektromobily)</a:t>
                      </a:r>
                    </a:p>
                  </a:txBody>
                  <a:tcPr marL="6350" marR="6350" marT="6350" marB="0" anchor="ctr">
                    <a:lnL>
                      <a:noFill/>
                    </a:lnL>
                    <a:lnR>
                      <a:noFill/>
                    </a:lnR>
                    <a:lnT>
                      <a:noFill/>
                    </a:lnT>
                    <a:lnB>
                      <a:noFill/>
                    </a:lnB>
                  </a:tcPr>
                </a:tc>
                <a:tc>
                  <a:txBody>
                    <a:bodyPr/>
                    <a:lstStyle/>
                    <a:p>
                      <a:pPr algn="ctr" rtl="0" fontAlgn="b"/>
                      <a:r>
                        <a:rPr lang="cs-CZ" sz="1100" b="0" i="0" u="none" strike="noStrike" noProof="0">
                          <a:solidFill>
                            <a:srgbClr val="000000"/>
                          </a:solidFill>
                          <a:effectLst/>
                          <a:latin typeface="Arial" panose="020B0604020202020204" pitchFamily="34" charset="0"/>
                        </a:rPr>
                        <a:t>12 %</a:t>
                      </a:r>
                    </a:p>
                  </a:txBody>
                  <a:tcPr marL="6350" marR="6350" marT="6350" marB="0" anchor="ctr">
                    <a:lnL>
                      <a:noFill/>
                    </a:lnL>
                    <a:lnR>
                      <a:noFill/>
                    </a:lnR>
                    <a:lnT>
                      <a:noFill/>
                    </a:lnT>
                    <a:lnB>
                      <a:noFill/>
                    </a:lnB>
                    <a:solidFill>
                      <a:srgbClr val="EBF5F0"/>
                    </a:solidFill>
                  </a:tcPr>
                </a:tc>
                <a:tc>
                  <a:txBody>
                    <a:bodyPr/>
                    <a:lstStyle/>
                    <a:p>
                      <a:pPr algn="ctr" rtl="0" fontAlgn="b"/>
                      <a:r>
                        <a:rPr lang="cs-CZ" sz="1100" b="0" i="0" u="none" strike="noStrike" noProof="0">
                          <a:solidFill>
                            <a:srgbClr val="000000"/>
                          </a:solidFill>
                          <a:effectLst/>
                          <a:latin typeface="Arial" panose="020B0604020202020204" pitchFamily="34" charset="0"/>
                        </a:rPr>
                        <a:t>10 %</a:t>
                      </a:r>
                    </a:p>
                  </a:txBody>
                  <a:tcPr marL="6350" marR="6350" marT="6350" marB="0" anchor="ctr">
                    <a:lnL>
                      <a:noFill/>
                    </a:lnL>
                    <a:lnR>
                      <a:noFill/>
                    </a:lnR>
                    <a:lnT>
                      <a:noFill/>
                    </a:lnT>
                    <a:lnB>
                      <a:noFill/>
                    </a:lnB>
                    <a:solidFill>
                      <a:srgbClr val="EEF7F3"/>
                    </a:solidFill>
                  </a:tcPr>
                </a:tc>
                <a:tc>
                  <a:txBody>
                    <a:bodyPr/>
                    <a:lstStyle/>
                    <a:p>
                      <a:pPr algn="ctr" rtl="0" fontAlgn="b"/>
                      <a:r>
                        <a:rPr lang="cs-CZ" sz="1100" b="0" i="0" u="none" strike="noStrike" noProof="0">
                          <a:solidFill>
                            <a:srgbClr val="000000"/>
                          </a:solidFill>
                          <a:effectLst/>
                          <a:latin typeface="Arial" panose="020B0604020202020204" pitchFamily="34" charset="0"/>
                        </a:rPr>
                        <a:t>10 %</a:t>
                      </a:r>
                    </a:p>
                  </a:txBody>
                  <a:tcPr marL="6350" marR="6350" marT="6350" marB="0" anchor="ctr">
                    <a:lnL>
                      <a:noFill/>
                    </a:lnL>
                    <a:lnR>
                      <a:noFill/>
                    </a:lnR>
                    <a:lnT>
                      <a:noFill/>
                    </a:lnT>
                    <a:lnB>
                      <a:noFill/>
                    </a:lnB>
                    <a:solidFill>
                      <a:srgbClr val="EEF7F3"/>
                    </a:solidFill>
                  </a:tcPr>
                </a:tc>
                <a:tc>
                  <a:txBody>
                    <a:bodyPr/>
                    <a:lstStyle/>
                    <a:p>
                      <a:pPr algn="ctr" rtl="0" fontAlgn="b"/>
                      <a:r>
                        <a:rPr lang="cs-CZ" sz="1100" b="0" i="0" u="none" strike="noStrike" noProof="0">
                          <a:solidFill>
                            <a:srgbClr val="000000"/>
                          </a:solidFill>
                          <a:effectLst/>
                          <a:latin typeface="Arial" panose="020B0604020202020204" pitchFamily="34" charset="0"/>
                        </a:rPr>
                        <a:t>12 %</a:t>
                      </a:r>
                    </a:p>
                  </a:txBody>
                  <a:tcPr marL="6350" marR="6350" marT="6350" marB="0" anchor="ctr">
                    <a:lnL>
                      <a:noFill/>
                    </a:lnL>
                    <a:lnR>
                      <a:noFill/>
                    </a:lnR>
                    <a:lnT>
                      <a:noFill/>
                    </a:lnT>
                    <a:lnB>
                      <a:noFill/>
                    </a:lnB>
                    <a:solidFill>
                      <a:srgbClr val="EBF5F0"/>
                    </a:solidFill>
                  </a:tcPr>
                </a:tc>
                <a:tc>
                  <a:txBody>
                    <a:bodyPr/>
                    <a:lstStyle/>
                    <a:p>
                      <a:pPr algn="ctr" rtl="0" fontAlgn="b"/>
                      <a:r>
                        <a:rPr lang="cs-CZ" sz="1100" b="0" i="0" u="none" strike="noStrike" noProof="0">
                          <a:solidFill>
                            <a:srgbClr val="000000"/>
                          </a:solidFill>
                          <a:effectLst/>
                          <a:latin typeface="Arial" panose="020B0604020202020204" pitchFamily="34" charset="0"/>
                        </a:rPr>
                        <a:t>18 %</a:t>
                      </a:r>
                    </a:p>
                  </a:txBody>
                  <a:tcPr marL="6350" marR="6350" marT="6350" marB="0" anchor="ctr">
                    <a:lnL>
                      <a:noFill/>
                    </a:lnL>
                    <a:lnR>
                      <a:noFill/>
                    </a:lnR>
                    <a:lnT>
                      <a:noFill/>
                    </a:lnT>
                    <a:lnB>
                      <a:noFill/>
                    </a:lnB>
                    <a:solidFill>
                      <a:srgbClr val="E0F1E7"/>
                    </a:solidFill>
                  </a:tcPr>
                </a:tc>
                <a:extLst>
                  <a:ext uri="{0D108BD9-81ED-4DB2-BD59-A6C34878D82A}">
                    <a16:rowId xmlns="" xmlns:a16="http://schemas.microsoft.com/office/drawing/2014/main" val="4069489084"/>
                  </a:ext>
                </a:extLst>
              </a:tr>
              <a:tr h="278433">
                <a:tc>
                  <a:txBody>
                    <a:bodyPr/>
                    <a:lstStyle/>
                    <a:p>
                      <a:pPr algn="l" rtl="0" fontAlgn="ctr"/>
                      <a:r>
                        <a:rPr lang="cs-CZ" sz="1100" b="0" i="0" u="none" strike="noStrike" noProof="0">
                          <a:solidFill>
                            <a:srgbClr val="000000"/>
                          </a:solidFill>
                          <a:effectLst/>
                          <a:latin typeface="Arial" panose="020B0604020202020204" pitchFamily="34" charset="0"/>
                        </a:rPr>
                        <a:t>Vybudování či rozšíření mezinárodních vodních cest</a:t>
                      </a:r>
                    </a:p>
                  </a:txBody>
                  <a:tcPr marL="6350" marR="6350" marT="6350" marB="0" anchor="ctr">
                    <a:lnL>
                      <a:noFill/>
                    </a:lnL>
                    <a:lnR>
                      <a:noFill/>
                    </a:lnR>
                    <a:lnT>
                      <a:noFill/>
                    </a:lnT>
                    <a:lnB>
                      <a:noFill/>
                    </a:lnB>
                  </a:tcPr>
                </a:tc>
                <a:tc>
                  <a:txBody>
                    <a:bodyPr/>
                    <a:lstStyle/>
                    <a:p>
                      <a:pPr algn="ctr" rtl="0" fontAlgn="b"/>
                      <a:r>
                        <a:rPr lang="cs-CZ" sz="1100" b="0" i="0" u="none" strike="noStrike" noProof="0">
                          <a:solidFill>
                            <a:srgbClr val="000000"/>
                          </a:solidFill>
                          <a:effectLst/>
                          <a:latin typeface="Arial" panose="020B0604020202020204" pitchFamily="34" charset="0"/>
                        </a:rPr>
                        <a:t>5 %</a:t>
                      </a:r>
                    </a:p>
                  </a:txBody>
                  <a:tcPr marL="6350" marR="6350" marT="6350" marB="0" anchor="ctr">
                    <a:lnL>
                      <a:noFill/>
                    </a:lnL>
                    <a:lnR>
                      <a:noFill/>
                    </a:lnR>
                    <a:lnT>
                      <a:noFill/>
                    </a:lnT>
                    <a:lnB>
                      <a:noFill/>
                    </a:lnB>
                    <a:solidFill>
                      <a:srgbClr val="F7FAFB"/>
                    </a:solidFill>
                  </a:tcPr>
                </a:tc>
                <a:tc>
                  <a:txBody>
                    <a:bodyPr/>
                    <a:lstStyle/>
                    <a:p>
                      <a:pPr algn="ctr" rtl="0" fontAlgn="b"/>
                      <a:r>
                        <a:rPr lang="cs-CZ" sz="1100" b="0" i="0" u="none" strike="noStrike" noProof="0">
                          <a:solidFill>
                            <a:srgbClr val="000000"/>
                          </a:solidFill>
                          <a:effectLst/>
                          <a:latin typeface="Arial" panose="020B0604020202020204" pitchFamily="34" charset="0"/>
                        </a:rPr>
                        <a:t>6 %</a:t>
                      </a:r>
                    </a:p>
                  </a:txBody>
                  <a:tcPr marL="6350" marR="6350" marT="6350" marB="0" anchor="ctr">
                    <a:lnL>
                      <a:noFill/>
                    </a:lnL>
                    <a:lnR>
                      <a:noFill/>
                    </a:lnR>
                    <a:lnT>
                      <a:noFill/>
                    </a:lnT>
                    <a:lnB>
                      <a:noFill/>
                    </a:lnB>
                    <a:solidFill>
                      <a:srgbClr val="F5FAF9"/>
                    </a:solidFill>
                  </a:tcPr>
                </a:tc>
                <a:tc>
                  <a:txBody>
                    <a:bodyPr/>
                    <a:lstStyle/>
                    <a:p>
                      <a:pPr algn="ctr" rtl="0" fontAlgn="b"/>
                      <a:r>
                        <a:rPr lang="cs-CZ" sz="1100" b="0" i="0" u="none" strike="noStrike" noProof="0">
                          <a:solidFill>
                            <a:srgbClr val="000000"/>
                          </a:solidFill>
                          <a:effectLst/>
                          <a:latin typeface="Arial" panose="020B0604020202020204" pitchFamily="34" charset="0"/>
                        </a:rPr>
                        <a:t>4 %</a:t>
                      </a:r>
                    </a:p>
                  </a:txBody>
                  <a:tcPr marL="6350" marR="6350" marT="6350" marB="0" anchor="ctr">
                    <a:lnL>
                      <a:noFill/>
                    </a:lnL>
                    <a:lnR>
                      <a:noFill/>
                    </a:lnR>
                    <a:lnT>
                      <a:noFill/>
                    </a:lnT>
                    <a:lnB>
                      <a:noFill/>
                    </a:lnB>
                    <a:solidFill>
                      <a:srgbClr val="F9FBFC"/>
                    </a:solidFill>
                  </a:tcPr>
                </a:tc>
                <a:tc>
                  <a:txBody>
                    <a:bodyPr/>
                    <a:lstStyle/>
                    <a:p>
                      <a:pPr algn="ctr" rtl="0" fontAlgn="b"/>
                      <a:r>
                        <a:rPr lang="cs-CZ" sz="1100" b="0" i="0" u="none" strike="noStrike" noProof="0">
                          <a:solidFill>
                            <a:srgbClr val="000000"/>
                          </a:solidFill>
                          <a:effectLst/>
                          <a:latin typeface="Arial" panose="020B0604020202020204" pitchFamily="34" charset="0"/>
                        </a:rPr>
                        <a:t>5 %</a:t>
                      </a:r>
                    </a:p>
                  </a:txBody>
                  <a:tcPr marL="6350" marR="6350" marT="6350" marB="0" anchor="ctr">
                    <a:lnL>
                      <a:noFill/>
                    </a:lnL>
                    <a:lnR>
                      <a:noFill/>
                    </a:lnR>
                    <a:lnT>
                      <a:noFill/>
                    </a:lnT>
                    <a:lnB>
                      <a:noFill/>
                    </a:lnB>
                    <a:solidFill>
                      <a:srgbClr val="F7FAFB"/>
                    </a:solidFill>
                  </a:tcPr>
                </a:tc>
                <a:tc>
                  <a:txBody>
                    <a:bodyPr/>
                    <a:lstStyle/>
                    <a:p>
                      <a:pPr algn="ctr" rtl="0" fontAlgn="b"/>
                      <a:r>
                        <a:rPr lang="cs-CZ" sz="1100" b="0" i="0" u="none" strike="noStrike" noProof="0">
                          <a:solidFill>
                            <a:srgbClr val="000000"/>
                          </a:solidFill>
                          <a:effectLst/>
                          <a:latin typeface="Arial" panose="020B0604020202020204" pitchFamily="34" charset="0"/>
                        </a:rPr>
                        <a:t>2 %</a:t>
                      </a:r>
                    </a:p>
                  </a:txBody>
                  <a:tcPr marL="6350" marR="6350" marT="6350" marB="0" anchor="ctr">
                    <a:lnL>
                      <a:noFill/>
                    </a:lnL>
                    <a:lnR>
                      <a:noFill/>
                    </a:lnR>
                    <a:lnT>
                      <a:noFill/>
                    </a:lnT>
                    <a:lnB>
                      <a:noFill/>
                    </a:lnB>
                    <a:solidFill>
                      <a:srgbClr val="FCFCFF"/>
                    </a:solidFill>
                  </a:tcPr>
                </a:tc>
                <a:extLst>
                  <a:ext uri="{0D108BD9-81ED-4DB2-BD59-A6C34878D82A}">
                    <a16:rowId xmlns="" xmlns:a16="http://schemas.microsoft.com/office/drawing/2014/main" val="1605905439"/>
                  </a:ext>
                </a:extLst>
              </a:tr>
              <a:tr h="278433">
                <a:tc>
                  <a:txBody>
                    <a:bodyPr/>
                    <a:lstStyle/>
                    <a:p>
                      <a:pPr algn="l" rtl="0" fontAlgn="ctr"/>
                      <a:r>
                        <a:rPr lang="cs-CZ" sz="1100" b="0" i="0" u="none" strike="noStrike" noProof="0">
                          <a:solidFill>
                            <a:srgbClr val="000000"/>
                          </a:solidFill>
                          <a:effectLst/>
                          <a:latin typeface="Arial" panose="020B0604020202020204" pitchFamily="34" charset="0"/>
                        </a:rPr>
                        <a:t>Rozšíření kapacit letišť v ČR</a:t>
                      </a:r>
                    </a:p>
                  </a:txBody>
                  <a:tcPr marL="6350" marR="6350" marT="6350" marB="0" anchor="ctr">
                    <a:lnL>
                      <a:noFill/>
                    </a:lnL>
                    <a:lnR>
                      <a:noFill/>
                    </a:lnR>
                    <a:lnT>
                      <a:noFill/>
                    </a:lnT>
                    <a:lnB>
                      <a:noFill/>
                    </a:lnB>
                  </a:tcPr>
                </a:tc>
                <a:tc>
                  <a:txBody>
                    <a:bodyPr/>
                    <a:lstStyle/>
                    <a:p>
                      <a:pPr algn="ctr" rtl="0" fontAlgn="b"/>
                      <a:r>
                        <a:rPr lang="cs-CZ" sz="1100" b="0" i="0" u="none" strike="noStrike" noProof="0">
                          <a:solidFill>
                            <a:srgbClr val="000000"/>
                          </a:solidFill>
                          <a:effectLst/>
                          <a:latin typeface="Arial" panose="020B0604020202020204" pitchFamily="34" charset="0"/>
                        </a:rPr>
                        <a:t>4 %</a:t>
                      </a:r>
                    </a:p>
                  </a:txBody>
                  <a:tcPr marL="6350" marR="6350" marT="6350" marB="0" anchor="ctr">
                    <a:lnL>
                      <a:noFill/>
                    </a:lnL>
                    <a:lnR>
                      <a:noFill/>
                    </a:lnR>
                    <a:lnT>
                      <a:noFill/>
                    </a:lnT>
                    <a:lnB>
                      <a:noFill/>
                    </a:lnB>
                    <a:solidFill>
                      <a:srgbClr val="F9FBFC"/>
                    </a:solidFill>
                  </a:tcPr>
                </a:tc>
                <a:tc>
                  <a:txBody>
                    <a:bodyPr/>
                    <a:lstStyle/>
                    <a:p>
                      <a:pPr algn="ctr" rtl="0" fontAlgn="b"/>
                      <a:r>
                        <a:rPr lang="cs-CZ" sz="1100" b="0" i="0" u="none" strike="noStrike" noProof="0">
                          <a:solidFill>
                            <a:srgbClr val="000000"/>
                          </a:solidFill>
                          <a:effectLst/>
                          <a:latin typeface="Arial" panose="020B0604020202020204" pitchFamily="34" charset="0"/>
                        </a:rPr>
                        <a:t>3 %</a:t>
                      </a:r>
                    </a:p>
                  </a:txBody>
                  <a:tcPr marL="6350" marR="6350" marT="6350" marB="0" anchor="ctr">
                    <a:lnL>
                      <a:noFill/>
                    </a:lnL>
                    <a:lnR>
                      <a:noFill/>
                    </a:lnR>
                    <a:lnT>
                      <a:noFill/>
                    </a:lnT>
                    <a:lnB>
                      <a:noFill/>
                    </a:lnB>
                    <a:solidFill>
                      <a:srgbClr val="FBFCFE"/>
                    </a:solidFill>
                  </a:tcPr>
                </a:tc>
                <a:tc>
                  <a:txBody>
                    <a:bodyPr/>
                    <a:lstStyle/>
                    <a:p>
                      <a:pPr algn="ctr" rtl="0" fontAlgn="b"/>
                      <a:r>
                        <a:rPr lang="cs-CZ" sz="1100" b="0" i="0" u="none" strike="noStrike" noProof="0">
                          <a:solidFill>
                            <a:srgbClr val="000000"/>
                          </a:solidFill>
                          <a:effectLst/>
                          <a:latin typeface="Arial" panose="020B0604020202020204" pitchFamily="34" charset="0"/>
                        </a:rPr>
                        <a:t>5 %</a:t>
                      </a:r>
                    </a:p>
                  </a:txBody>
                  <a:tcPr marL="6350" marR="6350" marT="6350" marB="0" anchor="ctr">
                    <a:lnL>
                      <a:noFill/>
                    </a:lnL>
                    <a:lnR>
                      <a:noFill/>
                    </a:lnR>
                    <a:lnT>
                      <a:noFill/>
                    </a:lnT>
                    <a:lnB>
                      <a:noFill/>
                    </a:lnB>
                    <a:solidFill>
                      <a:srgbClr val="F7FAFB"/>
                    </a:solidFill>
                  </a:tcPr>
                </a:tc>
                <a:tc>
                  <a:txBody>
                    <a:bodyPr/>
                    <a:lstStyle/>
                    <a:p>
                      <a:pPr algn="ctr" rtl="0" fontAlgn="b"/>
                      <a:r>
                        <a:rPr lang="cs-CZ" sz="1100" b="0" i="0" u="none" strike="noStrike" noProof="0">
                          <a:solidFill>
                            <a:srgbClr val="000000"/>
                          </a:solidFill>
                          <a:effectLst/>
                          <a:latin typeface="Arial" panose="020B0604020202020204" pitchFamily="34" charset="0"/>
                        </a:rPr>
                        <a:t>4 %</a:t>
                      </a:r>
                    </a:p>
                  </a:txBody>
                  <a:tcPr marL="6350" marR="6350" marT="6350" marB="0" anchor="ctr">
                    <a:lnL>
                      <a:noFill/>
                    </a:lnL>
                    <a:lnR>
                      <a:noFill/>
                    </a:lnR>
                    <a:lnT>
                      <a:noFill/>
                    </a:lnT>
                    <a:lnB>
                      <a:noFill/>
                    </a:lnB>
                    <a:solidFill>
                      <a:srgbClr val="F9FBFC"/>
                    </a:solidFill>
                  </a:tcPr>
                </a:tc>
                <a:tc>
                  <a:txBody>
                    <a:bodyPr/>
                    <a:lstStyle/>
                    <a:p>
                      <a:pPr algn="ctr" rtl="0" fontAlgn="b"/>
                      <a:r>
                        <a:rPr lang="cs-CZ" sz="1100" b="0" i="0" u="none" strike="noStrike" noProof="0">
                          <a:solidFill>
                            <a:srgbClr val="000000"/>
                          </a:solidFill>
                          <a:effectLst/>
                          <a:latin typeface="Arial" panose="020B0604020202020204" pitchFamily="34" charset="0"/>
                        </a:rPr>
                        <a:t>3 %</a:t>
                      </a:r>
                    </a:p>
                  </a:txBody>
                  <a:tcPr marL="6350" marR="6350" marT="6350" marB="0" anchor="ctr">
                    <a:lnL>
                      <a:noFill/>
                    </a:lnL>
                    <a:lnR>
                      <a:noFill/>
                    </a:lnR>
                    <a:lnT>
                      <a:noFill/>
                    </a:lnT>
                    <a:lnB>
                      <a:noFill/>
                    </a:lnB>
                    <a:solidFill>
                      <a:srgbClr val="FBFCFE"/>
                    </a:solidFill>
                  </a:tcPr>
                </a:tc>
                <a:extLst>
                  <a:ext uri="{0D108BD9-81ED-4DB2-BD59-A6C34878D82A}">
                    <a16:rowId xmlns="" xmlns:a16="http://schemas.microsoft.com/office/drawing/2014/main" val="2023319729"/>
                  </a:ext>
                </a:extLst>
              </a:tr>
            </a:tbl>
          </a:graphicData>
        </a:graphic>
      </p:graphicFrame>
      <p:cxnSp>
        <p:nvCxnSpPr>
          <p:cNvPr id="10" name="Straight Connector 13">
            <a:extLst>
              <a:ext uri="{FF2B5EF4-FFF2-40B4-BE49-F238E27FC236}">
                <a16:creationId xmlns="" xmlns:a16="http://schemas.microsoft.com/office/drawing/2014/main" id="{D60AA865-8D3A-B734-6AC0-A9A3592F2757}"/>
              </a:ext>
            </a:extLst>
          </p:cNvPr>
          <p:cNvCxnSpPr>
            <a:cxnSpLocks/>
          </p:cNvCxnSpPr>
          <p:nvPr/>
        </p:nvCxnSpPr>
        <p:spPr>
          <a:xfrm>
            <a:off x="521160" y="5307160"/>
            <a:ext cx="1944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pic>
        <p:nvPicPr>
          <p:cNvPr id="11" name="Grafický objekt 9" descr="Brk obrys">
            <a:extLst>
              <a:ext uri="{FF2B5EF4-FFF2-40B4-BE49-F238E27FC236}">
                <a16:creationId xmlns="" xmlns:a16="http://schemas.microsoft.com/office/drawing/2014/main" id="{D4E0788C-3CE5-AA9E-8BFE-9DC980AA012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465160" y="4998785"/>
            <a:ext cx="349188" cy="349188"/>
          </a:xfrm>
          <a:prstGeom prst="rect">
            <a:avLst/>
          </a:prstGeom>
        </p:spPr>
      </p:pic>
      <p:sp>
        <p:nvSpPr>
          <p:cNvPr id="12" name="TextBox 20">
            <a:extLst>
              <a:ext uri="{FF2B5EF4-FFF2-40B4-BE49-F238E27FC236}">
                <a16:creationId xmlns="" xmlns:a16="http://schemas.microsoft.com/office/drawing/2014/main" id="{56B36CD6-9CED-7F8E-95DF-FCE94349E9AD}"/>
              </a:ext>
            </a:extLst>
          </p:cNvPr>
          <p:cNvSpPr txBox="1"/>
          <p:nvPr/>
        </p:nvSpPr>
        <p:spPr>
          <a:xfrm>
            <a:off x="521160" y="5049180"/>
            <a:ext cx="2946548" cy="261610"/>
          </a:xfrm>
          <a:prstGeom prst="rect">
            <a:avLst/>
          </a:prstGeom>
          <a:noFill/>
        </p:spPr>
        <p:txBody>
          <a:bodyPr wrap="square" rtlCol="0">
            <a:spAutoFit/>
          </a:bodyPr>
          <a:lstStyle/>
          <a:p>
            <a:r>
              <a:rPr lang="cs-CZ" sz="1100" b="1" dirty="0" smtClean="0"/>
              <a:t>KOMENTÁŘ PARTNERŮ</a:t>
            </a:r>
            <a:endParaRPr lang="cs-CZ" sz="1100" b="1" dirty="0"/>
          </a:p>
        </p:txBody>
      </p:sp>
      <p:sp>
        <p:nvSpPr>
          <p:cNvPr id="31" name="Zástupný text 3">
            <a:extLst>
              <a:ext uri="{FF2B5EF4-FFF2-40B4-BE49-F238E27FC236}">
                <a16:creationId xmlns="" xmlns:a16="http://schemas.microsoft.com/office/drawing/2014/main" id="{A3630E0F-272C-773B-481C-C718EEBBECBC}"/>
              </a:ext>
            </a:extLst>
          </p:cNvPr>
          <p:cNvSpPr txBox="1">
            <a:spLocks/>
          </p:cNvSpPr>
          <p:nvPr/>
        </p:nvSpPr>
        <p:spPr>
          <a:xfrm>
            <a:off x="521160" y="6083134"/>
            <a:ext cx="10586475" cy="461665"/>
          </a:xfrm>
          <a:prstGeom prst="rect">
            <a:avLst/>
          </a:prstGeom>
        </p:spPr>
        <p:txBody>
          <a:bodyPr wrap="square" lIns="0" tIns="0" rIns="0" bIns="0" anchor="t" anchorCtr="0">
            <a:spAutoFit/>
          </a:bodyPr>
          <a:lstStyle>
            <a:lvl1pPr marL="0" indent="0" algn="l" defTabSz="914400" rtl="0" eaLnBrk="1" latinLnBrk="0" hangingPunct="1">
              <a:lnSpc>
                <a:spcPct val="100000"/>
              </a:lnSpc>
              <a:spcBef>
                <a:spcPts val="0"/>
              </a:spcBef>
              <a:buFont typeface="Arial" panose="020B0604020202020204" pitchFamily="34" charset="0"/>
              <a:buNone/>
              <a:defRPr sz="1000" i="1" kern="1200">
                <a:solidFill>
                  <a:schemeClr val="bg1">
                    <a:lumMod val="50000"/>
                  </a:schemeClr>
                </a:solidFill>
                <a:latin typeface="Arial" panose="020B0604020202020204" pitchFamily="34" charset="0"/>
                <a:ea typeface="+mn-ea"/>
                <a:cs typeface="Arial" pitchFamily="34" charset="0"/>
              </a:defRPr>
            </a:lvl1pPr>
            <a:lvl2pPr marL="457189" indent="0" algn="l" defTabSz="914400" rtl="0" eaLnBrk="1" latinLnBrk="0" hangingPunct="1">
              <a:lnSpc>
                <a:spcPct val="90000"/>
              </a:lnSpc>
              <a:spcBef>
                <a:spcPts val="500"/>
              </a:spcBef>
              <a:buFont typeface="Arial" panose="020B0604020202020204" pitchFamily="34" charset="0"/>
              <a:buNone/>
              <a:defRPr sz="1200" i="1" kern="1200">
                <a:solidFill>
                  <a:schemeClr val="bg1">
                    <a:lumMod val="6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Pozn.: Možnost výběru 1 až 3 odpovědí; Nevím = 2 %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Báze: n = 1267</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Otázka:</a:t>
            </a:r>
            <a:r>
              <a:rPr kumimoji="0" lang="pt-BR"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 </a:t>
            </a:r>
            <a:r>
              <a:rPr kumimoji="0" lang="cs-CZ"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Q6. Provedení jakých strategických investic do dopravní infrastruktury považujete za nejdůležitější?</a:t>
            </a:r>
          </a:p>
        </p:txBody>
      </p:sp>
      <p:pic>
        <p:nvPicPr>
          <p:cNvPr id="3" name="Obrázek 2"/>
          <p:cNvPicPr>
            <a:picLocks noChangeAspect="1"/>
          </p:cNvPicPr>
          <p:nvPr/>
        </p:nvPicPr>
        <p:blipFill>
          <a:blip r:embed="rId5"/>
          <a:stretch>
            <a:fillRect/>
          </a:stretch>
        </p:blipFill>
        <p:spPr>
          <a:xfrm>
            <a:off x="521159" y="6688383"/>
            <a:ext cx="936937" cy="169618"/>
          </a:xfrm>
          <a:prstGeom prst="rect">
            <a:avLst/>
          </a:prstGeom>
        </p:spPr>
      </p:pic>
    </p:spTree>
    <p:extLst>
      <p:ext uri="{BB962C8B-B14F-4D97-AF65-F5344CB8AC3E}">
        <p14:creationId xmlns:p14="http://schemas.microsoft.com/office/powerpoint/2010/main" val="20721858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31482873-D1B0-87BD-230C-DC64E5CB74A2}"/>
              </a:ext>
            </a:extLst>
          </p:cNvPr>
          <p:cNvSpPr>
            <a:spLocks noGrp="1"/>
          </p:cNvSpPr>
          <p:nvPr>
            <p:ph type="title"/>
          </p:nvPr>
        </p:nvSpPr>
        <p:spPr/>
        <p:txBody>
          <a:bodyPr/>
          <a:lstStyle/>
          <a:p>
            <a:r>
              <a:rPr lang="cs-CZ">
                <a:latin typeface="Arial Black" panose="020B0A04020102020204" pitchFamily="34" charset="0"/>
              </a:rPr>
              <a:t>ČASOVÝ HORIZONT: DOPRAVNÍ INFRASTRUKTURA</a:t>
            </a:r>
          </a:p>
        </p:txBody>
      </p:sp>
      <p:sp>
        <p:nvSpPr>
          <p:cNvPr id="8" name="Text Placeholder 7">
            <a:extLst>
              <a:ext uri="{FF2B5EF4-FFF2-40B4-BE49-F238E27FC236}">
                <a16:creationId xmlns="" xmlns:a16="http://schemas.microsoft.com/office/drawing/2014/main" id="{938768A1-B2C9-C6E2-433D-E0BFC9C2E088}"/>
              </a:ext>
            </a:extLst>
          </p:cNvPr>
          <p:cNvSpPr>
            <a:spLocks noGrp="1"/>
          </p:cNvSpPr>
          <p:nvPr>
            <p:ph type="body" sz="quarter" idx="10"/>
          </p:nvPr>
        </p:nvSpPr>
        <p:spPr/>
        <p:txBody>
          <a:bodyPr/>
          <a:lstStyle/>
          <a:p>
            <a:r>
              <a:rPr lang="cs-CZ">
                <a:solidFill>
                  <a:schemeClr val="tx1"/>
                </a:solidFill>
              </a:rPr>
              <a:t>Podle 4 z 10 českých podnikatelů by zlepšení kvality silnic mělo mít absolutní časovou prioritu. Akutní jsou také investice do dobudování dálniční sítě. Naopak dlouhodobější investice jsou dle českých firem ve vybudování vysokorychlostních železnic a rozšiřování kapacit letišť v ČR.</a:t>
            </a:r>
          </a:p>
        </p:txBody>
      </p:sp>
      <p:sp>
        <p:nvSpPr>
          <p:cNvPr id="31" name="Zástupný text 3">
            <a:extLst>
              <a:ext uri="{FF2B5EF4-FFF2-40B4-BE49-F238E27FC236}">
                <a16:creationId xmlns="" xmlns:a16="http://schemas.microsoft.com/office/drawing/2014/main" id="{A3630E0F-272C-773B-481C-C718EEBBECBC}"/>
              </a:ext>
            </a:extLst>
          </p:cNvPr>
          <p:cNvSpPr txBox="1">
            <a:spLocks/>
          </p:cNvSpPr>
          <p:nvPr/>
        </p:nvSpPr>
        <p:spPr>
          <a:xfrm>
            <a:off x="511790" y="6037454"/>
            <a:ext cx="10586475" cy="307777"/>
          </a:xfrm>
          <a:prstGeom prst="rect">
            <a:avLst/>
          </a:prstGeom>
        </p:spPr>
        <p:txBody>
          <a:bodyPr wrap="square" lIns="0" tIns="0" rIns="0" bIns="0" anchor="t" anchorCtr="0">
            <a:spAutoFit/>
          </a:bodyPr>
          <a:lstStyle>
            <a:lvl1pPr marL="0" indent="0" algn="l" defTabSz="914400" rtl="0" eaLnBrk="1" latinLnBrk="0" hangingPunct="1">
              <a:lnSpc>
                <a:spcPct val="100000"/>
              </a:lnSpc>
              <a:spcBef>
                <a:spcPts val="0"/>
              </a:spcBef>
              <a:buFont typeface="Arial" panose="020B0604020202020204" pitchFamily="34" charset="0"/>
              <a:buNone/>
              <a:defRPr sz="1000" i="1" kern="1200">
                <a:solidFill>
                  <a:schemeClr val="bg1">
                    <a:lumMod val="50000"/>
                  </a:schemeClr>
                </a:solidFill>
                <a:latin typeface="Arial" panose="020B0604020202020204" pitchFamily="34" charset="0"/>
                <a:ea typeface="+mn-ea"/>
                <a:cs typeface="Arial" pitchFamily="34" charset="0"/>
              </a:defRPr>
            </a:lvl1pPr>
            <a:lvl2pPr marL="457189" indent="0" algn="l" defTabSz="914400" rtl="0" eaLnBrk="1" latinLnBrk="0" hangingPunct="1">
              <a:lnSpc>
                <a:spcPct val="90000"/>
              </a:lnSpc>
              <a:spcBef>
                <a:spcPts val="500"/>
              </a:spcBef>
              <a:buFont typeface="Arial" panose="020B0604020202020204" pitchFamily="34" charset="0"/>
              <a:buNone/>
              <a:defRPr sz="1200" i="1" kern="1200">
                <a:solidFill>
                  <a:schemeClr val="bg1">
                    <a:lumMod val="6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kumimoji="0" lang="cs-CZ" sz="1000" b="0" i="1"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cs typeface="Arial" pitchFamily="34" charset="0"/>
              </a:rPr>
              <a:t>Báze: n = 1267</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0" i="1"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cs typeface="Arial" pitchFamily="34" charset="0"/>
              </a:rPr>
              <a:t>Otázka:</a:t>
            </a:r>
            <a:r>
              <a:rPr kumimoji="0" lang="pt-BR" sz="1000" b="0" i="1"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cs typeface="Arial" pitchFamily="34" charset="0"/>
              </a:rPr>
              <a:t> </a:t>
            </a:r>
            <a:r>
              <a:rPr kumimoji="0" lang="cs-CZ" sz="1000" b="0" i="1"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cs typeface="Arial" pitchFamily="34" charset="0"/>
              </a:rPr>
              <a:t>Q6a. V jakém horizontu by podle Vás měly být následující investice realizovány?</a:t>
            </a:r>
          </a:p>
        </p:txBody>
      </p:sp>
      <p:sp>
        <p:nvSpPr>
          <p:cNvPr id="21" name="TextBox 20">
            <a:extLst>
              <a:ext uri="{FF2B5EF4-FFF2-40B4-BE49-F238E27FC236}">
                <a16:creationId xmlns="" xmlns:a16="http://schemas.microsoft.com/office/drawing/2014/main" id="{56B36CD6-9CED-7F8E-95DF-FCE94349E9AD}"/>
              </a:ext>
            </a:extLst>
          </p:cNvPr>
          <p:cNvSpPr txBox="1"/>
          <p:nvPr/>
        </p:nvSpPr>
        <p:spPr>
          <a:xfrm>
            <a:off x="521160" y="5049180"/>
            <a:ext cx="2946548" cy="261610"/>
          </a:xfrm>
          <a:prstGeom prst="rect">
            <a:avLst/>
          </a:prstGeom>
          <a:noFill/>
        </p:spPr>
        <p:txBody>
          <a:bodyPr wrap="square" rtlCol="0">
            <a:spAutoFit/>
          </a:bodyPr>
          <a:lstStyle/>
          <a:p>
            <a:r>
              <a:rPr lang="cs-CZ" sz="1100" b="1" dirty="0" smtClean="0"/>
              <a:t>KOMENTÁŘ PARTNERŮ</a:t>
            </a:r>
            <a:endParaRPr lang="cs-CZ" sz="1100" b="1" dirty="0"/>
          </a:p>
        </p:txBody>
      </p:sp>
      <p:sp>
        <p:nvSpPr>
          <p:cNvPr id="23" name="TextBox 22">
            <a:extLst>
              <a:ext uri="{FF2B5EF4-FFF2-40B4-BE49-F238E27FC236}">
                <a16:creationId xmlns="" xmlns:a16="http://schemas.microsoft.com/office/drawing/2014/main" id="{1E60965B-CFF8-F45F-4062-9B6046A75210}"/>
              </a:ext>
            </a:extLst>
          </p:cNvPr>
          <p:cNvSpPr txBox="1"/>
          <p:nvPr/>
        </p:nvSpPr>
        <p:spPr>
          <a:xfrm>
            <a:off x="521160" y="5310790"/>
            <a:ext cx="11119978" cy="430887"/>
          </a:xfrm>
          <a:prstGeom prst="rect">
            <a:avLst/>
          </a:prstGeom>
          <a:noFill/>
        </p:spPr>
        <p:txBody>
          <a:bodyPr wrap="square" rtlCol="0">
            <a:spAutoFit/>
          </a:bodyPr>
          <a:lstStyle/>
          <a:p>
            <a:pPr marL="171450" marR="0" lvl="0" indent="-171450" algn="l" defTabSz="1219170" rtl="0" eaLnBrk="1" fontAlgn="auto" latinLnBrk="0" hangingPunct="1">
              <a:lnSpc>
                <a:spcPct val="100000"/>
              </a:lnSpc>
              <a:spcBef>
                <a:spcPts val="0"/>
              </a:spcBef>
              <a:spcAft>
                <a:spcPts val="0"/>
              </a:spcAft>
              <a:buClrTx/>
              <a:buSzTx/>
              <a:buFontTx/>
              <a:buChar char="-"/>
              <a:tabLst/>
              <a:defRPr/>
            </a:pPr>
            <a:r>
              <a:rPr lang="cs-CZ" sz="1100">
                <a:solidFill>
                  <a:srgbClr val="000000"/>
                </a:solidFill>
                <a:latin typeface="Arial" panose="020B0604020202020204"/>
              </a:rPr>
              <a:t>Vysoká preference firem v důležitosti propojení dopravních tepen se sousedními státy plně koresponduje s tím, že ji firmy požadují realizovat již do 3 let. Pro realizaci těchto investic je pak zásadní mezinárodní spolupráce. Firmy rozlišují časovou náročnost rozvoje dálniční sítě a rozvoje VRT.</a:t>
            </a:r>
            <a:endParaRPr kumimoji="0" lang="cs-CZ" sz="11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 name="Rectangle 4">
            <a:extLst>
              <a:ext uri="{FF2B5EF4-FFF2-40B4-BE49-F238E27FC236}">
                <a16:creationId xmlns="" xmlns:a16="http://schemas.microsoft.com/office/drawing/2014/main" id="{10F47FF6-7C22-6AAA-FA18-E852211C147C}"/>
              </a:ext>
            </a:extLst>
          </p:cNvPr>
          <p:cNvSpPr/>
          <p:nvPr/>
        </p:nvSpPr>
        <p:spPr>
          <a:xfrm>
            <a:off x="9876938" y="1448780"/>
            <a:ext cx="2196000" cy="3590818"/>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Box 5">
            <a:extLst>
              <a:ext uri="{FF2B5EF4-FFF2-40B4-BE49-F238E27FC236}">
                <a16:creationId xmlns="" xmlns:a16="http://schemas.microsoft.com/office/drawing/2014/main" id="{E3375F31-C6E0-7A06-7536-4EE4F866D182}"/>
              </a:ext>
            </a:extLst>
          </p:cNvPr>
          <p:cNvSpPr txBox="1"/>
          <p:nvPr/>
        </p:nvSpPr>
        <p:spPr>
          <a:xfrm>
            <a:off x="9876420" y="1592796"/>
            <a:ext cx="2060778" cy="1446550"/>
          </a:xfrm>
          <a:prstGeom prst="rect">
            <a:avLst/>
          </a:prstGeom>
          <a:noFill/>
        </p:spPr>
        <p:txBody>
          <a:bodyPr wrap="square" rtlCol="0">
            <a:spAutoFit/>
          </a:bodyPr>
          <a:lstStyle/>
          <a:p>
            <a:r>
              <a:rPr lang="cs-CZ" sz="1100" b="1"/>
              <a:t>SEGMENTY FIREM</a:t>
            </a:r>
          </a:p>
          <a:p>
            <a:endParaRPr lang="cs-CZ" sz="1100" b="1">
              <a:solidFill>
                <a:srgbClr val="FFA92F"/>
              </a:solidFill>
            </a:endParaRPr>
          </a:p>
          <a:p>
            <a:pPr marL="171450" indent="-171450">
              <a:buFontTx/>
              <a:buChar char="-"/>
            </a:pPr>
            <a:r>
              <a:rPr lang="cs-CZ" sz="1100"/>
              <a:t>Strojírenské firmy vidí budování dálniční sítě jako dlouhodobější projekt nad 3 roky. </a:t>
            </a:r>
          </a:p>
          <a:p>
            <a:r>
              <a:rPr lang="cs-CZ" sz="1100"/>
              <a:t> </a:t>
            </a:r>
          </a:p>
          <a:p>
            <a:pPr marL="171450" indent="-171450">
              <a:buFontTx/>
              <a:buChar char="-"/>
            </a:pPr>
            <a:endParaRPr lang="cs-CZ" sz="1100" b="1">
              <a:solidFill>
                <a:srgbClr val="FFA92F"/>
              </a:solidFill>
            </a:endParaRPr>
          </a:p>
        </p:txBody>
      </p:sp>
      <p:cxnSp>
        <p:nvCxnSpPr>
          <p:cNvPr id="9" name="Straight Connector 8">
            <a:extLst>
              <a:ext uri="{FF2B5EF4-FFF2-40B4-BE49-F238E27FC236}">
                <a16:creationId xmlns="" xmlns:a16="http://schemas.microsoft.com/office/drawing/2014/main" id="{A83FBF65-0204-2F85-0864-CCF13AAA9BE5}"/>
              </a:ext>
            </a:extLst>
          </p:cNvPr>
          <p:cNvCxnSpPr>
            <a:cxnSpLocks/>
          </p:cNvCxnSpPr>
          <p:nvPr/>
        </p:nvCxnSpPr>
        <p:spPr>
          <a:xfrm>
            <a:off x="9876938" y="1844824"/>
            <a:ext cx="17642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2" name="Chart 1">
            <a:extLst>
              <a:ext uri="{FF2B5EF4-FFF2-40B4-BE49-F238E27FC236}">
                <a16:creationId xmlns="" xmlns:a16="http://schemas.microsoft.com/office/drawing/2014/main" id="{727E560E-553F-CA43-C278-ACF26966EF32}"/>
              </a:ext>
            </a:extLst>
          </p:cNvPr>
          <p:cNvGraphicFramePr/>
          <p:nvPr>
            <p:extLst>
              <p:ext uri="{D42A27DB-BD31-4B8C-83A1-F6EECF244321}">
                <p14:modId xmlns:p14="http://schemas.microsoft.com/office/powerpoint/2010/main" val="917694170"/>
              </p:ext>
            </p:extLst>
          </p:nvPr>
        </p:nvGraphicFramePr>
        <p:xfrm>
          <a:off x="0" y="1628800"/>
          <a:ext cx="9876420" cy="30722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Table 10">
            <a:extLst>
              <a:ext uri="{FF2B5EF4-FFF2-40B4-BE49-F238E27FC236}">
                <a16:creationId xmlns="" xmlns:a16="http://schemas.microsoft.com/office/drawing/2014/main" id="{E9273CC1-65C7-F6BD-9607-1ACDD4B991AB}"/>
              </a:ext>
            </a:extLst>
          </p:cNvPr>
          <p:cNvGraphicFramePr>
            <a:graphicFrameLocks noGrp="1"/>
          </p:cNvGraphicFramePr>
          <p:nvPr>
            <p:extLst>
              <p:ext uri="{D42A27DB-BD31-4B8C-83A1-F6EECF244321}">
                <p14:modId xmlns:p14="http://schemas.microsoft.com/office/powerpoint/2010/main" val="4145696444"/>
              </p:ext>
            </p:extLst>
          </p:nvPr>
        </p:nvGraphicFramePr>
        <p:xfrm>
          <a:off x="119063" y="4149080"/>
          <a:ext cx="8569232" cy="948192"/>
        </p:xfrm>
        <a:graphic>
          <a:graphicData uri="http://schemas.openxmlformats.org/drawingml/2006/table">
            <a:tbl>
              <a:tblPr bandRow="1">
                <a:tableStyleId>{5C22544A-7EE6-4342-B048-85BDC9FD1C3A}</a:tableStyleId>
              </a:tblPr>
              <a:tblGrid>
                <a:gridCol w="1071154">
                  <a:extLst>
                    <a:ext uri="{9D8B030D-6E8A-4147-A177-3AD203B41FA5}">
                      <a16:colId xmlns="" xmlns:a16="http://schemas.microsoft.com/office/drawing/2014/main" val="3073784293"/>
                    </a:ext>
                  </a:extLst>
                </a:gridCol>
                <a:gridCol w="1071154">
                  <a:extLst>
                    <a:ext uri="{9D8B030D-6E8A-4147-A177-3AD203B41FA5}">
                      <a16:colId xmlns="" xmlns:a16="http://schemas.microsoft.com/office/drawing/2014/main" val="1267718957"/>
                    </a:ext>
                  </a:extLst>
                </a:gridCol>
                <a:gridCol w="1071154">
                  <a:extLst>
                    <a:ext uri="{9D8B030D-6E8A-4147-A177-3AD203B41FA5}">
                      <a16:colId xmlns="" xmlns:a16="http://schemas.microsoft.com/office/drawing/2014/main" val="606878235"/>
                    </a:ext>
                  </a:extLst>
                </a:gridCol>
                <a:gridCol w="999279">
                  <a:extLst>
                    <a:ext uri="{9D8B030D-6E8A-4147-A177-3AD203B41FA5}">
                      <a16:colId xmlns="" xmlns:a16="http://schemas.microsoft.com/office/drawing/2014/main" val="1909885200"/>
                    </a:ext>
                  </a:extLst>
                </a:gridCol>
                <a:gridCol w="1143029">
                  <a:extLst>
                    <a:ext uri="{9D8B030D-6E8A-4147-A177-3AD203B41FA5}">
                      <a16:colId xmlns="" xmlns:a16="http://schemas.microsoft.com/office/drawing/2014/main" val="934335906"/>
                    </a:ext>
                  </a:extLst>
                </a:gridCol>
                <a:gridCol w="1071154">
                  <a:extLst>
                    <a:ext uri="{9D8B030D-6E8A-4147-A177-3AD203B41FA5}">
                      <a16:colId xmlns="" xmlns:a16="http://schemas.microsoft.com/office/drawing/2014/main" val="1754592614"/>
                    </a:ext>
                  </a:extLst>
                </a:gridCol>
                <a:gridCol w="1071154">
                  <a:extLst>
                    <a:ext uri="{9D8B030D-6E8A-4147-A177-3AD203B41FA5}">
                      <a16:colId xmlns="" xmlns:a16="http://schemas.microsoft.com/office/drawing/2014/main" val="1776133523"/>
                    </a:ext>
                  </a:extLst>
                </a:gridCol>
                <a:gridCol w="1071154">
                  <a:extLst>
                    <a:ext uri="{9D8B030D-6E8A-4147-A177-3AD203B41FA5}">
                      <a16:colId xmlns="" xmlns:a16="http://schemas.microsoft.com/office/drawing/2014/main" val="1893621376"/>
                    </a:ext>
                  </a:extLst>
                </a:gridCol>
              </a:tblGrid>
              <a:tr h="948192">
                <a:tc>
                  <a:txBody>
                    <a:bodyPr/>
                    <a:lstStyle/>
                    <a:p>
                      <a:pPr algn="ctr" fontAlgn="ctr"/>
                      <a:r>
                        <a:rPr lang="cs-CZ" sz="1000" b="0" i="0" u="none" strike="noStrike">
                          <a:solidFill>
                            <a:srgbClr val="000000"/>
                          </a:solidFill>
                          <a:effectLst/>
                          <a:latin typeface="+mn-lt"/>
                        </a:rPr>
                        <a:t> Zlepšení kvality silnic</a:t>
                      </a:r>
                    </a:p>
                  </a:txBody>
                  <a:tcPr marL="9525" marR="9525" marT="9525" marB="0">
                    <a:noFill/>
                  </a:tcPr>
                </a:tc>
                <a:tc>
                  <a:txBody>
                    <a:bodyPr/>
                    <a:lstStyle/>
                    <a:p>
                      <a:pPr algn="ctr" fontAlgn="ctr"/>
                      <a:r>
                        <a:rPr lang="cs-CZ" sz="1000" b="0" i="0" u="none" strike="noStrike">
                          <a:solidFill>
                            <a:srgbClr val="000000"/>
                          </a:solidFill>
                          <a:effectLst/>
                          <a:latin typeface="+mn-lt"/>
                        </a:rPr>
                        <a:t> Dobudování dálniční sítě</a:t>
                      </a:r>
                    </a:p>
                  </a:txBody>
                  <a:tcPr marL="9525" marR="9525" marT="9525" marB="0">
                    <a:noFill/>
                  </a:tcPr>
                </a:tc>
                <a:tc>
                  <a:txBody>
                    <a:bodyPr/>
                    <a:lstStyle/>
                    <a:p>
                      <a:pPr algn="ctr" fontAlgn="ctr"/>
                      <a:r>
                        <a:rPr lang="cs-CZ" sz="1000" b="0" i="0" u="none" strike="noStrike">
                          <a:solidFill>
                            <a:srgbClr val="000000"/>
                          </a:solidFill>
                          <a:effectLst/>
                          <a:latin typeface="+mn-lt"/>
                        </a:rPr>
                        <a:t>Propojení dopravních tepen se sousedními státy</a:t>
                      </a:r>
                    </a:p>
                  </a:txBody>
                  <a:tcPr marL="9525" marR="9525" marT="9525" marB="0">
                    <a:noFill/>
                  </a:tcPr>
                </a:tc>
                <a:tc>
                  <a:txBody>
                    <a:bodyPr/>
                    <a:lstStyle/>
                    <a:p>
                      <a:pPr algn="ctr" fontAlgn="ctr"/>
                      <a:r>
                        <a:rPr lang="cs-CZ" sz="1000" b="0" i="0" u="none" strike="noStrike">
                          <a:solidFill>
                            <a:srgbClr val="000000"/>
                          </a:solidFill>
                          <a:effectLst/>
                          <a:latin typeface="+mn-lt"/>
                        </a:rPr>
                        <a:t> Zlepšení kvality železnic</a:t>
                      </a:r>
                    </a:p>
                  </a:txBody>
                  <a:tcPr marL="9525" marR="9525" marT="9525" marB="0">
                    <a:noFill/>
                  </a:tcPr>
                </a:tc>
                <a:tc>
                  <a:txBody>
                    <a:bodyPr/>
                    <a:lstStyle/>
                    <a:p>
                      <a:pPr algn="ctr" fontAlgn="ctr"/>
                      <a:r>
                        <a:rPr lang="cs-CZ" sz="1000" b="0" i="0" u="none" strike="noStrike">
                          <a:solidFill>
                            <a:srgbClr val="000000"/>
                          </a:solidFill>
                          <a:effectLst/>
                          <a:latin typeface="+mn-lt"/>
                        </a:rPr>
                        <a:t>Vybudování vysokorychlostních železnic</a:t>
                      </a:r>
                    </a:p>
                  </a:txBody>
                  <a:tcPr marL="9525" marR="9525" marT="9525" marB="0">
                    <a:noFill/>
                  </a:tcPr>
                </a:tc>
                <a:tc>
                  <a:txBody>
                    <a:bodyPr/>
                    <a:lstStyle/>
                    <a:p>
                      <a:pPr algn="ctr" fontAlgn="ctr"/>
                      <a:r>
                        <a:rPr lang="cs-CZ" sz="1000" b="0" i="0" u="none" strike="noStrike">
                          <a:solidFill>
                            <a:srgbClr val="000000"/>
                          </a:solidFill>
                          <a:effectLst/>
                          <a:latin typeface="+mn-lt"/>
                        </a:rPr>
                        <a:t>Infrastruktura pro čistou mobilitu (zejména síť dobíjecích stanic pro elektromobily)</a:t>
                      </a:r>
                    </a:p>
                  </a:txBody>
                  <a:tcPr marL="9525" marR="9525" marT="9525" marB="0">
                    <a:noFill/>
                  </a:tcPr>
                </a:tc>
                <a:tc>
                  <a:txBody>
                    <a:bodyPr/>
                    <a:lstStyle/>
                    <a:p>
                      <a:pPr algn="ctr" fontAlgn="ctr"/>
                      <a:r>
                        <a:rPr lang="cs-CZ" sz="1000" b="0" i="0" u="none" strike="noStrike">
                          <a:solidFill>
                            <a:srgbClr val="000000"/>
                          </a:solidFill>
                          <a:effectLst/>
                          <a:latin typeface="+mn-lt"/>
                        </a:rPr>
                        <a:t>Rozšíření kapacit letišť v ČR</a:t>
                      </a:r>
                    </a:p>
                  </a:txBody>
                  <a:tcPr marL="9525" marR="9525" marT="9525" marB="0">
                    <a:noFill/>
                  </a:tcPr>
                </a:tc>
                <a:tc>
                  <a:txBody>
                    <a:bodyPr/>
                    <a:lstStyle/>
                    <a:p>
                      <a:pPr algn="ctr" fontAlgn="ctr"/>
                      <a:r>
                        <a:rPr lang="cs-CZ" sz="1000" b="0" i="0" u="none" strike="noStrike">
                          <a:solidFill>
                            <a:srgbClr val="000000"/>
                          </a:solidFill>
                          <a:effectLst/>
                          <a:latin typeface="+mn-lt"/>
                        </a:rPr>
                        <a:t>Vybudování či rozšíření mezinárodních vodních cest</a:t>
                      </a:r>
                    </a:p>
                  </a:txBody>
                  <a:tcPr marL="9525" marR="9525" marT="9525" marB="0">
                    <a:noFill/>
                  </a:tcPr>
                </a:tc>
                <a:extLst>
                  <a:ext uri="{0D108BD9-81ED-4DB2-BD59-A6C34878D82A}">
                    <a16:rowId xmlns="" xmlns:a16="http://schemas.microsoft.com/office/drawing/2014/main" val="2151855407"/>
                  </a:ext>
                </a:extLst>
              </a:tr>
            </a:tbl>
          </a:graphicData>
        </a:graphic>
      </p:graphicFrame>
      <p:pic>
        <p:nvPicPr>
          <p:cNvPr id="3" name="Grafický objekt 9" descr="Brk obrys">
            <a:extLst>
              <a:ext uri="{FF2B5EF4-FFF2-40B4-BE49-F238E27FC236}">
                <a16:creationId xmlns="" xmlns:a16="http://schemas.microsoft.com/office/drawing/2014/main" id="{5CEF601A-D88D-6D55-7420-8D727E5DD7E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459380" y="4988458"/>
            <a:ext cx="349188" cy="349188"/>
          </a:xfrm>
          <a:prstGeom prst="rect">
            <a:avLst/>
          </a:prstGeom>
        </p:spPr>
      </p:pic>
      <p:cxnSp>
        <p:nvCxnSpPr>
          <p:cNvPr id="4" name="Straight Connector 13">
            <a:extLst>
              <a:ext uri="{FF2B5EF4-FFF2-40B4-BE49-F238E27FC236}">
                <a16:creationId xmlns="" xmlns:a16="http://schemas.microsoft.com/office/drawing/2014/main" id="{00F69D2E-B287-4404-9484-7C8D7C53B345}"/>
              </a:ext>
            </a:extLst>
          </p:cNvPr>
          <p:cNvCxnSpPr>
            <a:cxnSpLocks/>
          </p:cNvCxnSpPr>
          <p:nvPr/>
        </p:nvCxnSpPr>
        <p:spPr>
          <a:xfrm>
            <a:off x="515380" y="5291480"/>
            <a:ext cx="1944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77236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 xmlns:a16="http://schemas.microsoft.com/office/drawing/2014/main" id="{83BDABC5-B2D6-278C-0381-BB5CCDA95A54}"/>
              </a:ext>
            </a:extLst>
          </p:cNvPr>
          <p:cNvSpPr>
            <a:spLocks noGrp="1"/>
          </p:cNvSpPr>
          <p:nvPr>
            <p:ph type="title"/>
          </p:nvPr>
        </p:nvSpPr>
        <p:spPr/>
        <p:txBody>
          <a:bodyPr>
            <a:normAutofit/>
          </a:bodyPr>
          <a:lstStyle/>
          <a:p>
            <a:r>
              <a:rPr lang="cs-CZ" sz="2400" dirty="0"/>
              <a:t>METODOLOGIE</a:t>
            </a:r>
            <a:endParaRPr lang="en-US" sz="2400" dirty="0"/>
          </a:p>
        </p:txBody>
      </p:sp>
      <p:sp>
        <p:nvSpPr>
          <p:cNvPr id="10" name="Obdélník 9">
            <a:extLst>
              <a:ext uri="{FF2B5EF4-FFF2-40B4-BE49-F238E27FC236}">
                <a16:creationId xmlns="" xmlns:a16="http://schemas.microsoft.com/office/drawing/2014/main" id="{3893A616-2F9B-897B-1D45-6FE47963E978}"/>
              </a:ext>
            </a:extLst>
          </p:cNvPr>
          <p:cNvSpPr/>
          <p:nvPr/>
        </p:nvSpPr>
        <p:spPr>
          <a:xfrm>
            <a:off x="662939" y="2456008"/>
            <a:ext cx="2720813" cy="19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cs-CZ" sz="2400" b="0" i="0" u="none" strike="noStrike" kern="1200" cap="none" spc="0" normalizeH="0" baseline="0" noProof="0" err="1">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11" name="Zástupný symbol pro text 10">
            <a:extLst>
              <a:ext uri="{FF2B5EF4-FFF2-40B4-BE49-F238E27FC236}">
                <a16:creationId xmlns="" xmlns:a16="http://schemas.microsoft.com/office/drawing/2014/main" id="{6626BD92-BCE1-3082-6DD0-F98DEB938D9E}"/>
              </a:ext>
            </a:extLst>
          </p:cNvPr>
          <p:cNvSpPr txBox="1">
            <a:spLocks/>
          </p:cNvSpPr>
          <p:nvPr/>
        </p:nvSpPr>
        <p:spPr>
          <a:xfrm>
            <a:off x="576125" y="2893033"/>
            <a:ext cx="3490298" cy="1259284"/>
          </a:xfrm>
          <a:prstGeom prst="rect">
            <a:avLst/>
          </a:prstGeom>
        </p:spPr>
        <p:txBody>
          <a:bodyPr/>
          <a:lstStyle>
            <a:lvl1pPr marL="174625" indent="-174625" algn="l" defTabSz="914400" rtl="0" eaLnBrk="1" latinLnBrk="0" hangingPunct="1">
              <a:spcBef>
                <a:spcPct val="20000"/>
              </a:spcBef>
              <a:buFont typeface="Wingdings" pitchFamily="2" charset="2"/>
              <a:buChar char="§"/>
              <a:defRPr sz="2000" kern="1200">
                <a:solidFill>
                  <a:srgbClr val="404040"/>
                </a:solidFill>
                <a:latin typeface="Calibri" pitchFamily="34" charset="0"/>
                <a:ea typeface="+mn-ea"/>
                <a:cs typeface="Arial" pitchFamily="34" charset="0"/>
              </a:defRPr>
            </a:lvl1pPr>
            <a:lvl2pPr marL="444500" indent="-203200" algn="l" defTabSz="914400" rtl="0" eaLnBrk="1" latinLnBrk="0" hangingPunct="1">
              <a:spcBef>
                <a:spcPct val="20000"/>
              </a:spcBef>
              <a:buSzPct val="100000"/>
              <a:buFont typeface="Wingdings" panose="05000000000000000000" pitchFamily="2" charset="2"/>
              <a:buChar char="§"/>
              <a:defRPr sz="1800" kern="1200">
                <a:solidFill>
                  <a:srgbClr val="404040"/>
                </a:solidFill>
                <a:latin typeface="Calibri" pitchFamily="34" charset="0"/>
                <a:ea typeface="+mn-ea"/>
                <a:cs typeface="Arial" pitchFamily="34" charset="0"/>
              </a:defRPr>
            </a:lvl2pPr>
            <a:lvl3pPr marL="622300" indent="-127000" algn="l" defTabSz="914400" rtl="0" eaLnBrk="1" latinLnBrk="0" hangingPunct="1">
              <a:spcBef>
                <a:spcPct val="20000"/>
              </a:spcBef>
              <a:buSzPct val="100000"/>
              <a:buFont typeface="Arial" pitchFamily="34" charset="0"/>
              <a:buNone/>
              <a:defRPr sz="1800" kern="1200">
                <a:solidFill>
                  <a:srgbClr val="404040"/>
                </a:solidFill>
                <a:latin typeface="Calibri" pitchFamily="34" charset="0"/>
                <a:ea typeface="+mn-ea"/>
                <a:cs typeface="Arial" pitchFamily="34" charset="0"/>
              </a:defRPr>
            </a:lvl3pPr>
            <a:lvl4pPr marL="901700" indent="-139700" algn="l" defTabSz="914400" rtl="0" eaLnBrk="1" latinLnBrk="0" hangingPunct="1">
              <a:spcBef>
                <a:spcPct val="20000"/>
              </a:spcBef>
              <a:buFont typeface="Arial" pitchFamily="34" charset="0"/>
              <a:buNone/>
              <a:defRPr sz="1600" kern="1200">
                <a:solidFill>
                  <a:srgbClr val="404040"/>
                </a:solidFill>
                <a:latin typeface="Calibri" pitchFamily="34" charset="0"/>
                <a:ea typeface="+mn-ea"/>
                <a:cs typeface="Arial" pitchFamily="34" charset="0"/>
              </a:defRPr>
            </a:lvl4pPr>
            <a:lvl5pPr marL="1257300" indent="-139700" algn="l" defTabSz="914400" rtl="0" eaLnBrk="1" latinLnBrk="0" hangingPunct="1">
              <a:spcBef>
                <a:spcPct val="20000"/>
              </a:spcBef>
              <a:buFont typeface="Arial" pitchFamily="34" charset="0"/>
              <a:buNone/>
              <a:defRPr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defRPr/>
            </a:pPr>
            <a:r>
              <a:rPr kumimoji="0" lang="cs-CZ" sz="1300" b="0" i="0" u="none" strike="noStrike" kern="1200" cap="none" spc="0" normalizeH="0" baseline="0" noProof="0" dirty="0">
                <a:ln>
                  <a:noFill/>
                </a:ln>
                <a:solidFill>
                  <a:srgbClr val="000000"/>
                </a:solidFill>
                <a:effectLst/>
                <a:uLnTx/>
                <a:uFillTx/>
                <a:latin typeface="Arial" panose="020B0604020202020204"/>
                <a:ea typeface="+mn-ea"/>
                <a:cs typeface="Arial" pitchFamily="34" charset="0"/>
              </a:rPr>
              <a:t>Hospodářská komora </a:t>
            </a:r>
            <a:r>
              <a:rPr kumimoji="0" lang="cs-CZ" sz="1300" b="0" i="0" u="none" strike="noStrike" kern="1200" cap="none" spc="0" normalizeH="0" baseline="0" noProof="0" dirty="0" smtClean="0">
                <a:ln>
                  <a:noFill/>
                </a:ln>
                <a:solidFill>
                  <a:srgbClr val="000000"/>
                </a:solidFill>
                <a:effectLst/>
                <a:uLnTx/>
                <a:uFillTx/>
                <a:latin typeface="Arial" panose="020B0604020202020204"/>
                <a:ea typeface="+mn-ea"/>
                <a:cs typeface="Arial" pitchFamily="34" charset="0"/>
              </a:rPr>
              <a:t>ČR, Svaz</a:t>
            </a:r>
            <a:r>
              <a:rPr kumimoji="0" lang="cs-CZ" sz="1300" b="0" i="0" u="none" strike="noStrike" kern="1200" cap="none" spc="0" normalizeH="0" noProof="0" dirty="0" smtClean="0">
                <a:ln>
                  <a:noFill/>
                </a:ln>
                <a:solidFill>
                  <a:srgbClr val="000000"/>
                </a:solidFill>
                <a:effectLst/>
                <a:uLnTx/>
                <a:uFillTx/>
                <a:latin typeface="Arial" panose="020B0604020202020204"/>
                <a:ea typeface="+mn-ea"/>
                <a:cs typeface="Arial" pitchFamily="34" charset="0"/>
              </a:rPr>
              <a:t> průmyslu a dopravy ČR a Konfederace </a:t>
            </a:r>
            <a:r>
              <a:rPr lang="cs-CZ" sz="1300" dirty="0">
                <a:solidFill>
                  <a:srgbClr val="000000"/>
                </a:solidFill>
                <a:latin typeface="Arial" panose="020B0604020202020204"/>
              </a:rPr>
              <a:t>zaměstnavatelských a podnikatelských svazů ČR </a:t>
            </a:r>
            <a:r>
              <a:rPr kumimoji="0" lang="cs-CZ" sz="1300" b="0" i="0" u="none" strike="noStrike" kern="1200" cap="none" spc="0" normalizeH="0" baseline="0" noProof="0" dirty="0">
                <a:ln>
                  <a:noFill/>
                </a:ln>
                <a:solidFill>
                  <a:srgbClr val="000000"/>
                </a:solidFill>
                <a:effectLst/>
                <a:uLnTx/>
                <a:uFillTx/>
                <a:latin typeface="Arial" panose="020B0604020202020204"/>
                <a:ea typeface="+mn-ea"/>
                <a:cs typeface="Arial" pitchFamily="34" charset="0"/>
              </a:rPr>
              <a:t>ve spolupráci </a:t>
            </a:r>
            <a:r>
              <a:rPr kumimoji="0" lang="cs-CZ" sz="1300" b="0" i="0" u="none" strike="noStrike" kern="1200" cap="none" spc="0" normalizeH="0" baseline="0" noProof="0" dirty="0" smtClean="0">
                <a:ln>
                  <a:noFill/>
                </a:ln>
                <a:solidFill>
                  <a:srgbClr val="000000"/>
                </a:solidFill>
                <a:effectLst/>
                <a:uLnTx/>
                <a:uFillTx/>
                <a:latin typeface="Arial" panose="020B0604020202020204"/>
                <a:ea typeface="+mn-ea"/>
                <a:cs typeface="Arial" pitchFamily="34" charset="0"/>
              </a:rPr>
              <a:t>s IPSOS realizovaly </a:t>
            </a:r>
            <a:r>
              <a:rPr kumimoji="0" lang="cs-CZ" sz="1300" b="0" i="0" u="none" strike="noStrike" kern="1200" cap="none" spc="0" normalizeH="0" baseline="0" noProof="0" dirty="0">
                <a:ln>
                  <a:noFill/>
                </a:ln>
                <a:solidFill>
                  <a:srgbClr val="000000"/>
                </a:solidFill>
                <a:effectLst/>
                <a:uLnTx/>
                <a:uFillTx/>
                <a:latin typeface="Arial" panose="020B0604020202020204"/>
                <a:ea typeface="+mn-ea"/>
                <a:cs typeface="Arial" pitchFamily="34" charset="0"/>
              </a:rPr>
              <a:t>výzkum zaměřený na strategické investice. Hlavním cílem tohoto výzkumu bylo zjistit, jak jsou podnikatelé a firmy spokojeni s těmito investicemi, kde vidí hlavní priority a kde naopak vnímají největší hrozby.</a:t>
            </a:r>
          </a:p>
        </p:txBody>
      </p:sp>
      <p:sp>
        <p:nvSpPr>
          <p:cNvPr id="12" name="Obdélník 11">
            <a:extLst>
              <a:ext uri="{FF2B5EF4-FFF2-40B4-BE49-F238E27FC236}">
                <a16:creationId xmlns="" xmlns:a16="http://schemas.microsoft.com/office/drawing/2014/main" id="{C174B096-3391-8DB8-1690-5E6E61889D81}"/>
              </a:ext>
            </a:extLst>
          </p:cNvPr>
          <p:cNvSpPr/>
          <p:nvPr/>
        </p:nvSpPr>
        <p:spPr>
          <a:xfrm>
            <a:off x="4508864" y="1459745"/>
            <a:ext cx="2720813" cy="19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cs-CZ" sz="2400" b="0" i="0" u="none" strike="noStrike" kern="1200" cap="none" spc="0" normalizeH="0" baseline="0" noProof="0" err="1">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13" name="Zástupný symbol pro text 10">
            <a:extLst>
              <a:ext uri="{FF2B5EF4-FFF2-40B4-BE49-F238E27FC236}">
                <a16:creationId xmlns="" xmlns:a16="http://schemas.microsoft.com/office/drawing/2014/main" id="{A03DE136-B5D2-DE47-7DDA-E6CD8E3E4297}"/>
              </a:ext>
            </a:extLst>
          </p:cNvPr>
          <p:cNvSpPr txBox="1">
            <a:spLocks/>
          </p:cNvSpPr>
          <p:nvPr/>
        </p:nvSpPr>
        <p:spPr>
          <a:xfrm>
            <a:off x="4568873" y="1920782"/>
            <a:ext cx="2720813" cy="1239511"/>
          </a:xfrm>
          <a:prstGeom prst="rect">
            <a:avLst/>
          </a:prstGeom>
        </p:spPr>
        <p:txBody>
          <a:bodyPr/>
          <a:lstStyle>
            <a:lvl1pPr marL="174625" indent="-174625" algn="l" defTabSz="914400" rtl="0" eaLnBrk="1" latinLnBrk="0" hangingPunct="1">
              <a:spcBef>
                <a:spcPct val="20000"/>
              </a:spcBef>
              <a:buFont typeface="Wingdings" pitchFamily="2" charset="2"/>
              <a:buChar char="§"/>
              <a:defRPr sz="2000" kern="1200">
                <a:solidFill>
                  <a:srgbClr val="404040"/>
                </a:solidFill>
                <a:latin typeface="Calibri" pitchFamily="34" charset="0"/>
                <a:ea typeface="+mn-ea"/>
                <a:cs typeface="Arial" pitchFamily="34" charset="0"/>
              </a:defRPr>
            </a:lvl1pPr>
            <a:lvl2pPr marL="444500" indent="-203200" algn="l" defTabSz="914400" rtl="0" eaLnBrk="1" latinLnBrk="0" hangingPunct="1">
              <a:spcBef>
                <a:spcPct val="20000"/>
              </a:spcBef>
              <a:buSzPct val="100000"/>
              <a:buFont typeface="Wingdings" panose="05000000000000000000" pitchFamily="2" charset="2"/>
              <a:buChar char="§"/>
              <a:defRPr sz="1800" kern="1200">
                <a:solidFill>
                  <a:srgbClr val="404040"/>
                </a:solidFill>
                <a:latin typeface="Calibri" pitchFamily="34" charset="0"/>
                <a:ea typeface="+mn-ea"/>
                <a:cs typeface="Arial" pitchFamily="34" charset="0"/>
              </a:defRPr>
            </a:lvl2pPr>
            <a:lvl3pPr marL="622300" indent="-127000" algn="l" defTabSz="914400" rtl="0" eaLnBrk="1" latinLnBrk="0" hangingPunct="1">
              <a:spcBef>
                <a:spcPct val="20000"/>
              </a:spcBef>
              <a:buSzPct val="100000"/>
              <a:buFont typeface="Arial" pitchFamily="34" charset="0"/>
              <a:buNone/>
              <a:defRPr sz="1800" kern="1200">
                <a:solidFill>
                  <a:srgbClr val="404040"/>
                </a:solidFill>
                <a:latin typeface="Calibri" pitchFamily="34" charset="0"/>
                <a:ea typeface="+mn-ea"/>
                <a:cs typeface="Arial" pitchFamily="34" charset="0"/>
              </a:defRPr>
            </a:lvl3pPr>
            <a:lvl4pPr marL="901700" indent="-139700" algn="l" defTabSz="914400" rtl="0" eaLnBrk="1" latinLnBrk="0" hangingPunct="1">
              <a:spcBef>
                <a:spcPct val="20000"/>
              </a:spcBef>
              <a:buFont typeface="Arial" pitchFamily="34" charset="0"/>
              <a:buNone/>
              <a:defRPr sz="1600" kern="1200">
                <a:solidFill>
                  <a:srgbClr val="404040"/>
                </a:solidFill>
                <a:latin typeface="Calibri" pitchFamily="34" charset="0"/>
                <a:ea typeface="+mn-ea"/>
                <a:cs typeface="Arial" pitchFamily="34" charset="0"/>
              </a:defRPr>
            </a:lvl4pPr>
            <a:lvl5pPr marL="1257300" indent="-139700" algn="l" defTabSz="914400" rtl="0" eaLnBrk="1" latinLnBrk="0" hangingPunct="1">
              <a:spcBef>
                <a:spcPct val="20000"/>
              </a:spcBef>
              <a:buFont typeface="Arial" pitchFamily="34" charset="0"/>
              <a:buNone/>
              <a:defRPr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pl-PL" sz="1300" b="0" i="0" u="none" strike="noStrike" kern="1200" cap="none" spc="0" normalizeH="0" baseline="0" noProof="0">
                <a:ln>
                  <a:noFill/>
                </a:ln>
                <a:solidFill>
                  <a:srgbClr val="000000"/>
                </a:solidFill>
                <a:effectLst/>
                <a:uLnTx/>
                <a:uFillTx/>
                <a:latin typeface="Arial" panose="020B0604020202020204"/>
                <a:ea typeface="+mn-ea"/>
                <a:cs typeface="Arial" pitchFamily="34" charset="0"/>
              </a:rPr>
              <a:t>Online dotazování metodou CAWI</a:t>
            </a:r>
          </a:p>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lang="pl-PL" sz="1300">
                <a:solidFill>
                  <a:srgbClr val="000000"/>
                </a:solidFill>
                <a:latin typeface="Arial" panose="020B0604020202020204"/>
              </a:rPr>
              <a:t>Zdroje: Ipsos B2B panel + databáze kontaktů HKČR a dalších partnerů výzkumu</a:t>
            </a:r>
            <a:endParaRPr kumimoji="0" lang="pl-PL" sz="1300" b="1" i="0" u="none" strike="noStrike" kern="1200" cap="none" spc="0" normalizeH="0" baseline="0" noProof="0">
              <a:ln>
                <a:noFill/>
              </a:ln>
              <a:solidFill>
                <a:srgbClr val="000000"/>
              </a:solidFill>
              <a:effectLst/>
              <a:uLnTx/>
              <a:uFillTx/>
              <a:latin typeface="Arial" panose="020B0604020202020204"/>
              <a:ea typeface="+mn-ea"/>
              <a:cs typeface="Arial" pitchFamily="34" charset="0"/>
            </a:endParaRPr>
          </a:p>
        </p:txBody>
      </p:sp>
      <p:sp>
        <p:nvSpPr>
          <p:cNvPr id="15" name="Obdélník 14">
            <a:extLst>
              <a:ext uri="{FF2B5EF4-FFF2-40B4-BE49-F238E27FC236}">
                <a16:creationId xmlns="" xmlns:a16="http://schemas.microsoft.com/office/drawing/2014/main" id="{FB1BBD3A-EBED-E7A3-E1E9-E77415B6BDC1}"/>
              </a:ext>
            </a:extLst>
          </p:cNvPr>
          <p:cNvSpPr/>
          <p:nvPr/>
        </p:nvSpPr>
        <p:spPr>
          <a:xfrm>
            <a:off x="8415298" y="1459745"/>
            <a:ext cx="2720813" cy="19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cs-CZ" sz="2400" b="0" i="0" u="none" strike="noStrike" kern="1200" cap="none" spc="0" normalizeH="0" baseline="0" noProof="0" err="1">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16" name="Obdélník 15">
            <a:extLst>
              <a:ext uri="{FF2B5EF4-FFF2-40B4-BE49-F238E27FC236}">
                <a16:creationId xmlns="" xmlns:a16="http://schemas.microsoft.com/office/drawing/2014/main" id="{D1861480-622B-6CFA-FC97-85297E7182D3}"/>
              </a:ext>
            </a:extLst>
          </p:cNvPr>
          <p:cNvSpPr/>
          <p:nvPr/>
        </p:nvSpPr>
        <p:spPr>
          <a:xfrm>
            <a:off x="860690" y="4450591"/>
            <a:ext cx="2720813" cy="19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cs-CZ" sz="2400" b="0" i="0" u="none" strike="noStrike" kern="1200" cap="none" spc="0" normalizeH="0" baseline="0" noProof="0" err="1">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17" name="Obdélník 16">
            <a:extLst>
              <a:ext uri="{FF2B5EF4-FFF2-40B4-BE49-F238E27FC236}">
                <a16:creationId xmlns="" xmlns:a16="http://schemas.microsoft.com/office/drawing/2014/main" id="{3993E4EF-2E4D-5853-33EC-31A91709A121}"/>
              </a:ext>
            </a:extLst>
          </p:cNvPr>
          <p:cNvSpPr/>
          <p:nvPr/>
        </p:nvSpPr>
        <p:spPr>
          <a:xfrm>
            <a:off x="4183262" y="2589164"/>
            <a:ext cx="2720813" cy="19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cs-CZ" sz="2400" b="0" i="0" u="none" strike="noStrike" kern="1200" cap="none" spc="0" normalizeH="0" baseline="0" noProof="0" err="1">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18" name="Zástupný symbol pro text 10">
            <a:extLst>
              <a:ext uri="{FF2B5EF4-FFF2-40B4-BE49-F238E27FC236}">
                <a16:creationId xmlns="" xmlns:a16="http://schemas.microsoft.com/office/drawing/2014/main" id="{D51DE17E-59BA-25B0-5F89-A96CC68EA60F}"/>
              </a:ext>
            </a:extLst>
          </p:cNvPr>
          <p:cNvSpPr txBox="1">
            <a:spLocks/>
          </p:cNvSpPr>
          <p:nvPr/>
        </p:nvSpPr>
        <p:spPr>
          <a:xfrm>
            <a:off x="8456413" y="1915183"/>
            <a:ext cx="2960698" cy="2550138"/>
          </a:xfrm>
          <a:prstGeom prst="rect">
            <a:avLst/>
          </a:prstGeom>
        </p:spPr>
        <p:txBody>
          <a:bodyPr/>
          <a:lstStyle>
            <a:lvl1pPr marL="174625" indent="-174625" algn="l" defTabSz="914400" rtl="0" eaLnBrk="1" latinLnBrk="0" hangingPunct="1">
              <a:spcBef>
                <a:spcPct val="20000"/>
              </a:spcBef>
              <a:buFont typeface="Wingdings" pitchFamily="2" charset="2"/>
              <a:buChar char="§"/>
              <a:defRPr sz="2000" kern="1200">
                <a:solidFill>
                  <a:srgbClr val="404040"/>
                </a:solidFill>
                <a:latin typeface="Calibri" pitchFamily="34" charset="0"/>
                <a:ea typeface="+mn-ea"/>
                <a:cs typeface="Arial" pitchFamily="34" charset="0"/>
              </a:defRPr>
            </a:lvl1pPr>
            <a:lvl2pPr marL="444500" indent="-203200" algn="l" defTabSz="914400" rtl="0" eaLnBrk="1" latinLnBrk="0" hangingPunct="1">
              <a:spcBef>
                <a:spcPct val="20000"/>
              </a:spcBef>
              <a:buSzPct val="100000"/>
              <a:buFont typeface="Wingdings" panose="05000000000000000000" pitchFamily="2" charset="2"/>
              <a:buChar char="§"/>
              <a:defRPr sz="1800" kern="1200">
                <a:solidFill>
                  <a:srgbClr val="404040"/>
                </a:solidFill>
                <a:latin typeface="Calibri" pitchFamily="34" charset="0"/>
                <a:ea typeface="+mn-ea"/>
                <a:cs typeface="Arial" pitchFamily="34" charset="0"/>
              </a:defRPr>
            </a:lvl2pPr>
            <a:lvl3pPr marL="622300" indent="-127000" algn="l" defTabSz="914400" rtl="0" eaLnBrk="1" latinLnBrk="0" hangingPunct="1">
              <a:spcBef>
                <a:spcPct val="20000"/>
              </a:spcBef>
              <a:buSzPct val="100000"/>
              <a:buFont typeface="Arial" pitchFamily="34" charset="0"/>
              <a:buNone/>
              <a:defRPr sz="1800" kern="1200">
                <a:solidFill>
                  <a:srgbClr val="404040"/>
                </a:solidFill>
                <a:latin typeface="Calibri" pitchFamily="34" charset="0"/>
                <a:ea typeface="+mn-ea"/>
                <a:cs typeface="Arial" pitchFamily="34" charset="0"/>
              </a:defRPr>
            </a:lvl3pPr>
            <a:lvl4pPr marL="901700" indent="-139700" algn="l" defTabSz="914400" rtl="0" eaLnBrk="1" latinLnBrk="0" hangingPunct="1">
              <a:spcBef>
                <a:spcPct val="20000"/>
              </a:spcBef>
              <a:buFont typeface="Arial" pitchFamily="34" charset="0"/>
              <a:buNone/>
              <a:defRPr sz="1600" kern="1200">
                <a:solidFill>
                  <a:srgbClr val="404040"/>
                </a:solidFill>
                <a:latin typeface="Calibri" pitchFamily="34" charset="0"/>
                <a:ea typeface="+mn-ea"/>
                <a:cs typeface="Arial" pitchFamily="34" charset="0"/>
              </a:defRPr>
            </a:lvl4pPr>
            <a:lvl5pPr marL="1257300" indent="-139700" algn="l" defTabSz="914400" rtl="0" eaLnBrk="1" latinLnBrk="0" hangingPunct="1">
              <a:spcBef>
                <a:spcPct val="20000"/>
              </a:spcBef>
              <a:buFont typeface="Arial" pitchFamily="34" charset="0"/>
              <a:buNone/>
              <a:defRPr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cs-CZ" sz="1300" b="0" i="0" u="none" strike="noStrike" kern="1200" cap="none" spc="0" normalizeH="0" baseline="0" noProof="0">
                <a:ln>
                  <a:noFill/>
                </a:ln>
                <a:solidFill>
                  <a:srgbClr val="000000"/>
                </a:solidFill>
                <a:effectLst/>
                <a:uLnTx/>
                <a:uFillTx/>
                <a:latin typeface="Arial" panose="020B0604020202020204"/>
                <a:ea typeface="+mn-ea"/>
                <a:cs typeface="Arial" pitchFamily="34" charset="0"/>
              </a:rPr>
              <a:t>Vzorek českých firem</a:t>
            </a:r>
          </a:p>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cs-CZ" sz="1300" b="1" i="0" u="none" strike="noStrike" kern="1200" cap="none" spc="0" normalizeH="0" baseline="0" noProof="0">
                <a:ln>
                  <a:noFill/>
                </a:ln>
                <a:solidFill>
                  <a:srgbClr val="000000"/>
                </a:solidFill>
                <a:effectLst/>
                <a:uLnTx/>
                <a:uFillTx/>
                <a:latin typeface="Arial" panose="020B0604020202020204"/>
                <a:ea typeface="+mn-ea"/>
                <a:cs typeface="Arial" pitchFamily="34" charset="0"/>
              </a:rPr>
              <a:t>Celkem n = 1267</a:t>
            </a:r>
          </a:p>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cs-CZ" sz="1300" b="1" i="0" u="none" strike="noStrike" kern="1200" cap="none" spc="0" normalizeH="0" baseline="0" noProof="0">
              <a:ln>
                <a:noFill/>
              </a:ln>
              <a:solidFill>
                <a:srgbClr val="000000"/>
              </a:solidFill>
              <a:effectLst/>
              <a:uLnTx/>
              <a:uFillTx/>
              <a:latin typeface="Arial" panose="020B0604020202020204"/>
              <a:ea typeface="+mn-ea"/>
              <a:cs typeface="Arial" pitchFamily="34" charset="0"/>
            </a:endParaRPr>
          </a:p>
        </p:txBody>
      </p:sp>
      <p:sp>
        <p:nvSpPr>
          <p:cNvPr id="19" name="Zástupný symbol pro text 10">
            <a:extLst>
              <a:ext uri="{FF2B5EF4-FFF2-40B4-BE49-F238E27FC236}">
                <a16:creationId xmlns="" xmlns:a16="http://schemas.microsoft.com/office/drawing/2014/main" id="{A53C279B-EE1B-1ABC-9781-5591A5AEAA4A}"/>
              </a:ext>
            </a:extLst>
          </p:cNvPr>
          <p:cNvSpPr txBox="1">
            <a:spLocks/>
          </p:cNvSpPr>
          <p:nvPr/>
        </p:nvSpPr>
        <p:spPr>
          <a:xfrm>
            <a:off x="4572326" y="4766628"/>
            <a:ext cx="2720813" cy="960000"/>
          </a:xfrm>
          <a:prstGeom prst="rect">
            <a:avLst/>
          </a:prstGeom>
        </p:spPr>
        <p:txBody>
          <a:bodyPr/>
          <a:lstStyle>
            <a:lvl1pPr marL="174625" indent="-174625" algn="l" defTabSz="914400" rtl="0" eaLnBrk="1" latinLnBrk="0" hangingPunct="1">
              <a:spcBef>
                <a:spcPct val="20000"/>
              </a:spcBef>
              <a:buFont typeface="Wingdings" pitchFamily="2" charset="2"/>
              <a:buChar char="§"/>
              <a:defRPr sz="2000" kern="1200">
                <a:solidFill>
                  <a:srgbClr val="404040"/>
                </a:solidFill>
                <a:latin typeface="Calibri" pitchFamily="34" charset="0"/>
                <a:ea typeface="+mn-ea"/>
                <a:cs typeface="Arial" pitchFamily="34" charset="0"/>
              </a:defRPr>
            </a:lvl1pPr>
            <a:lvl2pPr marL="444500" indent="-203200" algn="l" defTabSz="914400" rtl="0" eaLnBrk="1" latinLnBrk="0" hangingPunct="1">
              <a:spcBef>
                <a:spcPct val="20000"/>
              </a:spcBef>
              <a:buSzPct val="100000"/>
              <a:buFont typeface="Wingdings" panose="05000000000000000000" pitchFamily="2" charset="2"/>
              <a:buChar char="§"/>
              <a:defRPr sz="1800" kern="1200">
                <a:solidFill>
                  <a:srgbClr val="404040"/>
                </a:solidFill>
                <a:latin typeface="Calibri" pitchFamily="34" charset="0"/>
                <a:ea typeface="+mn-ea"/>
                <a:cs typeface="Arial" pitchFamily="34" charset="0"/>
              </a:defRPr>
            </a:lvl2pPr>
            <a:lvl3pPr marL="622300" indent="-127000" algn="l" defTabSz="914400" rtl="0" eaLnBrk="1" latinLnBrk="0" hangingPunct="1">
              <a:spcBef>
                <a:spcPct val="20000"/>
              </a:spcBef>
              <a:buSzPct val="100000"/>
              <a:buFont typeface="Arial" pitchFamily="34" charset="0"/>
              <a:buNone/>
              <a:defRPr sz="1800" kern="1200">
                <a:solidFill>
                  <a:srgbClr val="404040"/>
                </a:solidFill>
                <a:latin typeface="Calibri" pitchFamily="34" charset="0"/>
                <a:ea typeface="+mn-ea"/>
                <a:cs typeface="Arial" pitchFamily="34" charset="0"/>
              </a:defRPr>
            </a:lvl3pPr>
            <a:lvl4pPr marL="901700" indent="-139700" algn="l" defTabSz="914400" rtl="0" eaLnBrk="1" latinLnBrk="0" hangingPunct="1">
              <a:spcBef>
                <a:spcPct val="20000"/>
              </a:spcBef>
              <a:buFont typeface="Arial" pitchFamily="34" charset="0"/>
              <a:buNone/>
              <a:defRPr sz="1600" kern="1200">
                <a:solidFill>
                  <a:srgbClr val="404040"/>
                </a:solidFill>
                <a:latin typeface="Calibri" pitchFamily="34" charset="0"/>
                <a:ea typeface="+mn-ea"/>
                <a:cs typeface="Arial" pitchFamily="34" charset="0"/>
              </a:defRPr>
            </a:lvl4pPr>
            <a:lvl5pPr marL="1257300" indent="-139700" algn="l" defTabSz="914400" rtl="0" eaLnBrk="1" latinLnBrk="0" hangingPunct="1">
              <a:spcBef>
                <a:spcPct val="20000"/>
              </a:spcBef>
              <a:buFont typeface="Arial" pitchFamily="34" charset="0"/>
              <a:buNone/>
              <a:defRPr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cs-CZ" sz="1300" b="1" i="0" u="none" strike="noStrike" kern="1200" cap="none" spc="0" normalizeH="0" baseline="0" noProof="0">
                <a:ln>
                  <a:noFill/>
                </a:ln>
                <a:solidFill>
                  <a:srgbClr val="000000"/>
                </a:solidFill>
                <a:effectLst/>
                <a:uLnTx/>
                <a:uFillTx/>
                <a:latin typeface="Arial" panose="020B0604020202020204"/>
                <a:ea typeface="+mn-ea"/>
                <a:cs typeface="Arial" pitchFamily="34" charset="0"/>
              </a:rPr>
              <a:t>Strukturovaný dotazník o délce cca 1</a:t>
            </a:r>
            <a:r>
              <a:rPr lang="cs-CZ" sz="1300" b="1">
                <a:solidFill>
                  <a:srgbClr val="000000"/>
                </a:solidFill>
                <a:latin typeface="Arial" panose="020B0604020202020204"/>
              </a:rPr>
              <a:t>2</a:t>
            </a:r>
            <a:r>
              <a:rPr kumimoji="0" lang="cs-CZ" sz="1300" b="1" i="0" u="none" strike="noStrike" kern="1200" cap="none" spc="0" normalizeH="0" baseline="0" noProof="0">
                <a:ln>
                  <a:noFill/>
                </a:ln>
                <a:solidFill>
                  <a:srgbClr val="000000"/>
                </a:solidFill>
                <a:effectLst/>
                <a:uLnTx/>
                <a:uFillTx/>
                <a:latin typeface="Arial" panose="020B0604020202020204"/>
                <a:ea typeface="+mn-ea"/>
                <a:cs typeface="Arial" pitchFamily="34" charset="0"/>
              </a:rPr>
              <a:t> minut.</a:t>
            </a:r>
            <a:r>
              <a:rPr kumimoji="0" lang="cs-CZ" sz="1300" b="0" i="0" u="none" strike="noStrike" kern="1200" cap="none" spc="0" normalizeH="0" baseline="0" noProof="0">
                <a:ln>
                  <a:noFill/>
                </a:ln>
                <a:solidFill>
                  <a:srgbClr val="000000"/>
                </a:solidFill>
                <a:effectLst/>
                <a:highlight>
                  <a:srgbClr val="FFFF00"/>
                </a:highlight>
                <a:uLnTx/>
                <a:uFillTx/>
                <a:latin typeface="Arial" panose="020B0604020202020204"/>
                <a:ea typeface="+mn-ea"/>
                <a:cs typeface="Arial" pitchFamily="34" charset="0"/>
              </a:rPr>
              <a:t/>
            </a:r>
            <a:br>
              <a:rPr kumimoji="0" lang="cs-CZ" sz="1300" b="0" i="0" u="none" strike="noStrike" kern="1200" cap="none" spc="0" normalizeH="0" baseline="0" noProof="0">
                <a:ln>
                  <a:noFill/>
                </a:ln>
                <a:solidFill>
                  <a:srgbClr val="000000"/>
                </a:solidFill>
                <a:effectLst/>
                <a:highlight>
                  <a:srgbClr val="FFFF00"/>
                </a:highlight>
                <a:uLnTx/>
                <a:uFillTx/>
                <a:latin typeface="Arial" panose="020B0604020202020204"/>
                <a:ea typeface="+mn-ea"/>
                <a:cs typeface="Arial" pitchFamily="34" charset="0"/>
              </a:rPr>
            </a:br>
            <a:endParaRPr kumimoji="0" lang="en-GB" sz="1300" b="0" i="0" u="none" strike="noStrike" kern="1200" cap="none" spc="0" normalizeH="0" baseline="0" noProof="0">
              <a:ln>
                <a:noFill/>
              </a:ln>
              <a:solidFill>
                <a:srgbClr val="000000"/>
              </a:solidFill>
              <a:effectLst/>
              <a:highlight>
                <a:srgbClr val="FFFF00"/>
              </a:highlight>
              <a:uLnTx/>
              <a:uFillTx/>
              <a:latin typeface="Arial" panose="020B0604020202020204"/>
              <a:ea typeface="+mn-ea"/>
              <a:cs typeface="Arial" pitchFamily="34" charset="0"/>
            </a:endParaRPr>
          </a:p>
        </p:txBody>
      </p:sp>
      <p:grpSp>
        <p:nvGrpSpPr>
          <p:cNvPr id="20" name="Group 44">
            <a:extLst>
              <a:ext uri="{FF2B5EF4-FFF2-40B4-BE49-F238E27FC236}">
                <a16:creationId xmlns="" xmlns:a16="http://schemas.microsoft.com/office/drawing/2014/main" id="{409BCBBE-6B7A-8900-795A-A0B6858897B6}"/>
              </a:ext>
            </a:extLst>
          </p:cNvPr>
          <p:cNvGrpSpPr>
            <a:grpSpLocks noChangeAspect="1"/>
          </p:cNvGrpSpPr>
          <p:nvPr/>
        </p:nvGrpSpPr>
        <p:grpSpPr bwMode="auto">
          <a:xfrm>
            <a:off x="4629229" y="3902295"/>
            <a:ext cx="425450" cy="575370"/>
            <a:chOff x="2996" y="2490"/>
            <a:chExt cx="268" cy="359"/>
          </a:xfrm>
        </p:grpSpPr>
        <p:sp>
          <p:nvSpPr>
            <p:cNvPr id="21" name="Freeform 45">
              <a:extLst>
                <a:ext uri="{FF2B5EF4-FFF2-40B4-BE49-F238E27FC236}">
                  <a16:creationId xmlns="" xmlns:a16="http://schemas.microsoft.com/office/drawing/2014/main" id="{1E47055C-0D41-F683-8AA1-5804787013F4}"/>
                </a:ext>
              </a:extLst>
            </p:cNvPr>
            <p:cNvSpPr>
              <a:spLocks/>
            </p:cNvSpPr>
            <p:nvPr/>
          </p:nvSpPr>
          <p:spPr bwMode="auto">
            <a:xfrm>
              <a:off x="3059" y="2490"/>
              <a:ext cx="142" cy="47"/>
            </a:xfrm>
            <a:custGeom>
              <a:avLst/>
              <a:gdLst>
                <a:gd name="T0" fmla="*/ 36 w 36"/>
                <a:gd name="T1" fmla="*/ 12 h 12"/>
                <a:gd name="T2" fmla="*/ 0 w 36"/>
                <a:gd name="T3" fmla="*/ 12 h 12"/>
                <a:gd name="T4" fmla="*/ 0 w 36"/>
                <a:gd name="T5" fmla="*/ 8 h 12"/>
                <a:gd name="T6" fmla="*/ 8 w 36"/>
                <a:gd name="T7" fmla="*/ 0 h 12"/>
                <a:gd name="T8" fmla="*/ 28 w 36"/>
                <a:gd name="T9" fmla="*/ 0 h 12"/>
                <a:gd name="T10" fmla="*/ 36 w 36"/>
                <a:gd name="T11" fmla="*/ 8 h 12"/>
                <a:gd name="T12" fmla="*/ 36 w 3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6" h="12">
                  <a:moveTo>
                    <a:pt x="36" y="12"/>
                  </a:moveTo>
                  <a:cubicBezTo>
                    <a:pt x="0" y="12"/>
                    <a:pt x="0" y="12"/>
                    <a:pt x="0" y="12"/>
                  </a:cubicBezTo>
                  <a:cubicBezTo>
                    <a:pt x="0" y="8"/>
                    <a:pt x="0" y="8"/>
                    <a:pt x="0" y="8"/>
                  </a:cubicBezTo>
                  <a:cubicBezTo>
                    <a:pt x="0" y="4"/>
                    <a:pt x="4" y="0"/>
                    <a:pt x="8" y="0"/>
                  </a:cubicBezTo>
                  <a:cubicBezTo>
                    <a:pt x="28" y="0"/>
                    <a:pt x="28" y="0"/>
                    <a:pt x="28" y="0"/>
                  </a:cubicBezTo>
                  <a:cubicBezTo>
                    <a:pt x="32" y="0"/>
                    <a:pt x="36" y="4"/>
                    <a:pt x="36" y="8"/>
                  </a:cubicBezTo>
                  <a:lnTo>
                    <a:pt x="36" y="12"/>
                  </a:lnTo>
                  <a:close/>
                </a:path>
              </a:pathLst>
            </a:custGeom>
            <a:noFill/>
            <a:ln w="19050" cap="rnd">
              <a:solidFill>
                <a:srgbClr val="2F469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sp>
          <p:nvSpPr>
            <p:cNvPr id="23" name="Freeform 46">
              <a:extLst>
                <a:ext uri="{FF2B5EF4-FFF2-40B4-BE49-F238E27FC236}">
                  <a16:creationId xmlns="" xmlns:a16="http://schemas.microsoft.com/office/drawing/2014/main" id="{4F9C51D6-8590-EB6F-CE18-FC238F4912C6}"/>
                </a:ext>
              </a:extLst>
            </p:cNvPr>
            <p:cNvSpPr>
              <a:spLocks/>
            </p:cNvSpPr>
            <p:nvPr/>
          </p:nvSpPr>
          <p:spPr bwMode="auto">
            <a:xfrm>
              <a:off x="2996" y="2521"/>
              <a:ext cx="268" cy="328"/>
            </a:xfrm>
            <a:custGeom>
              <a:avLst/>
              <a:gdLst>
                <a:gd name="T0" fmla="*/ 237 w 268"/>
                <a:gd name="T1" fmla="*/ 0 h 328"/>
                <a:gd name="T2" fmla="*/ 268 w 268"/>
                <a:gd name="T3" fmla="*/ 0 h 328"/>
                <a:gd name="T4" fmla="*/ 268 w 268"/>
                <a:gd name="T5" fmla="*/ 328 h 328"/>
                <a:gd name="T6" fmla="*/ 0 w 268"/>
                <a:gd name="T7" fmla="*/ 328 h 328"/>
                <a:gd name="T8" fmla="*/ 0 w 268"/>
                <a:gd name="T9" fmla="*/ 0 h 328"/>
                <a:gd name="T10" fmla="*/ 32 w 268"/>
                <a:gd name="T11" fmla="*/ 0 h 328"/>
              </a:gdLst>
              <a:ahLst/>
              <a:cxnLst>
                <a:cxn ang="0">
                  <a:pos x="T0" y="T1"/>
                </a:cxn>
                <a:cxn ang="0">
                  <a:pos x="T2" y="T3"/>
                </a:cxn>
                <a:cxn ang="0">
                  <a:pos x="T4" y="T5"/>
                </a:cxn>
                <a:cxn ang="0">
                  <a:pos x="T6" y="T7"/>
                </a:cxn>
                <a:cxn ang="0">
                  <a:pos x="T8" y="T9"/>
                </a:cxn>
                <a:cxn ang="0">
                  <a:pos x="T10" y="T11"/>
                </a:cxn>
              </a:cxnLst>
              <a:rect l="0" t="0" r="r" b="b"/>
              <a:pathLst>
                <a:path w="268" h="328">
                  <a:moveTo>
                    <a:pt x="237" y="0"/>
                  </a:moveTo>
                  <a:lnTo>
                    <a:pt x="268" y="0"/>
                  </a:lnTo>
                  <a:lnTo>
                    <a:pt x="268" y="328"/>
                  </a:lnTo>
                  <a:lnTo>
                    <a:pt x="0" y="328"/>
                  </a:lnTo>
                  <a:lnTo>
                    <a:pt x="0" y="0"/>
                  </a:lnTo>
                  <a:lnTo>
                    <a:pt x="32" y="0"/>
                  </a:lnTo>
                </a:path>
              </a:pathLst>
            </a:custGeom>
            <a:noFill/>
            <a:ln w="19050" cap="rnd">
              <a:solidFill>
                <a:srgbClr val="2F469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sp>
          <p:nvSpPr>
            <p:cNvPr id="24" name="Freeform 47">
              <a:extLst>
                <a:ext uri="{FF2B5EF4-FFF2-40B4-BE49-F238E27FC236}">
                  <a16:creationId xmlns="" xmlns:a16="http://schemas.microsoft.com/office/drawing/2014/main" id="{7F4C25A2-68BB-7C5A-3252-A9253D061F1A}"/>
                </a:ext>
              </a:extLst>
            </p:cNvPr>
            <p:cNvSpPr>
              <a:spLocks/>
            </p:cNvSpPr>
            <p:nvPr/>
          </p:nvSpPr>
          <p:spPr bwMode="auto">
            <a:xfrm>
              <a:off x="3028" y="2615"/>
              <a:ext cx="78" cy="47"/>
            </a:xfrm>
            <a:custGeom>
              <a:avLst/>
              <a:gdLst>
                <a:gd name="T0" fmla="*/ 0 w 78"/>
                <a:gd name="T1" fmla="*/ 15 h 47"/>
                <a:gd name="T2" fmla="*/ 31 w 78"/>
                <a:gd name="T3" fmla="*/ 47 h 47"/>
                <a:gd name="T4" fmla="*/ 78 w 78"/>
                <a:gd name="T5" fmla="*/ 0 h 47"/>
              </a:gdLst>
              <a:ahLst/>
              <a:cxnLst>
                <a:cxn ang="0">
                  <a:pos x="T0" y="T1"/>
                </a:cxn>
                <a:cxn ang="0">
                  <a:pos x="T2" y="T3"/>
                </a:cxn>
                <a:cxn ang="0">
                  <a:pos x="T4" y="T5"/>
                </a:cxn>
              </a:cxnLst>
              <a:rect l="0" t="0" r="r" b="b"/>
              <a:pathLst>
                <a:path w="78" h="47">
                  <a:moveTo>
                    <a:pt x="0" y="15"/>
                  </a:moveTo>
                  <a:lnTo>
                    <a:pt x="31" y="47"/>
                  </a:lnTo>
                  <a:lnTo>
                    <a:pt x="78" y="0"/>
                  </a:lnTo>
                </a:path>
              </a:pathLst>
            </a:custGeom>
            <a:noFill/>
            <a:ln w="19050" cap="rnd">
              <a:solidFill>
                <a:srgbClr val="2F469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sp>
          <p:nvSpPr>
            <p:cNvPr id="26" name="Line 48">
              <a:extLst>
                <a:ext uri="{FF2B5EF4-FFF2-40B4-BE49-F238E27FC236}">
                  <a16:creationId xmlns="" xmlns:a16="http://schemas.microsoft.com/office/drawing/2014/main" id="{0E91D9CC-CEF2-9259-B668-4C4836E50038}"/>
                </a:ext>
              </a:extLst>
            </p:cNvPr>
            <p:cNvSpPr>
              <a:spLocks noChangeShapeType="1"/>
            </p:cNvSpPr>
            <p:nvPr/>
          </p:nvSpPr>
          <p:spPr bwMode="auto">
            <a:xfrm>
              <a:off x="3154" y="2646"/>
              <a:ext cx="63" cy="0"/>
            </a:xfrm>
            <a:prstGeom prst="line">
              <a:avLst/>
            </a:prstGeom>
            <a:noFill/>
            <a:ln w="19050" cap="rnd">
              <a:solidFill>
                <a:srgbClr val="2F469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sp>
          <p:nvSpPr>
            <p:cNvPr id="27" name="Freeform 49">
              <a:extLst>
                <a:ext uri="{FF2B5EF4-FFF2-40B4-BE49-F238E27FC236}">
                  <a16:creationId xmlns="" xmlns:a16="http://schemas.microsoft.com/office/drawing/2014/main" id="{4D38E145-2352-9A28-4D78-AB3EBBA3E68A}"/>
                </a:ext>
              </a:extLst>
            </p:cNvPr>
            <p:cNvSpPr>
              <a:spLocks/>
            </p:cNvSpPr>
            <p:nvPr/>
          </p:nvSpPr>
          <p:spPr bwMode="auto">
            <a:xfrm>
              <a:off x="3028" y="2709"/>
              <a:ext cx="78" cy="46"/>
            </a:xfrm>
            <a:custGeom>
              <a:avLst/>
              <a:gdLst>
                <a:gd name="T0" fmla="*/ 0 w 78"/>
                <a:gd name="T1" fmla="*/ 15 h 46"/>
                <a:gd name="T2" fmla="*/ 31 w 78"/>
                <a:gd name="T3" fmla="*/ 46 h 46"/>
                <a:gd name="T4" fmla="*/ 78 w 78"/>
                <a:gd name="T5" fmla="*/ 0 h 46"/>
              </a:gdLst>
              <a:ahLst/>
              <a:cxnLst>
                <a:cxn ang="0">
                  <a:pos x="T0" y="T1"/>
                </a:cxn>
                <a:cxn ang="0">
                  <a:pos x="T2" y="T3"/>
                </a:cxn>
                <a:cxn ang="0">
                  <a:pos x="T4" y="T5"/>
                </a:cxn>
              </a:cxnLst>
              <a:rect l="0" t="0" r="r" b="b"/>
              <a:pathLst>
                <a:path w="78" h="46">
                  <a:moveTo>
                    <a:pt x="0" y="15"/>
                  </a:moveTo>
                  <a:lnTo>
                    <a:pt x="31" y="46"/>
                  </a:lnTo>
                  <a:lnTo>
                    <a:pt x="78" y="0"/>
                  </a:lnTo>
                </a:path>
              </a:pathLst>
            </a:custGeom>
            <a:noFill/>
            <a:ln w="19050" cap="rnd">
              <a:solidFill>
                <a:srgbClr val="2F469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sp>
          <p:nvSpPr>
            <p:cNvPr id="28" name="Line 50">
              <a:extLst>
                <a:ext uri="{FF2B5EF4-FFF2-40B4-BE49-F238E27FC236}">
                  <a16:creationId xmlns="" xmlns:a16="http://schemas.microsoft.com/office/drawing/2014/main" id="{7835C5B3-5F52-BB99-051E-C90F22FEE841}"/>
                </a:ext>
              </a:extLst>
            </p:cNvPr>
            <p:cNvSpPr>
              <a:spLocks noChangeShapeType="1"/>
            </p:cNvSpPr>
            <p:nvPr/>
          </p:nvSpPr>
          <p:spPr bwMode="auto">
            <a:xfrm>
              <a:off x="3154" y="2740"/>
              <a:ext cx="63" cy="0"/>
            </a:xfrm>
            <a:prstGeom prst="line">
              <a:avLst/>
            </a:prstGeom>
            <a:noFill/>
            <a:ln w="19050" cap="rnd">
              <a:solidFill>
                <a:srgbClr val="2F469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29" name="Zástupný symbol pro text 10">
            <a:extLst>
              <a:ext uri="{FF2B5EF4-FFF2-40B4-BE49-F238E27FC236}">
                <a16:creationId xmlns="" xmlns:a16="http://schemas.microsoft.com/office/drawing/2014/main" id="{13A2C362-50D8-C8E2-6D55-0E291DDFB7E3}"/>
              </a:ext>
            </a:extLst>
          </p:cNvPr>
          <p:cNvSpPr txBox="1">
            <a:spLocks/>
          </p:cNvSpPr>
          <p:nvPr/>
        </p:nvSpPr>
        <p:spPr>
          <a:xfrm>
            <a:off x="8415298" y="4772379"/>
            <a:ext cx="2720813" cy="960000"/>
          </a:xfrm>
          <a:prstGeom prst="rect">
            <a:avLst/>
          </a:prstGeom>
        </p:spPr>
        <p:txBody>
          <a:bodyPr/>
          <a:lstStyle>
            <a:lvl1pPr marL="174625" indent="-174625" algn="l" defTabSz="914400" rtl="0" eaLnBrk="1" latinLnBrk="0" hangingPunct="1">
              <a:spcBef>
                <a:spcPct val="20000"/>
              </a:spcBef>
              <a:buFont typeface="Wingdings" pitchFamily="2" charset="2"/>
              <a:buChar char="§"/>
              <a:defRPr sz="2000" kern="1200">
                <a:solidFill>
                  <a:srgbClr val="404040"/>
                </a:solidFill>
                <a:latin typeface="Calibri" pitchFamily="34" charset="0"/>
                <a:ea typeface="+mn-ea"/>
                <a:cs typeface="Arial" pitchFamily="34" charset="0"/>
              </a:defRPr>
            </a:lvl1pPr>
            <a:lvl2pPr marL="444500" indent="-203200" algn="l" defTabSz="914400" rtl="0" eaLnBrk="1" latinLnBrk="0" hangingPunct="1">
              <a:spcBef>
                <a:spcPct val="20000"/>
              </a:spcBef>
              <a:buSzPct val="100000"/>
              <a:buFont typeface="Wingdings" panose="05000000000000000000" pitchFamily="2" charset="2"/>
              <a:buChar char="§"/>
              <a:defRPr sz="1800" kern="1200">
                <a:solidFill>
                  <a:srgbClr val="404040"/>
                </a:solidFill>
                <a:latin typeface="Calibri" pitchFamily="34" charset="0"/>
                <a:ea typeface="+mn-ea"/>
                <a:cs typeface="Arial" pitchFamily="34" charset="0"/>
              </a:defRPr>
            </a:lvl2pPr>
            <a:lvl3pPr marL="622300" indent="-127000" algn="l" defTabSz="914400" rtl="0" eaLnBrk="1" latinLnBrk="0" hangingPunct="1">
              <a:spcBef>
                <a:spcPct val="20000"/>
              </a:spcBef>
              <a:buSzPct val="100000"/>
              <a:buFont typeface="Arial" pitchFamily="34" charset="0"/>
              <a:buNone/>
              <a:defRPr sz="1800" kern="1200">
                <a:solidFill>
                  <a:srgbClr val="404040"/>
                </a:solidFill>
                <a:latin typeface="Calibri" pitchFamily="34" charset="0"/>
                <a:ea typeface="+mn-ea"/>
                <a:cs typeface="Arial" pitchFamily="34" charset="0"/>
              </a:defRPr>
            </a:lvl3pPr>
            <a:lvl4pPr marL="901700" indent="-139700" algn="l" defTabSz="914400" rtl="0" eaLnBrk="1" latinLnBrk="0" hangingPunct="1">
              <a:spcBef>
                <a:spcPct val="20000"/>
              </a:spcBef>
              <a:buFont typeface="Arial" pitchFamily="34" charset="0"/>
              <a:buNone/>
              <a:defRPr sz="1600" kern="1200">
                <a:solidFill>
                  <a:srgbClr val="404040"/>
                </a:solidFill>
                <a:latin typeface="Calibri" pitchFamily="34" charset="0"/>
                <a:ea typeface="+mn-ea"/>
                <a:cs typeface="Arial" pitchFamily="34" charset="0"/>
              </a:defRPr>
            </a:lvl4pPr>
            <a:lvl5pPr marL="1257300" indent="-139700" algn="l" defTabSz="914400" rtl="0" eaLnBrk="1" latinLnBrk="0" hangingPunct="1">
              <a:spcBef>
                <a:spcPct val="20000"/>
              </a:spcBef>
              <a:buFont typeface="Arial" pitchFamily="34" charset="0"/>
              <a:buNone/>
              <a:defRPr sz="1400" kern="1200">
                <a:solidFill>
                  <a:srgbClr val="404040"/>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cs-CZ" sz="1300" b="0" i="0" u="none" strike="noStrike" kern="1200" cap="none" spc="0" normalizeH="0" baseline="0" noProof="0">
                <a:ln>
                  <a:noFill/>
                </a:ln>
                <a:solidFill>
                  <a:srgbClr val="000000">
                    <a:lumMod val="95000"/>
                    <a:lumOff val="5000"/>
                  </a:srgbClr>
                </a:solidFill>
                <a:effectLst/>
                <a:uLnTx/>
                <a:uFillTx/>
                <a:latin typeface="Arial" panose="020B0604020202020204"/>
                <a:ea typeface="+mn-ea"/>
                <a:cs typeface="Arial" pitchFamily="34" charset="0"/>
              </a:rPr>
              <a:t>Sběr dat byl realizován </a:t>
            </a:r>
          </a:p>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cs-CZ" sz="1300" b="1" i="0" u="none" strike="noStrike" kern="1200" cap="none" spc="0" normalizeH="0" baseline="0" noProof="0">
                <a:ln>
                  <a:noFill/>
                </a:ln>
                <a:solidFill>
                  <a:srgbClr val="000000">
                    <a:lumMod val="95000"/>
                    <a:lumOff val="5000"/>
                  </a:srgbClr>
                </a:solidFill>
                <a:effectLst/>
                <a:uLnTx/>
                <a:uFillTx/>
                <a:latin typeface="Arial" panose="020B0604020202020204"/>
                <a:ea typeface="+mn-ea"/>
                <a:cs typeface="Arial" pitchFamily="34" charset="0"/>
              </a:rPr>
              <a:t>3. - 15. 8. 2023</a:t>
            </a:r>
          </a:p>
          <a:p>
            <a:pPr marL="0" marR="0" lvl="0" indent="0"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GB" sz="1300" b="0" i="0" u="none" strike="noStrike" kern="1200" cap="none" spc="0" normalizeH="0" baseline="0" noProof="0">
              <a:ln>
                <a:noFill/>
              </a:ln>
              <a:solidFill>
                <a:srgbClr val="404040"/>
              </a:solidFill>
              <a:effectLst/>
              <a:uLnTx/>
              <a:uFillTx/>
              <a:latin typeface="Arial" panose="020B0604020202020204"/>
              <a:ea typeface="+mn-ea"/>
              <a:cs typeface="Arial" pitchFamily="34" charset="0"/>
            </a:endParaRPr>
          </a:p>
        </p:txBody>
      </p:sp>
      <p:grpSp>
        <p:nvGrpSpPr>
          <p:cNvPr id="30" name="Group 19">
            <a:extLst>
              <a:ext uri="{FF2B5EF4-FFF2-40B4-BE49-F238E27FC236}">
                <a16:creationId xmlns="" xmlns:a16="http://schemas.microsoft.com/office/drawing/2014/main" id="{C4A1F81A-F089-44FA-E33C-8B0FFAD81076}"/>
              </a:ext>
            </a:extLst>
          </p:cNvPr>
          <p:cNvGrpSpPr>
            <a:grpSpLocks noChangeAspect="1"/>
          </p:cNvGrpSpPr>
          <p:nvPr/>
        </p:nvGrpSpPr>
        <p:grpSpPr bwMode="auto">
          <a:xfrm>
            <a:off x="8498134" y="3927934"/>
            <a:ext cx="512468" cy="520155"/>
            <a:chOff x="5448" y="2047"/>
            <a:chExt cx="357" cy="358"/>
          </a:xfrm>
        </p:grpSpPr>
        <p:sp>
          <p:nvSpPr>
            <p:cNvPr id="32" name="Freeform 20">
              <a:extLst>
                <a:ext uri="{FF2B5EF4-FFF2-40B4-BE49-F238E27FC236}">
                  <a16:creationId xmlns="" xmlns:a16="http://schemas.microsoft.com/office/drawing/2014/main" id="{4DDEA047-9C12-494F-88A8-71D7F02D32B5}"/>
                </a:ext>
              </a:extLst>
            </p:cNvPr>
            <p:cNvSpPr>
              <a:spLocks/>
            </p:cNvSpPr>
            <p:nvPr/>
          </p:nvSpPr>
          <p:spPr bwMode="auto">
            <a:xfrm>
              <a:off x="5541" y="2218"/>
              <a:ext cx="78" cy="125"/>
            </a:xfrm>
            <a:custGeom>
              <a:avLst/>
              <a:gdLst>
                <a:gd name="T0" fmla="*/ 0 w 20"/>
                <a:gd name="T1" fmla="*/ 24 h 32"/>
                <a:gd name="T2" fmla="*/ 0 w 20"/>
                <a:gd name="T3" fmla="*/ 24 h 32"/>
                <a:gd name="T4" fmla="*/ 8 w 20"/>
                <a:gd name="T5" fmla="*/ 32 h 32"/>
                <a:gd name="T6" fmla="*/ 12 w 20"/>
                <a:gd name="T7" fmla="*/ 32 h 32"/>
                <a:gd name="T8" fmla="*/ 20 w 20"/>
                <a:gd name="T9" fmla="*/ 24 h 32"/>
                <a:gd name="T10" fmla="*/ 20 w 20"/>
                <a:gd name="T11" fmla="*/ 24 h 32"/>
                <a:gd name="T12" fmla="*/ 20 w 20"/>
                <a:gd name="T13" fmla="*/ 24 h 32"/>
                <a:gd name="T14" fmla="*/ 12 w 20"/>
                <a:gd name="T15" fmla="*/ 16 h 32"/>
                <a:gd name="T16" fmla="*/ 8 w 20"/>
                <a:gd name="T17" fmla="*/ 16 h 32"/>
                <a:gd name="T18" fmla="*/ 12 w 20"/>
                <a:gd name="T19" fmla="*/ 16 h 32"/>
                <a:gd name="T20" fmla="*/ 20 w 20"/>
                <a:gd name="T21" fmla="*/ 8 h 32"/>
                <a:gd name="T22" fmla="*/ 20 w 20"/>
                <a:gd name="T23" fmla="*/ 8 h 32"/>
                <a:gd name="T24" fmla="*/ 20 w 20"/>
                <a:gd name="T25" fmla="*/ 8 h 32"/>
                <a:gd name="T26" fmla="*/ 12 w 20"/>
                <a:gd name="T27" fmla="*/ 0 h 32"/>
                <a:gd name="T28" fmla="*/ 8 w 20"/>
                <a:gd name="T29" fmla="*/ 0 h 32"/>
                <a:gd name="T30" fmla="*/ 0 w 20"/>
                <a:gd name="T31" fmla="*/ 8 h 32"/>
                <a:gd name="T32" fmla="*/ 0 w 20"/>
                <a:gd name="T33"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32">
                  <a:moveTo>
                    <a:pt x="0" y="24"/>
                  </a:moveTo>
                  <a:cubicBezTo>
                    <a:pt x="0" y="24"/>
                    <a:pt x="0" y="24"/>
                    <a:pt x="0" y="24"/>
                  </a:cubicBezTo>
                  <a:cubicBezTo>
                    <a:pt x="0" y="28"/>
                    <a:pt x="4" y="32"/>
                    <a:pt x="8" y="32"/>
                  </a:cubicBezTo>
                  <a:cubicBezTo>
                    <a:pt x="12" y="32"/>
                    <a:pt x="12" y="32"/>
                    <a:pt x="12" y="32"/>
                  </a:cubicBezTo>
                  <a:cubicBezTo>
                    <a:pt x="16" y="32"/>
                    <a:pt x="20" y="28"/>
                    <a:pt x="20" y="24"/>
                  </a:cubicBezTo>
                  <a:cubicBezTo>
                    <a:pt x="20" y="24"/>
                    <a:pt x="20" y="24"/>
                    <a:pt x="20" y="24"/>
                  </a:cubicBezTo>
                  <a:cubicBezTo>
                    <a:pt x="20" y="24"/>
                    <a:pt x="20" y="24"/>
                    <a:pt x="20" y="24"/>
                  </a:cubicBezTo>
                  <a:cubicBezTo>
                    <a:pt x="20" y="20"/>
                    <a:pt x="16" y="16"/>
                    <a:pt x="12" y="16"/>
                  </a:cubicBezTo>
                  <a:cubicBezTo>
                    <a:pt x="8" y="16"/>
                    <a:pt x="8" y="16"/>
                    <a:pt x="8" y="16"/>
                  </a:cubicBezTo>
                  <a:cubicBezTo>
                    <a:pt x="12" y="16"/>
                    <a:pt x="12" y="16"/>
                    <a:pt x="12" y="16"/>
                  </a:cubicBezTo>
                  <a:cubicBezTo>
                    <a:pt x="16" y="16"/>
                    <a:pt x="20" y="12"/>
                    <a:pt x="20" y="8"/>
                  </a:cubicBezTo>
                  <a:cubicBezTo>
                    <a:pt x="20" y="8"/>
                    <a:pt x="20" y="8"/>
                    <a:pt x="20" y="8"/>
                  </a:cubicBezTo>
                  <a:cubicBezTo>
                    <a:pt x="20" y="8"/>
                    <a:pt x="20" y="8"/>
                    <a:pt x="20" y="8"/>
                  </a:cubicBezTo>
                  <a:cubicBezTo>
                    <a:pt x="20" y="4"/>
                    <a:pt x="16" y="0"/>
                    <a:pt x="12" y="0"/>
                  </a:cubicBezTo>
                  <a:cubicBezTo>
                    <a:pt x="8" y="0"/>
                    <a:pt x="8" y="0"/>
                    <a:pt x="8" y="0"/>
                  </a:cubicBezTo>
                  <a:cubicBezTo>
                    <a:pt x="4" y="0"/>
                    <a:pt x="0" y="4"/>
                    <a:pt x="0" y="8"/>
                  </a:cubicBezTo>
                  <a:cubicBezTo>
                    <a:pt x="0" y="8"/>
                    <a:pt x="0" y="8"/>
                    <a:pt x="0" y="8"/>
                  </a:cubicBezTo>
                </a:path>
              </a:pathLst>
            </a:custGeom>
            <a:grpFill/>
            <a:ln w="19050" cap="rnd">
              <a:solidFill>
                <a:srgbClr val="2F469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a:ln>
                  <a:noFill/>
                </a:ln>
                <a:solidFill>
                  <a:srgbClr val="FFFFFF"/>
                </a:solidFill>
                <a:effectLst/>
                <a:uLnTx/>
                <a:uFillTx/>
                <a:latin typeface="Arial"/>
                <a:ea typeface="+mn-ea"/>
                <a:cs typeface="+mn-cs"/>
              </a:endParaRPr>
            </a:p>
          </p:txBody>
        </p:sp>
        <p:sp>
          <p:nvSpPr>
            <p:cNvPr id="33" name="Freeform 21">
              <a:extLst>
                <a:ext uri="{FF2B5EF4-FFF2-40B4-BE49-F238E27FC236}">
                  <a16:creationId xmlns="" xmlns:a16="http://schemas.microsoft.com/office/drawing/2014/main" id="{E44C1F9D-0E34-267F-779D-5862933EFCEE}"/>
                </a:ext>
              </a:extLst>
            </p:cNvPr>
            <p:cNvSpPr>
              <a:spLocks/>
            </p:cNvSpPr>
            <p:nvPr/>
          </p:nvSpPr>
          <p:spPr bwMode="auto">
            <a:xfrm>
              <a:off x="5448" y="2094"/>
              <a:ext cx="357" cy="311"/>
            </a:xfrm>
            <a:custGeom>
              <a:avLst/>
              <a:gdLst>
                <a:gd name="T0" fmla="*/ 88 w 92"/>
                <a:gd name="T1" fmla="*/ 80 h 80"/>
                <a:gd name="T2" fmla="*/ 4 w 92"/>
                <a:gd name="T3" fmla="*/ 80 h 80"/>
                <a:gd name="T4" fmla="*/ 0 w 92"/>
                <a:gd name="T5" fmla="*/ 76 h 80"/>
                <a:gd name="T6" fmla="*/ 0 w 92"/>
                <a:gd name="T7" fmla="*/ 4 h 80"/>
                <a:gd name="T8" fmla="*/ 4 w 92"/>
                <a:gd name="T9" fmla="*/ 0 h 80"/>
                <a:gd name="T10" fmla="*/ 88 w 92"/>
                <a:gd name="T11" fmla="*/ 0 h 80"/>
                <a:gd name="T12" fmla="*/ 92 w 92"/>
                <a:gd name="T13" fmla="*/ 4 h 80"/>
                <a:gd name="T14" fmla="*/ 92 w 92"/>
                <a:gd name="T15" fmla="*/ 76 h 80"/>
                <a:gd name="T16" fmla="*/ 88 w 92"/>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8" y="80"/>
                  </a:moveTo>
                  <a:cubicBezTo>
                    <a:pt x="4" y="80"/>
                    <a:pt x="4" y="80"/>
                    <a:pt x="4" y="80"/>
                  </a:cubicBezTo>
                  <a:cubicBezTo>
                    <a:pt x="2" y="80"/>
                    <a:pt x="0" y="78"/>
                    <a:pt x="0" y="76"/>
                  </a:cubicBezTo>
                  <a:cubicBezTo>
                    <a:pt x="0" y="4"/>
                    <a:pt x="0" y="4"/>
                    <a:pt x="0" y="4"/>
                  </a:cubicBezTo>
                  <a:cubicBezTo>
                    <a:pt x="0" y="2"/>
                    <a:pt x="2" y="0"/>
                    <a:pt x="4" y="0"/>
                  </a:cubicBezTo>
                  <a:cubicBezTo>
                    <a:pt x="88" y="0"/>
                    <a:pt x="88" y="0"/>
                    <a:pt x="88" y="0"/>
                  </a:cubicBezTo>
                  <a:cubicBezTo>
                    <a:pt x="90" y="0"/>
                    <a:pt x="92" y="2"/>
                    <a:pt x="92" y="4"/>
                  </a:cubicBezTo>
                  <a:cubicBezTo>
                    <a:pt x="92" y="76"/>
                    <a:pt x="92" y="76"/>
                    <a:pt x="92" y="76"/>
                  </a:cubicBezTo>
                  <a:cubicBezTo>
                    <a:pt x="92" y="78"/>
                    <a:pt x="90" y="80"/>
                    <a:pt x="88" y="80"/>
                  </a:cubicBezTo>
                  <a:close/>
                </a:path>
              </a:pathLst>
            </a:custGeom>
            <a:grpFill/>
            <a:ln w="19050" cap="rnd">
              <a:solidFill>
                <a:srgbClr val="2F469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a:ln>
                  <a:noFill/>
                </a:ln>
                <a:solidFill>
                  <a:srgbClr val="FFFFFF"/>
                </a:solidFill>
                <a:effectLst/>
                <a:uLnTx/>
                <a:uFillTx/>
                <a:latin typeface="Arial"/>
                <a:ea typeface="+mn-ea"/>
                <a:cs typeface="+mn-cs"/>
              </a:endParaRPr>
            </a:p>
          </p:txBody>
        </p:sp>
        <p:sp>
          <p:nvSpPr>
            <p:cNvPr id="39" name="Line 22">
              <a:extLst>
                <a:ext uri="{FF2B5EF4-FFF2-40B4-BE49-F238E27FC236}">
                  <a16:creationId xmlns="" xmlns:a16="http://schemas.microsoft.com/office/drawing/2014/main" id="{755480D9-4088-B516-6FE4-C600E414B7F0}"/>
                </a:ext>
              </a:extLst>
            </p:cNvPr>
            <p:cNvSpPr>
              <a:spLocks noChangeShapeType="1"/>
            </p:cNvSpPr>
            <p:nvPr/>
          </p:nvSpPr>
          <p:spPr bwMode="auto">
            <a:xfrm>
              <a:off x="5448" y="2172"/>
              <a:ext cx="357" cy="0"/>
            </a:xfrm>
            <a:prstGeom prst="line">
              <a:avLst/>
            </a:prstGeom>
            <a:grpFill/>
            <a:ln w="19050" cap="rnd">
              <a:solidFill>
                <a:srgbClr val="2F469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a:ln>
                  <a:noFill/>
                </a:ln>
                <a:solidFill>
                  <a:srgbClr val="FFFFFF"/>
                </a:solidFill>
                <a:effectLst/>
                <a:uLnTx/>
                <a:uFillTx/>
                <a:latin typeface="Arial"/>
                <a:ea typeface="+mn-ea"/>
                <a:cs typeface="+mn-cs"/>
              </a:endParaRPr>
            </a:p>
          </p:txBody>
        </p:sp>
        <p:sp>
          <p:nvSpPr>
            <p:cNvPr id="40" name="Line 23">
              <a:extLst>
                <a:ext uri="{FF2B5EF4-FFF2-40B4-BE49-F238E27FC236}">
                  <a16:creationId xmlns="" xmlns:a16="http://schemas.microsoft.com/office/drawing/2014/main" id="{A3736026-D928-E6E7-8A45-FE0E363B4F36}"/>
                </a:ext>
              </a:extLst>
            </p:cNvPr>
            <p:cNvSpPr>
              <a:spLocks noChangeShapeType="1"/>
            </p:cNvSpPr>
            <p:nvPr/>
          </p:nvSpPr>
          <p:spPr bwMode="auto">
            <a:xfrm>
              <a:off x="5743" y="2047"/>
              <a:ext cx="0" cy="78"/>
            </a:xfrm>
            <a:prstGeom prst="line">
              <a:avLst/>
            </a:prstGeom>
            <a:grpFill/>
            <a:ln w="19050" cap="rnd">
              <a:solidFill>
                <a:srgbClr val="2F469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a:ln>
                  <a:noFill/>
                </a:ln>
                <a:solidFill>
                  <a:srgbClr val="FFFFFF"/>
                </a:solidFill>
                <a:effectLst/>
                <a:uLnTx/>
                <a:uFillTx/>
                <a:latin typeface="Arial"/>
                <a:ea typeface="+mn-ea"/>
                <a:cs typeface="+mn-cs"/>
              </a:endParaRPr>
            </a:p>
          </p:txBody>
        </p:sp>
        <p:sp>
          <p:nvSpPr>
            <p:cNvPr id="41" name="Line 24">
              <a:extLst>
                <a:ext uri="{FF2B5EF4-FFF2-40B4-BE49-F238E27FC236}">
                  <a16:creationId xmlns="" xmlns:a16="http://schemas.microsoft.com/office/drawing/2014/main" id="{17AAE292-9D02-C691-2BBA-11213DF04662}"/>
                </a:ext>
              </a:extLst>
            </p:cNvPr>
            <p:cNvSpPr>
              <a:spLocks noChangeShapeType="1"/>
            </p:cNvSpPr>
            <p:nvPr/>
          </p:nvSpPr>
          <p:spPr bwMode="auto">
            <a:xfrm>
              <a:off x="5510" y="2047"/>
              <a:ext cx="0" cy="78"/>
            </a:xfrm>
            <a:prstGeom prst="line">
              <a:avLst/>
            </a:prstGeom>
            <a:grpFill/>
            <a:ln w="19050" cap="rnd">
              <a:solidFill>
                <a:srgbClr val="2F469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a:ln>
                  <a:noFill/>
                </a:ln>
                <a:solidFill>
                  <a:srgbClr val="FFFFFF"/>
                </a:solidFill>
                <a:effectLst/>
                <a:uLnTx/>
                <a:uFillTx/>
                <a:latin typeface="Arial"/>
                <a:ea typeface="+mn-ea"/>
                <a:cs typeface="+mn-cs"/>
              </a:endParaRPr>
            </a:p>
          </p:txBody>
        </p:sp>
        <p:sp>
          <p:nvSpPr>
            <p:cNvPr id="42" name="Freeform 25">
              <a:extLst>
                <a:ext uri="{FF2B5EF4-FFF2-40B4-BE49-F238E27FC236}">
                  <a16:creationId xmlns="" xmlns:a16="http://schemas.microsoft.com/office/drawing/2014/main" id="{8A3EB0C3-8207-CB22-04AB-BC5D12765D31}"/>
                </a:ext>
              </a:extLst>
            </p:cNvPr>
            <p:cNvSpPr>
              <a:spLocks/>
            </p:cNvSpPr>
            <p:nvPr/>
          </p:nvSpPr>
          <p:spPr bwMode="auto">
            <a:xfrm>
              <a:off x="5665" y="2218"/>
              <a:ext cx="31" cy="125"/>
            </a:xfrm>
            <a:custGeom>
              <a:avLst/>
              <a:gdLst>
                <a:gd name="T0" fmla="*/ 31 w 31"/>
                <a:gd name="T1" fmla="*/ 125 h 125"/>
                <a:gd name="T2" fmla="*/ 31 w 31"/>
                <a:gd name="T3" fmla="*/ 0 h 125"/>
                <a:gd name="T4" fmla="*/ 0 w 31"/>
                <a:gd name="T5" fmla="*/ 31 h 125"/>
              </a:gdLst>
              <a:ahLst/>
              <a:cxnLst>
                <a:cxn ang="0">
                  <a:pos x="T0" y="T1"/>
                </a:cxn>
                <a:cxn ang="0">
                  <a:pos x="T2" y="T3"/>
                </a:cxn>
                <a:cxn ang="0">
                  <a:pos x="T4" y="T5"/>
                </a:cxn>
              </a:cxnLst>
              <a:rect l="0" t="0" r="r" b="b"/>
              <a:pathLst>
                <a:path w="31" h="125">
                  <a:moveTo>
                    <a:pt x="31" y="125"/>
                  </a:moveTo>
                  <a:lnTo>
                    <a:pt x="31" y="0"/>
                  </a:lnTo>
                  <a:lnTo>
                    <a:pt x="0" y="31"/>
                  </a:lnTo>
                </a:path>
              </a:pathLst>
            </a:custGeom>
            <a:grpFill/>
            <a:ln w="19050" cap="rnd">
              <a:solidFill>
                <a:srgbClr val="2F469C"/>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a:ln>
                  <a:noFill/>
                </a:ln>
                <a:solidFill>
                  <a:srgbClr val="FFFFFF"/>
                </a:solidFill>
                <a:effectLst/>
                <a:uLnTx/>
                <a:uFillTx/>
                <a:latin typeface="Arial"/>
                <a:ea typeface="+mn-ea"/>
                <a:cs typeface="+mn-cs"/>
              </a:endParaRPr>
            </a:p>
          </p:txBody>
        </p:sp>
      </p:grpSp>
      <p:grpSp>
        <p:nvGrpSpPr>
          <p:cNvPr id="44" name="Group 7">
            <a:extLst>
              <a:ext uri="{FF2B5EF4-FFF2-40B4-BE49-F238E27FC236}">
                <a16:creationId xmlns="" xmlns:a16="http://schemas.microsoft.com/office/drawing/2014/main" id="{91F9DDAE-310D-A23B-BE7D-06D6F35A8904}"/>
              </a:ext>
            </a:extLst>
          </p:cNvPr>
          <p:cNvGrpSpPr>
            <a:grpSpLocks noChangeAspect="1"/>
          </p:cNvGrpSpPr>
          <p:nvPr/>
        </p:nvGrpSpPr>
        <p:grpSpPr bwMode="auto">
          <a:xfrm>
            <a:off x="641878" y="2023752"/>
            <a:ext cx="571090" cy="571458"/>
            <a:chOff x="282" y="954"/>
            <a:chExt cx="1548" cy="1549"/>
          </a:xfrm>
        </p:grpSpPr>
        <p:sp>
          <p:nvSpPr>
            <p:cNvPr id="45" name="Line 8">
              <a:extLst>
                <a:ext uri="{FF2B5EF4-FFF2-40B4-BE49-F238E27FC236}">
                  <a16:creationId xmlns="" xmlns:a16="http://schemas.microsoft.com/office/drawing/2014/main" id="{54A3591A-9ABE-F40F-5CC1-838323101C12}"/>
                </a:ext>
              </a:extLst>
            </p:cNvPr>
            <p:cNvSpPr>
              <a:spLocks noChangeShapeType="1"/>
            </p:cNvSpPr>
            <p:nvPr/>
          </p:nvSpPr>
          <p:spPr bwMode="auto">
            <a:xfrm flipV="1">
              <a:off x="1023" y="1426"/>
              <a:ext cx="336" cy="336"/>
            </a:xfrm>
            <a:prstGeom prst="line">
              <a:avLst/>
            </a:prstGeom>
            <a:noFill/>
            <a:ln w="19050" cap="rnd">
              <a:solidFill>
                <a:srgbClr val="2F469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46" name="Freeform 9">
              <a:extLst>
                <a:ext uri="{FF2B5EF4-FFF2-40B4-BE49-F238E27FC236}">
                  <a16:creationId xmlns="" xmlns:a16="http://schemas.microsoft.com/office/drawing/2014/main" id="{01EF7B96-5685-38E7-B16A-85F33B53571F}"/>
                </a:ext>
              </a:extLst>
            </p:cNvPr>
            <p:cNvSpPr>
              <a:spLocks/>
            </p:cNvSpPr>
            <p:nvPr/>
          </p:nvSpPr>
          <p:spPr bwMode="auto">
            <a:xfrm>
              <a:off x="1359" y="954"/>
              <a:ext cx="471" cy="472"/>
            </a:xfrm>
            <a:custGeom>
              <a:avLst/>
              <a:gdLst>
                <a:gd name="T0" fmla="*/ 471 w 471"/>
                <a:gd name="T1" fmla="*/ 202 h 472"/>
                <a:gd name="T2" fmla="*/ 201 w 471"/>
                <a:gd name="T3" fmla="*/ 472 h 472"/>
                <a:gd name="T4" fmla="*/ 0 w 471"/>
                <a:gd name="T5" fmla="*/ 472 h 472"/>
                <a:gd name="T6" fmla="*/ 0 w 471"/>
                <a:gd name="T7" fmla="*/ 270 h 472"/>
                <a:gd name="T8" fmla="*/ 269 w 471"/>
                <a:gd name="T9" fmla="*/ 0 h 472"/>
                <a:gd name="T10" fmla="*/ 269 w 471"/>
                <a:gd name="T11" fmla="*/ 202 h 472"/>
                <a:gd name="T12" fmla="*/ 471 w 471"/>
                <a:gd name="T13" fmla="*/ 202 h 472"/>
              </a:gdLst>
              <a:ahLst/>
              <a:cxnLst>
                <a:cxn ang="0">
                  <a:pos x="T0" y="T1"/>
                </a:cxn>
                <a:cxn ang="0">
                  <a:pos x="T2" y="T3"/>
                </a:cxn>
                <a:cxn ang="0">
                  <a:pos x="T4" y="T5"/>
                </a:cxn>
                <a:cxn ang="0">
                  <a:pos x="T6" y="T7"/>
                </a:cxn>
                <a:cxn ang="0">
                  <a:pos x="T8" y="T9"/>
                </a:cxn>
                <a:cxn ang="0">
                  <a:pos x="T10" y="T11"/>
                </a:cxn>
                <a:cxn ang="0">
                  <a:pos x="T12" y="T13"/>
                </a:cxn>
              </a:cxnLst>
              <a:rect l="0" t="0" r="r" b="b"/>
              <a:pathLst>
                <a:path w="471" h="472">
                  <a:moveTo>
                    <a:pt x="471" y="202"/>
                  </a:moveTo>
                  <a:lnTo>
                    <a:pt x="201" y="472"/>
                  </a:lnTo>
                  <a:lnTo>
                    <a:pt x="0" y="472"/>
                  </a:lnTo>
                  <a:lnTo>
                    <a:pt x="0" y="270"/>
                  </a:lnTo>
                  <a:lnTo>
                    <a:pt x="269" y="0"/>
                  </a:lnTo>
                  <a:lnTo>
                    <a:pt x="269" y="202"/>
                  </a:lnTo>
                  <a:lnTo>
                    <a:pt x="471" y="202"/>
                  </a:lnTo>
                  <a:close/>
                </a:path>
              </a:pathLst>
            </a:custGeom>
            <a:noFill/>
            <a:ln w="19050" cap="rnd">
              <a:solidFill>
                <a:srgbClr val="2F469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47" name="Freeform 10">
              <a:extLst>
                <a:ext uri="{FF2B5EF4-FFF2-40B4-BE49-F238E27FC236}">
                  <a16:creationId xmlns="" xmlns:a16="http://schemas.microsoft.com/office/drawing/2014/main" id="{0E71B455-9A9B-93EB-93FA-85247FA3CB74}"/>
                </a:ext>
              </a:extLst>
            </p:cNvPr>
            <p:cNvSpPr>
              <a:spLocks/>
            </p:cNvSpPr>
            <p:nvPr/>
          </p:nvSpPr>
          <p:spPr bwMode="auto">
            <a:xfrm>
              <a:off x="282" y="1022"/>
              <a:ext cx="1480" cy="1481"/>
            </a:xfrm>
            <a:custGeom>
              <a:avLst/>
              <a:gdLst>
                <a:gd name="T0" fmla="*/ 719 w 719"/>
                <a:gd name="T1" fmla="*/ 359 h 719"/>
                <a:gd name="T2" fmla="*/ 360 w 719"/>
                <a:gd name="T3" fmla="*/ 719 h 719"/>
                <a:gd name="T4" fmla="*/ 0 w 719"/>
                <a:gd name="T5" fmla="*/ 359 h 719"/>
                <a:gd name="T6" fmla="*/ 360 w 719"/>
                <a:gd name="T7" fmla="*/ 0 h 719"/>
              </a:gdLst>
              <a:ahLst/>
              <a:cxnLst>
                <a:cxn ang="0">
                  <a:pos x="T0" y="T1"/>
                </a:cxn>
                <a:cxn ang="0">
                  <a:pos x="T2" y="T3"/>
                </a:cxn>
                <a:cxn ang="0">
                  <a:pos x="T4" y="T5"/>
                </a:cxn>
                <a:cxn ang="0">
                  <a:pos x="T6" y="T7"/>
                </a:cxn>
              </a:cxnLst>
              <a:rect l="0" t="0" r="r" b="b"/>
              <a:pathLst>
                <a:path w="719" h="719">
                  <a:moveTo>
                    <a:pt x="719" y="359"/>
                  </a:moveTo>
                  <a:cubicBezTo>
                    <a:pt x="719" y="558"/>
                    <a:pt x="558" y="719"/>
                    <a:pt x="360" y="719"/>
                  </a:cubicBezTo>
                  <a:cubicBezTo>
                    <a:pt x="161" y="719"/>
                    <a:pt x="0" y="558"/>
                    <a:pt x="0" y="359"/>
                  </a:cubicBezTo>
                  <a:cubicBezTo>
                    <a:pt x="0" y="161"/>
                    <a:pt x="161" y="0"/>
                    <a:pt x="360" y="0"/>
                  </a:cubicBezTo>
                </a:path>
              </a:pathLst>
            </a:custGeom>
            <a:noFill/>
            <a:ln w="19050" cap="rnd">
              <a:solidFill>
                <a:srgbClr val="2F469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48" name="Freeform 11">
              <a:extLst>
                <a:ext uri="{FF2B5EF4-FFF2-40B4-BE49-F238E27FC236}">
                  <a16:creationId xmlns="" xmlns:a16="http://schemas.microsoft.com/office/drawing/2014/main" id="{B42709E1-D8AE-F4B3-DFE4-99E07254D360}"/>
                </a:ext>
              </a:extLst>
            </p:cNvPr>
            <p:cNvSpPr>
              <a:spLocks/>
            </p:cNvSpPr>
            <p:nvPr/>
          </p:nvSpPr>
          <p:spPr bwMode="auto">
            <a:xfrm>
              <a:off x="282" y="1022"/>
              <a:ext cx="1480" cy="1481"/>
            </a:xfrm>
            <a:custGeom>
              <a:avLst/>
              <a:gdLst>
                <a:gd name="T0" fmla="*/ 691 w 719"/>
                <a:gd name="T1" fmla="*/ 219 h 719"/>
                <a:gd name="T2" fmla="*/ 719 w 719"/>
                <a:gd name="T3" fmla="*/ 359 h 719"/>
                <a:gd name="T4" fmla="*/ 691 w 719"/>
                <a:gd name="T5" fmla="*/ 499 h 719"/>
                <a:gd name="T6" fmla="*/ 614 w 719"/>
                <a:gd name="T7" fmla="*/ 614 h 719"/>
                <a:gd name="T8" fmla="*/ 500 w 719"/>
                <a:gd name="T9" fmla="*/ 691 h 719"/>
                <a:gd name="T10" fmla="*/ 360 w 719"/>
                <a:gd name="T11" fmla="*/ 719 h 719"/>
                <a:gd name="T12" fmla="*/ 220 w 719"/>
                <a:gd name="T13" fmla="*/ 691 h 719"/>
                <a:gd name="T14" fmla="*/ 105 w 719"/>
                <a:gd name="T15" fmla="*/ 614 h 719"/>
                <a:gd name="T16" fmla="*/ 28 w 719"/>
                <a:gd name="T17" fmla="*/ 499 h 719"/>
                <a:gd name="T18" fmla="*/ 0 w 719"/>
                <a:gd name="T19" fmla="*/ 359 h 719"/>
                <a:gd name="T20" fmla="*/ 28 w 719"/>
                <a:gd name="T21" fmla="*/ 219 h 719"/>
                <a:gd name="T22" fmla="*/ 105 w 719"/>
                <a:gd name="T23" fmla="*/ 105 h 719"/>
                <a:gd name="T24" fmla="*/ 220 w 719"/>
                <a:gd name="T25" fmla="*/ 28 h 719"/>
                <a:gd name="T26" fmla="*/ 360 w 719"/>
                <a:gd name="T27" fmla="*/ 0 h 719"/>
                <a:gd name="T28" fmla="*/ 500 w 719"/>
                <a:gd name="T29" fmla="*/ 28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9" h="719">
                  <a:moveTo>
                    <a:pt x="691" y="219"/>
                  </a:moveTo>
                  <a:cubicBezTo>
                    <a:pt x="709" y="262"/>
                    <a:pt x="719" y="310"/>
                    <a:pt x="719" y="359"/>
                  </a:cubicBezTo>
                  <a:cubicBezTo>
                    <a:pt x="719" y="409"/>
                    <a:pt x="709" y="456"/>
                    <a:pt x="691" y="499"/>
                  </a:cubicBezTo>
                  <a:cubicBezTo>
                    <a:pt x="673" y="542"/>
                    <a:pt x="647" y="581"/>
                    <a:pt x="614" y="614"/>
                  </a:cubicBezTo>
                  <a:cubicBezTo>
                    <a:pt x="581" y="646"/>
                    <a:pt x="543" y="673"/>
                    <a:pt x="500" y="691"/>
                  </a:cubicBezTo>
                  <a:cubicBezTo>
                    <a:pt x="457" y="709"/>
                    <a:pt x="409" y="719"/>
                    <a:pt x="360" y="719"/>
                  </a:cubicBezTo>
                  <a:cubicBezTo>
                    <a:pt x="310" y="719"/>
                    <a:pt x="263" y="709"/>
                    <a:pt x="220" y="691"/>
                  </a:cubicBezTo>
                  <a:cubicBezTo>
                    <a:pt x="177" y="673"/>
                    <a:pt x="138" y="646"/>
                    <a:pt x="105" y="614"/>
                  </a:cubicBezTo>
                  <a:cubicBezTo>
                    <a:pt x="73" y="581"/>
                    <a:pt x="46" y="542"/>
                    <a:pt x="28" y="499"/>
                  </a:cubicBezTo>
                  <a:cubicBezTo>
                    <a:pt x="10" y="456"/>
                    <a:pt x="0" y="409"/>
                    <a:pt x="0" y="359"/>
                  </a:cubicBezTo>
                  <a:cubicBezTo>
                    <a:pt x="0" y="310"/>
                    <a:pt x="10" y="262"/>
                    <a:pt x="28" y="219"/>
                  </a:cubicBezTo>
                  <a:cubicBezTo>
                    <a:pt x="46" y="176"/>
                    <a:pt x="73" y="138"/>
                    <a:pt x="105" y="105"/>
                  </a:cubicBezTo>
                  <a:cubicBezTo>
                    <a:pt x="138" y="72"/>
                    <a:pt x="177" y="46"/>
                    <a:pt x="220" y="28"/>
                  </a:cubicBezTo>
                  <a:cubicBezTo>
                    <a:pt x="263" y="10"/>
                    <a:pt x="310" y="0"/>
                    <a:pt x="360" y="0"/>
                  </a:cubicBezTo>
                  <a:cubicBezTo>
                    <a:pt x="409" y="0"/>
                    <a:pt x="457" y="10"/>
                    <a:pt x="500" y="28"/>
                  </a:cubicBezTo>
                </a:path>
              </a:pathLst>
            </a:custGeom>
            <a:noFill/>
            <a:ln w="19050" cap="rnd">
              <a:solidFill>
                <a:srgbClr val="2F469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49" name="Freeform 12">
              <a:extLst>
                <a:ext uri="{FF2B5EF4-FFF2-40B4-BE49-F238E27FC236}">
                  <a16:creationId xmlns="" xmlns:a16="http://schemas.microsoft.com/office/drawing/2014/main" id="{D4A29C68-26DE-35C8-A82E-67FBA1A2FEF7}"/>
                </a:ext>
              </a:extLst>
            </p:cNvPr>
            <p:cNvSpPr>
              <a:spLocks/>
            </p:cNvSpPr>
            <p:nvPr/>
          </p:nvSpPr>
          <p:spPr bwMode="auto">
            <a:xfrm>
              <a:off x="653" y="1393"/>
              <a:ext cx="739" cy="739"/>
            </a:xfrm>
            <a:custGeom>
              <a:avLst/>
              <a:gdLst>
                <a:gd name="T0" fmla="*/ 345 w 359"/>
                <a:gd name="T1" fmla="*/ 109 h 359"/>
                <a:gd name="T2" fmla="*/ 359 w 359"/>
                <a:gd name="T3" fmla="*/ 179 h 359"/>
                <a:gd name="T4" fmla="*/ 345 w 359"/>
                <a:gd name="T5" fmla="*/ 249 h 359"/>
                <a:gd name="T6" fmla="*/ 307 w 359"/>
                <a:gd name="T7" fmla="*/ 307 h 359"/>
                <a:gd name="T8" fmla="*/ 250 w 359"/>
                <a:gd name="T9" fmla="*/ 345 h 359"/>
                <a:gd name="T10" fmla="*/ 180 w 359"/>
                <a:gd name="T11" fmla="*/ 359 h 359"/>
                <a:gd name="T12" fmla="*/ 110 w 359"/>
                <a:gd name="T13" fmla="*/ 345 h 359"/>
                <a:gd name="T14" fmla="*/ 52 w 359"/>
                <a:gd name="T15" fmla="*/ 307 h 359"/>
                <a:gd name="T16" fmla="*/ 14 w 359"/>
                <a:gd name="T17" fmla="*/ 249 h 359"/>
                <a:gd name="T18" fmla="*/ 0 w 359"/>
                <a:gd name="T19" fmla="*/ 179 h 359"/>
                <a:gd name="T20" fmla="*/ 14 w 359"/>
                <a:gd name="T21" fmla="*/ 109 h 359"/>
                <a:gd name="T22" fmla="*/ 52 w 359"/>
                <a:gd name="T23" fmla="*/ 52 h 359"/>
                <a:gd name="T24" fmla="*/ 110 w 359"/>
                <a:gd name="T25" fmla="*/ 14 h 359"/>
                <a:gd name="T26" fmla="*/ 180 w 359"/>
                <a:gd name="T27" fmla="*/ 0 h 359"/>
                <a:gd name="T28" fmla="*/ 250 w 359"/>
                <a:gd name="T29" fmla="*/ 14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9" h="359">
                  <a:moveTo>
                    <a:pt x="345" y="109"/>
                  </a:moveTo>
                  <a:cubicBezTo>
                    <a:pt x="354" y="131"/>
                    <a:pt x="359" y="155"/>
                    <a:pt x="359" y="179"/>
                  </a:cubicBezTo>
                  <a:cubicBezTo>
                    <a:pt x="359" y="204"/>
                    <a:pt x="354" y="228"/>
                    <a:pt x="345" y="249"/>
                  </a:cubicBezTo>
                  <a:cubicBezTo>
                    <a:pt x="336" y="271"/>
                    <a:pt x="323" y="290"/>
                    <a:pt x="307" y="307"/>
                  </a:cubicBezTo>
                  <a:cubicBezTo>
                    <a:pt x="291" y="323"/>
                    <a:pt x="271" y="336"/>
                    <a:pt x="250" y="345"/>
                  </a:cubicBezTo>
                  <a:cubicBezTo>
                    <a:pt x="228" y="354"/>
                    <a:pt x="204" y="359"/>
                    <a:pt x="180" y="359"/>
                  </a:cubicBezTo>
                  <a:cubicBezTo>
                    <a:pt x="155" y="359"/>
                    <a:pt x="131" y="354"/>
                    <a:pt x="110" y="345"/>
                  </a:cubicBezTo>
                  <a:cubicBezTo>
                    <a:pt x="88" y="336"/>
                    <a:pt x="69" y="323"/>
                    <a:pt x="52" y="307"/>
                  </a:cubicBezTo>
                  <a:cubicBezTo>
                    <a:pt x="36" y="290"/>
                    <a:pt x="23" y="271"/>
                    <a:pt x="14" y="249"/>
                  </a:cubicBezTo>
                  <a:cubicBezTo>
                    <a:pt x="5" y="228"/>
                    <a:pt x="0" y="204"/>
                    <a:pt x="0" y="179"/>
                  </a:cubicBezTo>
                  <a:cubicBezTo>
                    <a:pt x="0" y="155"/>
                    <a:pt x="5" y="131"/>
                    <a:pt x="14" y="109"/>
                  </a:cubicBezTo>
                  <a:cubicBezTo>
                    <a:pt x="23" y="88"/>
                    <a:pt x="36" y="68"/>
                    <a:pt x="52" y="52"/>
                  </a:cubicBezTo>
                  <a:cubicBezTo>
                    <a:pt x="69" y="36"/>
                    <a:pt x="88" y="23"/>
                    <a:pt x="110" y="14"/>
                  </a:cubicBezTo>
                  <a:cubicBezTo>
                    <a:pt x="131" y="5"/>
                    <a:pt x="155" y="0"/>
                    <a:pt x="180" y="0"/>
                  </a:cubicBezTo>
                  <a:cubicBezTo>
                    <a:pt x="204" y="0"/>
                    <a:pt x="228" y="5"/>
                    <a:pt x="250" y="14"/>
                  </a:cubicBezTo>
                </a:path>
              </a:pathLst>
            </a:custGeom>
            <a:noFill/>
            <a:ln w="19050" cap="rnd">
              <a:solidFill>
                <a:srgbClr val="2F469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grpSp>
      <p:cxnSp>
        <p:nvCxnSpPr>
          <p:cNvPr id="50" name="Straight Connector 3">
            <a:extLst>
              <a:ext uri="{FF2B5EF4-FFF2-40B4-BE49-F238E27FC236}">
                <a16:creationId xmlns="" xmlns:a16="http://schemas.microsoft.com/office/drawing/2014/main" id="{76FF55D2-5485-58DE-0201-24339704D323}"/>
              </a:ext>
            </a:extLst>
          </p:cNvPr>
          <p:cNvCxnSpPr>
            <a:cxnSpLocks/>
          </p:cNvCxnSpPr>
          <p:nvPr/>
        </p:nvCxnSpPr>
        <p:spPr>
          <a:xfrm>
            <a:off x="672833" y="2738356"/>
            <a:ext cx="2431638" cy="0"/>
          </a:xfrm>
          <a:prstGeom prst="line">
            <a:avLst/>
          </a:prstGeom>
          <a:ln w="28575">
            <a:solidFill>
              <a:srgbClr val="2F469C"/>
            </a:solidFill>
          </a:ln>
        </p:spPr>
        <p:style>
          <a:lnRef idx="1">
            <a:schemeClr val="accent1"/>
          </a:lnRef>
          <a:fillRef idx="0">
            <a:schemeClr val="accent1"/>
          </a:fillRef>
          <a:effectRef idx="0">
            <a:schemeClr val="accent1"/>
          </a:effectRef>
          <a:fontRef idx="minor">
            <a:schemeClr val="tx1"/>
          </a:fontRef>
        </p:style>
      </p:cxnSp>
      <p:sp>
        <p:nvSpPr>
          <p:cNvPr id="51" name="TextBox 6">
            <a:extLst>
              <a:ext uri="{FF2B5EF4-FFF2-40B4-BE49-F238E27FC236}">
                <a16:creationId xmlns="" xmlns:a16="http://schemas.microsoft.com/office/drawing/2014/main" id="{49561094-A393-DB68-3DA2-D22D759FAC4E}"/>
              </a:ext>
            </a:extLst>
          </p:cNvPr>
          <p:cNvSpPr txBox="1"/>
          <p:nvPr/>
        </p:nvSpPr>
        <p:spPr>
          <a:xfrm>
            <a:off x="1208942" y="2012995"/>
            <a:ext cx="1916015" cy="615553"/>
          </a:xfrm>
          <a:prstGeom prst="rect">
            <a:avLst/>
          </a:prstGeom>
          <a:noFill/>
        </p:spPr>
        <p:txBody>
          <a:bodyPr wrap="square" lIns="108000" tIns="0" rIns="108000" bIns="0" rtlCol="0" anchor="ctr">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a:ln>
                  <a:noFill/>
                </a:ln>
                <a:solidFill>
                  <a:srgbClr val="2F469C"/>
                </a:solidFill>
                <a:effectLst/>
                <a:uLnTx/>
                <a:uFillTx/>
                <a:latin typeface="Arial" panose="020B0604020202020204"/>
                <a:ea typeface="+mn-ea"/>
                <a:cs typeface="+mn-cs"/>
              </a:rPr>
              <a:t>Cíl</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a:ln>
                  <a:noFill/>
                </a:ln>
                <a:solidFill>
                  <a:srgbClr val="2F469C"/>
                </a:solidFill>
                <a:effectLst/>
                <a:uLnTx/>
                <a:uFillTx/>
                <a:latin typeface="Arial" panose="020B0604020202020204"/>
                <a:ea typeface="+mn-ea"/>
                <a:cs typeface="+mn-cs"/>
              </a:rPr>
              <a:t>výzkumu</a:t>
            </a:r>
          </a:p>
        </p:txBody>
      </p:sp>
      <p:cxnSp>
        <p:nvCxnSpPr>
          <p:cNvPr id="52" name="Straight Connector 3">
            <a:extLst>
              <a:ext uri="{FF2B5EF4-FFF2-40B4-BE49-F238E27FC236}">
                <a16:creationId xmlns="" xmlns:a16="http://schemas.microsoft.com/office/drawing/2014/main" id="{A1F8918C-BFA6-CE37-A098-102555BCF98F}"/>
              </a:ext>
            </a:extLst>
          </p:cNvPr>
          <p:cNvCxnSpPr>
            <a:cxnSpLocks/>
          </p:cNvCxnSpPr>
          <p:nvPr/>
        </p:nvCxnSpPr>
        <p:spPr>
          <a:xfrm>
            <a:off x="4671052" y="1741868"/>
            <a:ext cx="2431638" cy="0"/>
          </a:xfrm>
          <a:prstGeom prst="line">
            <a:avLst/>
          </a:prstGeom>
          <a:ln w="28575">
            <a:solidFill>
              <a:srgbClr val="2F469C"/>
            </a:solidFill>
          </a:ln>
        </p:spPr>
        <p:style>
          <a:lnRef idx="1">
            <a:schemeClr val="accent1"/>
          </a:lnRef>
          <a:fillRef idx="0">
            <a:schemeClr val="accent1"/>
          </a:fillRef>
          <a:effectRef idx="0">
            <a:schemeClr val="accent1"/>
          </a:effectRef>
          <a:fontRef idx="minor">
            <a:schemeClr val="tx1"/>
          </a:fontRef>
        </p:style>
      </p:cxnSp>
      <p:sp>
        <p:nvSpPr>
          <p:cNvPr id="53" name="TextBox 6">
            <a:extLst>
              <a:ext uri="{FF2B5EF4-FFF2-40B4-BE49-F238E27FC236}">
                <a16:creationId xmlns="" xmlns:a16="http://schemas.microsoft.com/office/drawing/2014/main" id="{86F65107-49C6-E3B3-3A7D-2946243C284C}"/>
              </a:ext>
            </a:extLst>
          </p:cNvPr>
          <p:cNvSpPr txBox="1"/>
          <p:nvPr/>
        </p:nvSpPr>
        <p:spPr>
          <a:xfrm>
            <a:off x="5165379" y="1053490"/>
            <a:ext cx="1916015" cy="615553"/>
          </a:xfrm>
          <a:prstGeom prst="rect">
            <a:avLst/>
          </a:prstGeom>
          <a:noFill/>
        </p:spPr>
        <p:txBody>
          <a:bodyPr wrap="square" lIns="108000" tIns="0" rIns="108000" bIns="0" rtlCol="0" anchor="ctr">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a:ln>
                  <a:noFill/>
                </a:ln>
                <a:solidFill>
                  <a:srgbClr val="2F469C"/>
                </a:solidFill>
                <a:effectLst/>
                <a:uLnTx/>
                <a:uFillTx/>
                <a:latin typeface="Arial" panose="020B0604020202020204"/>
                <a:ea typeface="+mn-ea"/>
                <a:cs typeface="+mn-cs"/>
              </a:rPr>
              <a:t>Metoda</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a:ln>
                  <a:noFill/>
                </a:ln>
                <a:solidFill>
                  <a:srgbClr val="2F469C"/>
                </a:solidFill>
                <a:effectLst/>
                <a:uLnTx/>
                <a:uFillTx/>
                <a:latin typeface="Arial" panose="020B0604020202020204"/>
                <a:ea typeface="+mn-ea"/>
                <a:cs typeface="+mn-cs"/>
              </a:rPr>
              <a:t>sběru dat</a:t>
            </a:r>
          </a:p>
        </p:txBody>
      </p:sp>
      <p:grpSp>
        <p:nvGrpSpPr>
          <p:cNvPr id="54" name="Group 5">
            <a:extLst>
              <a:ext uri="{FF2B5EF4-FFF2-40B4-BE49-F238E27FC236}">
                <a16:creationId xmlns="" xmlns:a16="http://schemas.microsoft.com/office/drawing/2014/main" id="{091A52C3-EF6E-ACD1-37E8-904EC4AE18E0}"/>
              </a:ext>
            </a:extLst>
          </p:cNvPr>
          <p:cNvGrpSpPr>
            <a:grpSpLocks noChangeAspect="1"/>
          </p:cNvGrpSpPr>
          <p:nvPr/>
        </p:nvGrpSpPr>
        <p:grpSpPr bwMode="auto">
          <a:xfrm>
            <a:off x="4597909" y="1085555"/>
            <a:ext cx="561987" cy="560610"/>
            <a:chOff x="2054" y="1649"/>
            <a:chExt cx="408" cy="407"/>
          </a:xfrm>
        </p:grpSpPr>
        <p:sp>
          <p:nvSpPr>
            <p:cNvPr id="55" name="Freeform 6">
              <a:extLst>
                <a:ext uri="{FF2B5EF4-FFF2-40B4-BE49-F238E27FC236}">
                  <a16:creationId xmlns="" xmlns:a16="http://schemas.microsoft.com/office/drawing/2014/main" id="{8005342D-3FBC-CDDF-1355-F5B54A2046B0}"/>
                </a:ext>
              </a:extLst>
            </p:cNvPr>
            <p:cNvSpPr>
              <a:spLocks/>
            </p:cNvSpPr>
            <p:nvPr/>
          </p:nvSpPr>
          <p:spPr bwMode="auto">
            <a:xfrm>
              <a:off x="2054" y="1649"/>
              <a:ext cx="408" cy="407"/>
            </a:xfrm>
            <a:custGeom>
              <a:avLst/>
              <a:gdLst>
                <a:gd name="T0" fmla="*/ 192 w 192"/>
                <a:gd name="T1" fmla="*/ 110 h 192"/>
                <a:gd name="T2" fmla="*/ 192 w 192"/>
                <a:gd name="T3" fmla="*/ 82 h 192"/>
                <a:gd name="T4" fmla="*/ 170 w 192"/>
                <a:gd name="T5" fmla="*/ 78 h 192"/>
                <a:gd name="T6" fmla="*/ 161 w 192"/>
                <a:gd name="T7" fmla="*/ 56 h 192"/>
                <a:gd name="T8" fmla="*/ 174 w 192"/>
                <a:gd name="T9" fmla="*/ 38 h 192"/>
                <a:gd name="T10" fmla="*/ 154 w 192"/>
                <a:gd name="T11" fmla="*/ 18 h 192"/>
                <a:gd name="T12" fmla="*/ 136 w 192"/>
                <a:gd name="T13" fmla="*/ 31 h 192"/>
                <a:gd name="T14" fmla="*/ 114 w 192"/>
                <a:gd name="T15" fmla="*/ 22 h 192"/>
                <a:gd name="T16" fmla="*/ 110 w 192"/>
                <a:gd name="T17" fmla="*/ 0 h 192"/>
                <a:gd name="T18" fmla="*/ 82 w 192"/>
                <a:gd name="T19" fmla="*/ 0 h 192"/>
                <a:gd name="T20" fmla="*/ 78 w 192"/>
                <a:gd name="T21" fmla="*/ 22 h 192"/>
                <a:gd name="T22" fmla="*/ 56 w 192"/>
                <a:gd name="T23" fmla="*/ 31 h 192"/>
                <a:gd name="T24" fmla="*/ 38 w 192"/>
                <a:gd name="T25" fmla="*/ 18 h 192"/>
                <a:gd name="T26" fmla="*/ 18 w 192"/>
                <a:gd name="T27" fmla="*/ 38 h 192"/>
                <a:gd name="T28" fmla="*/ 31 w 192"/>
                <a:gd name="T29" fmla="*/ 56 h 192"/>
                <a:gd name="T30" fmla="*/ 22 w 192"/>
                <a:gd name="T31" fmla="*/ 78 h 192"/>
                <a:gd name="T32" fmla="*/ 0 w 192"/>
                <a:gd name="T33" fmla="*/ 82 h 192"/>
                <a:gd name="T34" fmla="*/ 0 w 192"/>
                <a:gd name="T35" fmla="*/ 110 h 192"/>
                <a:gd name="T36" fmla="*/ 22 w 192"/>
                <a:gd name="T37" fmla="*/ 114 h 192"/>
                <a:gd name="T38" fmla="*/ 31 w 192"/>
                <a:gd name="T39" fmla="*/ 136 h 192"/>
                <a:gd name="T40" fmla="*/ 18 w 192"/>
                <a:gd name="T41" fmla="*/ 154 h 192"/>
                <a:gd name="T42" fmla="*/ 38 w 192"/>
                <a:gd name="T43" fmla="*/ 174 h 192"/>
                <a:gd name="T44" fmla="*/ 56 w 192"/>
                <a:gd name="T45" fmla="*/ 161 h 192"/>
                <a:gd name="T46" fmla="*/ 78 w 192"/>
                <a:gd name="T47" fmla="*/ 170 h 192"/>
                <a:gd name="T48" fmla="*/ 82 w 192"/>
                <a:gd name="T49" fmla="*/ 192 h 192"/>
                <a:gd name="T50" fmla="*/ 110 w 192"/>
                <a:gd name="T51" fmla="*/ 192 h 192"/>
                <a:gd name="T52" fmla="*/ 114 w 192"/>
                <a:gd name="T53" fmla="*/ 170 h 192"/>
                <a:gd name="T54" fmla="*/ 136 w 192"/>
                <a:gd name="T55" fmla="*/ 161 h 192"/>
                <a:gd name="T56" fmla="*/ 154 w 192"/>
                <a:gd name="T57" fmla="*/ 174 h 192"/>
                <a:gd name="T58" fmla="*/ 174 w 192"/>
                <a:gd name="T59" fmla="*/ 154 h 192"/>
                <a:gd name="T60" fmla="*/ 161 w 192"/>
                <a:gd name="T61" fmla="*/ 136 h 192"/>
                <a:gd name="T62" fmla="*/ 170 w 192"/>
                <a:gd name="T63" fmla="*/ 114 h 192"/>
                <a:gd name="T64" fmla="*/ 192 w 192"/>
                <a:gd name="T65" fmla="*/ 11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2" h="192">
                  <a:moveTo>
                    <a:pt x="192" y="110"/>
                  </a:moveTo>
                  <a:cubicBezTo>
                    <a:pt x="192" y="82"/>
                    <a:pt x="192" y="82"/>
                    <a:pt x="192" y="82"/>
                  </a:cubicBezTo>
                  <a:cubicBezTo>
                    <a:pt x="170" y="78"/>
                    <a:pt x="170" y="78"/>
                    <a:pt x="170" y="78"/>
                  </a:cubicBezTo>
                  <a:cubicBezTo>
                    <a:pt x="168" y="70"/>
                    <a:pt x="165" y="63"/>
                    <a:pt x="161" y="56"/>
                  </a:cubicBezTo>
                  <a:cubicBezTo>
                    <a:pt x="174" y="38"/>
                    <a:pt x="174" y="38"/>
                    <a:pt x="174" y="38"/>
                  </a:cubicBezTo>
                  <a:cubicBezTo>
                    <a:pt x="154" y="18"/>
                    <a:pt x="154" y="18"/>
                    <a:pt x="154" y="18"/>
                  </a:cubicBezTo>
                  <a:cubicBezTo>
                    <a:pt x="136" y="31"/>
                    <a:pt x="136" y="31"/>
                    <a:pt x="136" y="31"/>
                  </a:cubicBezTo>
                  <a:cubicBezTo>
                    <a:pt x="129" y="27"/>
                    <a:pt x="122" y="24"/>
                    <a:pt x="114" y="22"/>
                  </a:cubicBezTo>
                  <a:cubicBezTo>
                    <a:pt x="110" y="0"/>
                    <a:pt x="110" y="0"/>
                    <a:pt x="110" y="0"/>
                  </a:cubicBezTo>
                  <a:cubicBezTo>
                    <a:pt x="82" y="0"/>
                    <a:pt x="82" y="0"/>
                    <a:pt x="82" y="0"/>
                  </a:cubicBezTo>
                  <a:cubicBezTo>
                    <a:pt x="78" y="22"/>
                    <a:pt x="78" y="22"/>
                    <a:pt x="78" y="22"/>
                  </a:cubicBezTo>
                  <a:cubicBezTo>
                    <a:pt x="70" y="24"/>
                    <a:pt x="63" y="27"/>
                    <a:pt x="56" y="31"/>
                  </a:cubicBezTo>
                  <a:cubicBezTo>
                    <a:pt x="38" y="18"/>
                    <a:pt x="38" y="18"/>
                    <a:pt x="38" y="18"/>
                  </a:cubicBezTo>
                  <a:cubicBezTo>
                    <a:pt x="18" y="38"/>
                    <a:pt x="18" y="38"/>
                    <a:pt x="18" y="38"/>
                  </a:cubicBezTo>
                  <a:cubicBezTo>
                    <a:pt x="31" y="56"/>
                    <a:pt x="31" y="56"/>
                    <a:pt x="31" y="56"/>
                  </a:cubicBezTo>
                  <a:cubicBezTo>
                    <a:pt x="27" y="63"/>
                    <a:pt x="24" y="70"/>
                    <a:pt x="22" y="78"/>
                  </a:cubicBezTo>
                  <a:cubicBezTo>
                    <a:pt x="0" y="82"/>
                    <a:pt x="0" y="82"/>
                    <a:pt x="0" y="82"/>
                  </a:cubicBezTo>
                  <a:cubicBezTo>
                    <a:pt x="0" y="110"/>
                    <a:pt x="0" y="110"/>
                    <a:pt x="0" y="110"/>
                  </a:cubicBezTo>
                  <a:cubicBezTo>
                    <a:pt x="22" y="114"/>
                    <a:pt x="22" y="114"/>
                    <a:pt x="22" y="114"/>
                  </a:cubicBezTo>
                  <a:cubicBezTo>
                    <a:pt x="24" y="122"/>
                    <a:pt x="27" y="129"/>
                    <a:pt x="31" y="136"/>
                  </a:cubicBezTo>
                  <a:cubicBezTo>
                    <a:pt x="18" y="154"/>
                    <a:pt x="18" y="154"/>
                    <a:pt x="18" y="154"/>
                  </a:cubicBezTo>
                  <a:cubicBezTo>
                    <a:pt x="38" y="174"/>
                    <a:pt x="38" y="174"/>
                    <a:pt x="38" y="174"/>
                  </a:cubicBezTo>
                  <a:cubicBezTo>
                    <a:pt x="56" y="161"/>
                    <a:pt x="56" y="161"/>
                    <a:pt x="56" y="161"/>
                  </a:cubicBezTo>
                  <a:cubicBezTo>
                    <a:pt x="63" y="165"/>
                    <a:pt x="70" y="168"/>
                    <a:pt x="78" y="170"/>
                  </a:cubicBezTo>
                  <a:cubicBezTo>
                    <a:pt x="82" y="192"/>
                    <a:pt x="82" y="192"/>
                    <a:pt x="82" y="192"/>
                  </a:cubicBezTo>
                  <a:cubicBezTo>
                    <a:pt x="110" y="192"/>
                    <a:pt x="110" y="192"/>
                    <a:pt x="110" y="192"/>
                  </a:cubicBezTo>
                  <a:cubicBezTo>
                    <a:pt x="114" y="170"/>
                    <a:pt x="114" y="170"/>
                    <a:pt x="114" y="170"/>
                  </a:cubicBezTo>
                  <a:cubicBezTo>
                    <a:pt x="122" y="168"/>
                    <a:pt x="129" y="165"/>
                    <a:pt x="136" y="161"/>
                  </a:cubicBezTo>
                  <a:cubicBezTo>
                    <a:pt x="154" y="174"/>
                    <a:pt x="154" y="174"/>
                    <a:pt x="154" y="174"/>
                  </a:cubicBezTo>
                  <a:cubicBezTo>
                    <a:pt x="174" y="154"/>
                    <a:pt x="174" y="154"/>
                    <a:pt x="174" y="154"/>
                  </a:cubicBezTo>
                  <a:cubicBezTo>
                    <a:pt x="161" y="136"/>
                    <a:pt x="161" y="136"/>
                    <a:pt x="161" y="136"/>
                  </a:cubicBezTo>
                  <a:cubicBezTo>
                    <a:pt x="165" y="129"/>
                    <a:pt x="168" y="122"/>
                    <a:pt x="170" y="114"/>
                  </a:cubicBezTo>
                  <a:lnTo>
                    <a:pt x="192" y="110"/>
                  </a:lnTo>
                  <a:close/>
                </a:path>
              </a:pathLst>
            </a:custGeom>
            <a:noFill/>
            <a:ln w="19050" cap="rnd">
              <a:solidFill>
                <a:srgbClr val="154A9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Freeform 7">
              <a:extLst>
                <a:ext uri="{FF2B5EF4-FFF2-40B4-BE49-F238E27FC236}">
                  <a16:creationId xmlns="" xmlns:a16="http://schemas.microsoft.com/office/drawing/2014/main" id="{FA0453EE-1ED2-8E3A-D711-8BA54E2671C8}"/>
                </a:ext>
              </a:extLst>
            </p:cNvPr>
            <p:cNvSpPr>
              <a:spLocks/>
            </p:cNvSpPr>
            <p:nvPr/>
          </p:nvSpPr>
          <p:spPr bwMode="auto">
            <a:xfrm>
              <a:off x="2156" y="1751"/>
              <a:ext cx="153" cy="153"/>
            </a:xfrm>
            <a:custGeom>
              <a:avLst/>
              <a:gdLst>
                <a:gd name="T0" fmla="*/ 72 w 72"/>
                <a:gd name="T1" fmla="*/ 7 h 72"/>
                <a:gd name="T2" fmla="*/ 48 w 72"/>
                <a:gd name="T3" fmla="*/ 0 h 72"/>
                <a:gd name="T4" fmla="*/ 0 w 72"/>
                <a:gd name="T5" fmla="*/ 48 h 72"/>
                <a:gd name="T6" fmla="*/ 6 w 72"/>
                <a:gd name="T7" fmla="*/ 72 h 72"/>
              </a:gdLst>
              <a:ahLst/>
              <a:cxnLst>
                <a:cxn ang="0">
                  <a:pos x="T0" y="T1"/>
                </a:cxn>
                <a:cxn ang="0">
                  <a:pos x="T2" y="T3"/>
                </a:cxn>
                <a:cxn ang="0">
                  <a:pos x="T4" y="T5"/>
                </a:cxn>
                <a:cxn ang="0">
                  <a:pos x="T6" y="T7"/>
                </a:cxn>
              </a:cxnLst>
              <a:rect l="0" t="0" r="r" b="b"/>
              <a:pathLst>
                <a:path w="72" h="72">
                  <a:moveTo>
                    <a:pt x="72" y="7"/>
                  </a:moveTo>
                  <a:cubicBezTo>
                    <a:pt x="65" y="2"/>
                    <a:pt x="57" y="0"/>
                    <a:pt x="48" y="0"/>
                  </a:cubicBezTo>
                  <a:cubicBezTo>
                    <a:pt x="21" y="0"/>
                    <a:pt x="0" y="21"/>
                    <a:pt x="0" y="48"/>
                  </a:cubicBezTo>
                  <a:cubicBezTo>
                    <a:pt x="0" y="57"/>
                    <a:pt x="2" y="65"/>
                    <a:pt x="6" y="72"/>
                  </a:cubicBezTo>
                </a:path>
              </a:pathLst>
            </a:custGeom>
            <a:noFill/>
            <a:ln w="19050" cap="rnd">
              <a:solidFill>
                <a:srgbClr val="154A9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Freeform 8">
              <a:extLst>
                <a:ext uri="{FF2B5EF4-FFF2-40B4-BE49-F238E27FC236}">
                  <a16:creationId xmlns="" xmlns:a16="http://schemas.microsoft.com/office/drawing/2014/main" id="{8E67622E-B7F8-12FC-CBA6-2157764ADC58}"/>
                </a:ext>
              </a:extLst>
            </p:cNvPr>
            <p:cNvSpPr>
              <a:spLocks/>
            </p:cNvSpPr>
            <p:nvPr/>
          </p:nvSpPr>
          <p:spPr bwMode="auto">
            <a:xfrm>
              <a:off x="2345" y="1802"/>
              <a:ext cx="15" cy="102"/>
            </a:xfrm>
            <a:custGeom>
              <a:avLst/>
              <a:gdLst>
                <a:gd name="T0" fmla="*/ 1 w 7"/>
                <a:gd name="T1" fmla="*/ 48 h 48"/>
                <a:gd name="T2" fmla="*/ 7 w 7"/>
                <a:gd name="T3" fmla="*/ 24 h 48"/>
                <a:gd name="T4" fmla="*/ 0 w 7"/>
                <a:gd name="T5" fmla="*/ 0 h 48"/>
              </a:gdLst>
              <a:ahLst/>
              <a:cxnLst>
                <a:cxn ang="0">
                  <a:pos x="T0" y="T1"/>
                </a:cxn>
                <a:cxn ang="0">
                  <a:pos x="T2" y="T3"/>
                </a:cxn>
                <a:cxn ang="0">
                  <a:pos x="T4" y="T5"/>
                </a:cxn>
              </a:cxnLst>
              <a:rect l="0" t="0" r="r" b="b"/>
              <a:pathLst>
                <a:path w="7" h="48">
                  <a:moveTo>
                    <a:pt x="1" y="48"/>
                  </a:moveTo>
                  <a:cubicBezTo>
                    <a:pt x="5" y="41"/>
                    <a:pt x="7" y="33"/>
                    <a:pt x="7" y="24"/>
                  </a:cubicBezTo>
                  <a:cubicBezTo>
                    <a:pt x="7" y="15"/>
                    <a:pt x="5" y="7"/>
                    <a:pt x="0" y="0"/>
                  </a:cubicBezTo>
                </a:path>
              </a:pathLst>
            </a:custGeom>
            <a:noFill/>
            <a:ln w="19050" cap="rnd">
              <a:solidFill>
                <a:srgbClr val="154A9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Line 9">
              <a:extLst>
                <a:ext uri="{FF2B5EF4-FFF2-40B4-BE49-F238E27FC236}">
                  <a16:creationId xmlns="" xmlns:a16="http://schemas.microsoft.com/office/drawing/2014/main" id="{A0246252-6941-745A-6E5A-897B112C6E4C}"/>
                </a:ext>
              </a:extLst>
            </p:cNvPr>
            <p:cNvSpPr>
              <a:spLocks noChangeShapeType="1"/>
            </p:cNvSpPr>
            <p:nvPr/>
          </p:nvSpPr>
          <p:spPr bwMode="auto">
            <a:xfrm flipV="1">
              <a:off x="2270" y="1776"/>
              <a:ext cx="64" cy="64"/>
            </a:xfrm>
            <a:prstGeom prst="line">
              <a:avLst/>
            </a:prstGeom>
            <a:noFill/>
            <a:ln w="19050" cap="rnd">
              <a:solidFill>
                <a:srgbClr val="154A9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Oval 10">
              <a:extLst>
                <a:ext uri="{FF2B5EF4-FFF2-40B4-BE49-F238E27FC236}">
                  <a16:creationId xmlns="" xmlns:a16="http://schemas.microsoft.com/office/drawing/2014/main" id="{C439BF57-DC87-0830-CAE3-79C881B76AE3}"/>
                </a:ext>
              </a:extLst>
            </p:cNvPr>
            <p:cNvSpPr>
              <a:spLocks noChangeArrowheads="1"/>
            </p:cNvSpPr>
            <p:nvPr/>
          </p:nvSpPr>
          <p:spPr bwMode="auto">
            <a:xfrm>
              <a:off x="2241" y="1836"/>
              <a:ext cx="34" cy="34"/>
            </a:xfrm>
            <a:prstGeom prst="ellipse">
              <a:avLst/>
            </a:prstGeom>
            <a:noFill/>
            <a:ln w="19050" cap="flat">
              <a:solidFill>
                <a:srgbClr val="154A9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cxnSp>
        <p:nvCxnSpPr>
          <p:cNvPr id="60" name="Straight Connector 3">
            <a:extLst>
              <a:ext uri="{FF2B5EF4-FFF2-40B4-BE49-F238E27FC236}">
                <a16:creationId xmlns="" xmlns:a16="http://schemas.microsoft.com/office/drawing/2014/main" id="{ADD00E57-96BC-0319-CA3C-F524B5506DEC}"/>
              </a:ext>
            </a:extLst>
          </p:cNvPr>
          <p:cNvCxnSpPr>
            <a:cxnSpLocks/>
          </p:cNvCxnSpPr>
          <p:nvPr/>
        </p:nvCxnSpPr>
        <p:spPr>
          <a:xfrm>
            <a:off x="8481629" y="1700808"/>
            <a:ext cx="2431638" cy="0"/>
          </a:xfrm>
          <a:prstGeom prst="line">
            <a:avLst/>
          </a:prstGeom>
          <a:ln w="28575">
            <a:solidFill>
              <a:srgbClr val="2F469C"/>
            </a:solidFill>
          </a:ln>
        </p:spPr>
        <p:style>
          <a:lnRef idx="1">
            <a:schemeClr val="accent1"/>
          </a:lnRef>
          <a:fillRef idx="0">
            <a:schemeClr val="accent1"/>
          </a:fillRef>
          <a:effectRef idx="0">
            <a:schemeClr val="accent1"/>
          </a:effectRef>
          <a:fontRef idx="minor">
            <a:schemeClr val="tx1"/>
          </a:fontRef>
        </p:style>
      </p:cxnSp>
      <p:grpSp>
        <p:nvGrpSpPr>
          <p:cNvPr id="61" name="Group 74">
            <a:extLst>
              <a:ext uri="{FF2B5EF4-FFF2-40B4-BE49-F238E27FC236}">
                <a16:creationId xmlns="" xmlns:a16="http://schemas.microsoft.com/office/drawing/2014/main" id="{43C2DFE8-646A-72BB-122E-3A18495106C0}"/>
              </a:ext>
            </a:extLst>
          </p:cNvPr>
          <p:cNvGrpSpPr>
            <a:grpSpLocks noChangeAspect="1"/>
          </p:cNvGrpSpPr>
          <p:nvPr/>
        </p:nvGrpSpPr>
        <p:grpSpPr bwMode="auto">
          <a:xfrm>
            <a:off x="8400384" y="1026926"/>
            <a:ext cx="467924" cy="528722"/>
            <a:chOff x="1934" y="10"/>
            <a:chExt cx="3802" cy="4296"/>
          </a:xfrm>
        </p:grpSpPr>
        <p:sp>
          <p:nvSpPr>
            <p:cNvPr id="62" name="Freeform 75">
              <a:extLst>
                <a:ext uri="{FF2B5EF4-FFF2-40B4-BE49-F238E27FC236}">
                  <a16:creationId xmlns="" xmlns:a16="http://schemas.microsoft.com/office/drawing/2014/main" id="{67B25871-3588-A86C-3C30-608D8299BDC9}"/>
                </a:ext>
              </a:extLst>
            </p:cNvPr>
            <p:cNvSpPr>
              <a:spLocks noEditPoints="1"/>
            </p:cNvSpPr>
            <p:nvPr/>
          </p:nvSpPr>
          <p:spPr bwMode="auto">
            <a:xfrm>
              <a:off x="1934" y="10"/>
              <a:ext cx="3578" cy="4296"/>
            </a:xfrm>
            <a:custGeom>
              <a:avLst/>
              <a:gdLst>
                <a:gd name="T0" fmla="*/ 1206 w 1709"/>
                <a:gd name="T1" fmla="*/ 13 h 2050"/>
                <a:gd name="T2" fmla="*/ 1030 w 1709"/>
                <a:gd name="T3" fmla="*/ 3 h 2050"/>
                <a:gd name="T4" fmla="*/ 700 w 1709"/>
                <a:gd name="T5" fmla="*/ 51 h 2050"/>
                <a:gd name="T6" fmla="*/ 357 w 1709"/>
                <a:gd name="T7" fmla="*/ 216 h 2050"/>
                <a:gd name="T8" fmla="*/ 221 w 1709"/>
                <a:gd name="T9" fmla="*/ 439 h 2050"/>
                <a:gd name="T10" fmla="*/ 190 w 1709"/>
                <a:gd name="T11" fmla="*/ 548 h 2050"/>
                <a:gd name="T12" fmla="*/ 187 w 1709"/>
                <a:gd name="T13" fmla="*/ 563 h 2050"/>
                <a:gd name="T14" fmla="*/ 158 w 1709"/>
                <a:gd name="T15" fmla="*/ 640 h 2050"/>
                <a:gd name="T16" fmla="*/ 138 w 1709"/>
                <a:gd name="T17" fmla="*/ 688 h 2050"/>
                <a:gd name="T18" fmla="*/ 129 w 1709"/>
                <a:gd name="T19" fmla="*/ 745 h 2050"/>
                <a:gd name="T20" fmla="*/ 178 w 1709"/>
                <a:gd name="T21" fmla="*/ 821 h 2050"/>
                <a:gd name="T22" fmla="*/ 206 w 1709"/>
                <a:gd name="T23" fmla="*/ 856 h 2050"/>
                <a:gd name="T24" fmla="*/ 200 w 1709"/>
                <a:gd name="T25" fmla="*/ 871 h 2050"/>
                <a:gd name="T26" fmla="*/ 51 w 1709"/>
                <a:gd name="T27" fmla="*/ 1114 h 2050"/>
                <a:gd name="T28" fmla="*/ 6 w 1709"/>
                <a:gd name="T29" fmla="*/ 1214 h 2050"/>
                <a:gd name="T30" fmla="*/ 55 w 1709"/>
                <a:gd name="T31" fmla="*/ 1278 h 2050"/>
                <a:gd name="T32" fmla="*/ 55 w 1709"/>
                <a:gd name="T33" fmla="*/ 1278 h 2050"/>
                <a:gd name="T34" fmla="*/ 91 w 1709"/>
                <a:gd name="T35" fmla="*/ 1299 h 2050"/>
                <a:gd name="T36" fmla="*/ 132 w 1709"/>
                <a:gd name="T37" fmla="*/ 1328 h 2050"/>
                <a:gd name="T38" fmla="*/ 128 w 1709"/>
                <a:gd name="T39" fmla="*/ 1362 h 2050"/>
                <a:gd name="T40" fmla="*/ 113 w 1709"/>
                <a:gd name="T41" fmla="*/ 1391 h 2050"/>
                <a:gd name="T42" fmla="*/ 111 w 1709"/>
                <a:gd name="T43" fmla="*/ 1476 h 2050"/>
                <a:gd name="T44" fmla="*/ 143 w 1709"/>
                <a:gd name="T45" fmla="*/ 1501 h 2050"/>
                <a:gd name="T46" fmla="*/ 132 w 1709"/>
                <a:gd name="T47" fmla="*/ 1550 h 2050"/>
                <a:gd name="T48" fmla="*/ 152 w 1709"/>
                <a:gd name="T49" fmla="*/ 1584 h 2050"/>
                <a:gd name="T50" fmla="*/ 176 w 1709"/>
                <a:gd name="T51" fmla="*/ 1599 h 2050"/>
                <a:gd name="T52" fmla="*/ 206 w 1709"/>
                <a:gd name="T53" fmla="*/ 1626 h 2050"/>
                <a:gd name="T54" fmla="*/ 203 w 1709"/>
                <a:gd name="T55" fmla="*/ 1667 h 2050"/>
                <a:gd name="T56" fmla="*/ 198 w 1709"/>
                <a:gd name="T57" fmla="*/ 1694 h 2050"/>
                <a:gd name="T58" fmla="*/ 209 w 1709"/>
                <a:gd name="T59" fmla="*/ 1786 h 2050"/>
                <a:gd name="T60" fmla="*/ 330 w 1709"/>
                <a:gd name="T61" fmla="*/ 1879 h 2050"/>
                <a:gd name="T62" fmla="*/ 358 w 1709"/>
                <a:gd name="T63" fmla="*/ 1876 h 2050"/>
                <a:gd name="T64" fmla="*/ 646 w 1709"/>
                <a:gd name="T65" fmla="*/ 1790 h 2050"/>
                <a:gd name="T66" fmla="*/ 784 w 1709"/>
                <a:gd name="T67" fmla="*/ 2024 h 2050"/>
                <a:gd name="T68" fmla="*/ 817 w 1709"/>
                <a:gd name="T69" fmla="*/ 2050 h 2050"/>
                <a:gd name="T70" fmla="*/ 1674 w 1709"/>
                <a:gd name="T71" fmla="*/ 2048 h 2050"/>
                <a:gd name="T72" fmla="*/ 1701 w 1709"/>
                <a:gd name="T73" fmla="*/ 2034 h 2050"/>
                <a:gd name="T74" fmla="*/ 1706 w 1709"/>
                <a:gd name="T75" fmla="*/ 2003 h 2050"/>
                <a:gd name="T76" fmla="*/ 1671 w 1709"/>
                <a:gd name="T77" fmla="*/ 1938 h 2050"/>
                <a:gd name="T78" fmla="*/ 1649 w 1709"/>
                <a:gd name="T79" fmla="*/ 1901 h 2050"/>
                <a:gd name="T80" fmla="*/ 1611 w 1709"/>
                <a:gd name="T81" fmla="*/ 1804 h 2050"/>
                <a:gd name="T82" fmla="*/ 1571 w 1709"/>
                <a:gd name="T83" fmla="*/ 1605 h 2050"/>
                <a:gd name="T84" fmla="*/ 55 w 1709"/>
                <a:gd name="T85" fmla="*/ 1278 h 2050"/>
                <a:gd name="T86" fmla="*/ 55 w 1709"/>
                <a:gd name="T87" fmla="*/ 1278 h 2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09" h="2050">
                  <a:moveTo>
                    <a:pt x="1206" y="13"/>
                  </a:moveTo>
                  <a:cubicBezTo>
                    <a:pt x="1148" y="3"/>
                    <a:pt x="1089" y="0"/>
                    <a:pt x="1030" y="3"/>
                  </a:cubicBezTo>
                  <a:cubicBezTo>
                    <a:pt x="919" y="11"/>
                    <a:pt x="808" y="27"/>
                    <a:pt x="700" y="51"/>
                  </a:cubicBezTo>
                  <a:cubicBezTo>
                    <a:pt x="546" y="81"/>
                    <a:pt x="434" y="135"/>
                    <a:pt x="357" y="216"/>
                  </a:cubicBezTo>
                  <a:cubicBezTo>
                    <a:pt x="297" y="280"/>
                    <a:pt x="251" y="356"/>
                    <a:pt x="221" y="439"/>
                  </a:cubicBezTo>
                  <a:cubicBezTo>
                    <a:pt x="208" y="475"/>
                    <a:pt x="198" y="511"/>
                    <a:pt x="190" y="548"/>
                  </a:cubicBezTo>
                  <a:cubicBezTo>
                    <a:pt x="187" y="563"/>
                    <a:pt x="187" y="563"/>
                    <a:pt x="187" y="563"/>
                  </a:cubicBezTo>
                  <a:cubicBezTo>
                    <a:pt x="180" y="589"/>
                    <a:pt x="170" y="615"/>
                    <a:pt x="158" y="640"/>
                  </a:cubicBezTo>
                  <a:cubicBezTo>
                    <a:pt x="151" y="656"/>
                    <a:pt x="144" y="671"/>
                    <a:pt x="138" y="688"/>
                  </a:cubicBezTo>
                  <a:cubicBezTo>
                    <a:pt x="130" y="706"/>
                    <a:pt x="127" y="725"/>
                    <a:pt x="129" y="745"/>
                  </a:cubicBezTo>
                  <a:cubicBezTo>
                    <a:pt x="136" y="775"/>
                    <a:pt x="153" y="802"/>
                    <a:pt x="178" y="821"/>
                  </a:cubicBezTo>
                  <a:cubicBezTo>
                    <a:pt x="195" y="836"/>
                    <a:pt x="206" y="847"/>
                    <a:pt x="206" y="856"/>
                  </a:cubicBezTo>
                  <a:cubicBezTo>
                    <a:pt x="205" y="862"/>
                    <a:pt x="203" y="867"/>
                    <a:pt x="200" y="871"/>
                  </a:cubicBezTo>
                  <a:cubicBezTo>
                    <a:pt x="159" y="957"/>
                    <a:pt x="109" y="1039"/>
                    <a:pt x="51" y="1114"/>
                  </a:cubicBezTo>
                  <a:cubicBezTo>
                    <a:pt x="26" y="1144"/>
                    <a:pt x="0" y="1179"/>
                    <a:pt x="6" y="1214"/>
                  </a:cubicBezTo>
                  <a:cubicBezTo>
                    <a:pt x="13" y="1241"/>
                    <a:pt x="31" y="1265"/>
                    <a:pt x="55" y="1278"/>
                  </a:cubicBezTo>
                  <a:cubicBezTo>
                    <a:pt x="55" y="1278"/>
                    <a:pt x="55" y="1278"/>
                    <a:pt x="55" y="1278"/>
                  </a:cubicBezTo>
                  <a:cubicBezTo>
                    <a:pt x="67" y="1286"/>
                    <a:pt x="79" y="1293"/>
                    <a:pt x="91" y="1299"/>
                  </a:cubicBezTo>
                  <a:cubicBezTo>
                    <a:pt x="106" y="1306"/>
                    <a:pt x="130" y="1319"/>
                    <a:pt x="132" y="1328"/>
                  </a:cubicBezTo>
                  <a:cubicBezTo>
                    <a:pt x="134" y="1339"/>
                    <a:pt x="133" y="1352"/>
                    <a:pt x="128" y="1362"/>
                  </a:cubicBezTo>
                  <a:cubicBezTo>
                    <a:pt x="123" y="1373"/>
                    <a:pt x="118" y="1383"/>
                    <a:pt x="113" y="1391"/>
                  </a:cubicBezTo>
                  <a:cubicBezTo>
                    <a:pt x="101" y="1413"/>
                    <a:pt x="80" y="1450"/>
                    <a:pt x="111" y="1476"/>
                  </a:cubicBezTo>
                  <a:cubicBezTo>
                    <a:pt x="119" y="1482"/>
                    <a:pt x="131" y="1492"/>
                    <a:pt x="143" y="1501"/>
                  </a:cubicBezTo>
                  <a:cubicBezTo>
                    <a:pt x="134" y="1516"/>
                    <a:pt x="130" y="1533"/>
                    <a:pt x="132" y="1550"/>
                  </a:cubicBezTo>
                  <a:cubicBezTo>
                    <a:pt x="134" y="1564"/>
                    <a:pt x="141" y="1576"/>
                    <a:pt x="152" y="1584"/>
                  </a:cubicBezTo>
                  <a:cubicBezTo>
                    <a:pt x="160" y="1589"/>
                    <a:pt x="168" y="1594"/>
                    <a:pt x="176" y="1599"/>
                  </a:cubicBezTo>
                  <a:cubicBezTo>
                    <a:pt x="196" y="1610"/>
                    <a:pt x="204" y="1615"/>
                    <a:pt x="206" y="1626"/>
                  </a:cubicBezTo>
                  <a:cubicBezTo>
                    <a:pt x="208" y="1640"/>
                    <a:pt x="207" y="1654"/>
                    <a:pt x="203" y="1667"/>
                  </a:cubicBezTo>
                  <a:cubicBezTo>
                    <a:pt x="201" y="1676"/>
                    <a:pt x="199" y="1685"/>
                    <a:pt x="198" y="1694"/>
                  </a:cubicBezTo>
                  <a:cubicBezTo>
                    <a:pt x="194" y="1725"/>
                    <a:pt x="198" y="1757"/>
                    <a:pt x="209" y="1786"/>
                  </a:cubicBezTo>
                  <a:cubicBezTo>
                    <a:pt x="224" y="1841"/>
                    <a:pt x="273" y="1878"/>
                    <a:pt x="330" y="1879"/>
                  </a:cubicBezTo>
                  <a:cubicBezTo>
                    <a:pt x="339" y="1879"/>
                    <a:pt x="349" y="1878"/>
                    <a:pt x="358" y="1876"/>
                  </a:cubicBezTo>
                  <a:cubicBezTo>
                    <a:pt x="455" y="1853"/>
                    <a:pt x="551" y="1825"/>
                    <a:pt x="646" y="1790"/>
                  </a:cubicBezTo>
                  <a:cubicBezTo>
                    <a:pt x="722" y="1835"/>
                    <a:pt x="771" y="1973"/>
                    <a:pt x="784" y="2024"/>
                  </a:cubicBezTo>
                  <a:cubicBezTo>
                    <a:pt x="787" y="2039"/>
                    <a:pt x="801" y="2050"/>
                    <a:pt x="817" y="2050"/>
                  </a:cubicBezTo>
                  <a:cubicBezTo>
                    <a:pt x="1674" y="2048"/>
                    <a:pt x="1674" y="2048"/>
                    <a:pt x="1674" y="2048"/>
                  </a:cubicBezTo>
                  <a:cubicBezTo>
                    <a:pt x="1684" y="2048"/>
                    <a:pt x="1695" y="2042"/>
                    <a:pt x="1701" y="2034"/>
                  </a:cubicBezTo>
                  <a:cubicBezTo>
                    <a:pt x="1707" y="2025"/>
                    <a:pt x="1709" y="2014"/>
                    <a:pt x="1706" y="2003"/>
                  </a:cubicBezTo>
                  <a:cubicBezTo>
                    <a:pt x="1698" y="1980"/>
                    <a:pt x="1686" y="1958"/>
                    <a:pt x="1671" y="1938"/>
                  </a:cubicBezTo>
                  <a:cubicBezTo>
                    <a:pt x="1663" y="1927"/>
                    <a:pt x="1656" y="1914"/>
                    <a:pt x="1649" y="1901"/>
                  </a:cubicBezTo>
                  <a:cubicBezTo>
                    <a:pt x="1634" y="1870"/>
                    <a:pt x="1621" y="1838"/>
                    <a:pt x="1611" y="1804"/>
                  </a:cubicBezTo>
                  <a:cubicBezTo>
                    <a:pt x="1592" y="1739"/>
                    <a:pt x="1578" y="1672"/>
                    <a:pt x="1571" y="1605"/>
                  </a:cubicBezTo>
                  <a:moveTo>
                    <a:pt x="55" y="1278"/>
                  </a:moveTo>
                  <a:cubicBezTo>
                    <a:pt x="55" y="1278"/>
                    <a:pt x="55" y="1278"/>
                    <a:pt x="55" y="1278"/>
                  </a:cubicBezTo>
                </a:path>
              </a:pathLst>
            </a:custGeom>
            <a:noFill/>
            <a:ln w="19050" cap="flat">
              <a:solidFill>
                <a:srgbClr val="2F469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Freeform 76">
              <a:extLst>
                <a:ext uri="{FF2B5EF4-FFF2-40B4-BE49-F238E27FC236}">
                  <a16:creationId xmlns="" xmlns:a16="http://schemas.microsoft.com/office/drawing/2014/main" id="{4352D1F4-3EF9-1EE6-394E-048558755445}"/>
                </a:ext>
              </a:extLst>
            </p:cNvPr>
            <p:cNvSpPr>
              <a:spLocks noEditPoints="1"/>
            </p:cNvSpPr>
            <p:nvPr/>
          </p:nvSpPr>
          <p:spPr bwMode="auto">
            <a:xfrm>
              <a:off x="2604" y="440"/>
              <a:ext cx="678" cy="846"/>
            </a:xfrm>
            <a:custGeom>
              <a:avLst/>
              <a:gdLst>
                <a:gd name="T0" fmla="*/ 324 w 324"/>
                <a:gd name="T1" fmla="*/ 0 h 404"/>
                <a:gd name="T2" fmla="*/ 137 w 324"/>
                <a:gd name="T3" fmla="*/ 105 h 404"/>
                <a:gd name="T4" fmla="*/ 29 w 324"/>
                <a:gd name="T5" fmla="*/ 282 h 404"/>
                <a:gd name="T6" fmla="*/ 3 w 324"/>
                <a:gd name="T7" fmla="*/ 374 h 404"/>
                <a:gd name="T8" fmla="*/ 0 w 324"/>
                <a:gd name="T9" fmla="*/ 389 h 404"/>
                <a:gd name="T10" fmla="*/ 66 w 324"/>
                <a:gd name="T11" fmla="*/ 404 h 404"/>
                <a:gd name="T12" fmla="*/ 66 w 324"/>
                <a:gd name="T13" fmla="*/ 404 h 404"/>
              </a:gdLst>
              <a:ahLst/>
              <a:cxnLst>
                <a:cxn ang="0">
                  <a:pos x="T0" y="T1"/>
                </a:cxn>
                <a:cxn ang="0">
                  <a:pos x="T2" y="T3"/>
                </a:cxn>
                <a:cxn ang="0">
                  <a:pos x="T4" y="T5"/>
                </a:cxn>
                <a:cxn ang="0">
                  <a:pos x="T6" y="T7"/>
                </a:cxn>
                <a:cxn ang="0">
                  <a:pos x="T8" y="T9"/>
                </a:cxn>
                <a:cxn ang="0">
                  <a:pos x="T10" y="T11"/>
                </a:cxn>
                <a:cxn ang="0">
                  <a:pos x="T12" y="T13"/>
                </a:cxn>
              </a:cxnLst>
              <a:rect l="0" t="0" r="r" b="b"/>
              <a:pathLst>
                <a:path w="324" h="404">
                  <a:moveTo>
                    <a:pt x="324" y="0"/>
                  </a:moveTo>
                  <a:cubicBezTo>
                    <a:pt x="253" y="18"/>
                    <a:pt x="189" y="54"/>
                    <a:pt x="137" y="105"/>
                  </a:cubicBezTo>
                  <a:cubicBezTo>
                    <a:pt x="89" y="156"/>
                    <a:pt x="52" y="216"/>
                    <a:pt x="29" y="282"/>
                  </a:cubicBezTo>
                  <a:cubicBezTo>
                    <a:pt x="18" y="312"/>
                    <a:pt x="10" y="343"/>
                    <a:pt x="3" y="374"/>
                  </a:cubicBezTo>
                  <a:cubicBezTo>
                    <a:pt x="0" y="389"/>
                    <a:pt x="0" y="389"/>
                    <a:pt x="0" y="389"/>
                  </a:cubicBezTo>
                  <a:moveTo>
                    <a:pt x="66" y="404"/>
                  </a:moveTo>
                  <a:cubicBezTo>
                    <a:pt x="66" y="404"/>
                    <a:pt x="66" y="404"/>
                    <a:pt x="66" y="404"/>
                  </a:cubicBezTo>
                </a:path>
              </a:pathLst>
            </a:custGeom>
            <a:noFill/>
            <a:ln w="19050" cap="flat">
              <a:solidFill>
                <a:srgbClr val="2F469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Line 77">
              <a:extLst>
                <a:ext uri="{FF2B5EF4-FFF2-40B4-BE49-F238E27FC236}">
                  <a16:creationId xmlns="" xmlns:a16="http://schemas.microsoft.com/office/drawing/2014/main" id="{5A645B8C-13F4-8E4D-25E9-6B469C69820D}"/>
                </a:ext>
              </a:extLst>
            </p:cNvPr>
            <p:cNvSpPr>
              <a:spLocks noChangeShapeType="1"/>
            </p:cNvSpPr>
            <p:nvPr/>
          </p:nvSpPr>
          <p:spPr bwMode="auto">
            <a:xfrm>
              <a:off x="2658" y="1517"/>
              <a:ext cx="0" cy="0"/>
            </a:xfrm>
            <a:prstGeom prst="line">
              <a:avLst/>
            </a:prstGeom>
            <a:noFill/>
            <a:ln w="19050" cap="flat">
              <a:solidFill>
                <a:srgbClr val="2F469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Line 78">
              <a:extLst>
                <a:ext uri="{FF2B5EF4-FFF2-40B4-BE49-F238E27FC236}">
                  <a16:creationId xmlns="" xmlns:a16="http://schemas.microsoft.com/office/drawing/2014/main" id="{8110E6BF-7F37-A05D-1EAC-0F0BD9736DED}"/>
                </a:ext>
              </a:extLst>
            </p:cNvPr>
            <p:cNvSpPr>
              <a:spLocks noChangeShapeType="1"/>
            </p:cNvSpPr>
            <p:nvPr/>
          </p:nvSpPr>
          <p:spPr bwMode="auto">
            <a:xfrm>
              <a:off x="4616" y="2852"/>
              <a:ext cx="498" cy="0"/>
            </a:xfrm>
            <a:prstGeom prst="line">
              <a:avLst/>
            </a:prstGeom>
            <a:noFill/>
            <a:ln w="19050" cap="rnd">
              <a:solidFill>
                <a:srgbClr val="2F469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Line 79">
              <a:extLst>
                <a:ext uri="{FF2B5EF4-FFF2-40B4-BE49-F238E27FC236}">
                  <a16:creationId xmlns="" xmlns:a16="http://schemas.microsoft.com/office/drawing/2014/main" id="{8E8A77B5-38F5-BE7D-03A8-16B1057F68BC}"/>
                </a:ext>
              </a:extLst>
            </p:cNvPr>
            <p:cNvSpPr>
              <a:spLocks noChangeShapeType="1"/>
            </p:cNvSpPr>
            <p:nvPr/>
          </p:nvSpPr>
          <p:spPr bwMode="auto">
            <a:xfrm>
              <a:off x="4616" y="3101"/>
              <a:ext cx="498" cy="0"/>
            </a:xfrm>
            <a:prstGeom prst="line">
              <a:avLst/>
            </a:prstGeom>
            <a:noFill/>
            <a:ln w="19050" cap="rnd">
              <a:solidFill>
                <a:srgbClr val="2F469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Freeform 80">
              <a:extLst>
                <a:ext uri="{FF2B5EF4-FFF2-40B4-BE49-F238E27FC236}">
                  <a16:creationId xmlns="" xmlns:a16="http://schemas.microsoft.com/office/drawing/2014/main" id="{0AE00EA1-2077-65F6-1516-5EAD7E1B709C}"/>
                </a:ext>
              </a:extLst>
            </p:cNvPr>
            <p:cNvSpPr>
              <a:spLocks/>
            </p:cNvSpPr>
            <p:nvPr/>
          </p:nvSpPr>
          <p:spPr bwMode="auto">
            <a:xfrm>
              <a:off x="3985" y="232"/>
              <a:ext cx="1751" cy="2372"/>
            </a:xfrm>
            <a:custGeom>
              <a:avLst/>
              <a:gdLst>
                <a:gd name="T0" fmla="*/ 836 w 836"/>
                <a:gd name="T1" fmla="*/ 419 h 1132"/>
                <a:gd name="T2" fmla="*/ 413 w 836"/>
                <a:gd name="T3" fmla="*/ 4 h 1132"/>
                <a:gd name="T4" fmla="*/ 5 w 836"/>
                <a:gd name="T5" fmla="*/ 404 h 1132"/>
                <a:gd name="T6" fmla="*/ 173 w 836"/>
                <a:gd name="T7" fmla="*/ 753 h 1132"/>
                <a:gd name="T8" fmla="*/ 242 w 836"/>
                <a:gd name="T9" fmla="*/ 893 h 1132"/>
                <a:gd name="T10" fmla="*/ 242 w 836"/>
                <a:gd name="T11" fmla="*/ 1057 h 1132"/>
                <a:gd name="T12" fmla="*/ 301 w 836"/>
                <a:gd name="T13" fmla="*/ 1132 h 1132"/>
                <a:gd name="T14" fmla="*/ 539 w 836"/>
                <a:gd name="T15" fmla="*/ 1132 h 1132"/>
                <a:gd name="T16" fmla="*/ 598 w 836"/>
                <a:gd name="T17" fmla="*/ 1072 h 1132"/>
                <a:gd name="T18" fmla="*/ 598 w 836"/>
                <a:gd name="T19" fmla="*/ 893 h 1132"/>
                <a:gd name="T20" fmla="*/ 665 w 836"/>
                <a:gd name="T21" fmla="*/ 754 h 1132"/>
                <a:gd name="T22" fmla="*/ 836 w 836"/>
                <a:gd name="T23" fmla="*/ 419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6" h="1132">
                  <a:moveTo>
                    <a:pt x="836" y="419"/>
                  </a:moveTo>
                  <a:cubicBezTo>
                    <a:pt x="836" y="187"/>
                    <a:pt x="646" y="0"/>
                    <a:pt x="413" y="4"/>
                  </a:cubicBezTo>
                  <a:cubicBezTo>
                    <a:pt x="196" y="7"/>
                    <a:pt x="13" y="187"/>
                    <a:pt x="5" y="404"/>
                  </a:cubicBezTo>
                  <a:cubicBezTo>
                    <a:pt x="0" y="547"/>
                    <a:pt x="67" y="675"/>
                    <a:pt x="173" y="753"/>
                  </a:cubicBezTo>
                  <a:cubicBezTo>
                    <a:pt x="218" y="786"/>
                    <a:pt x="242" y="838"/>
                    <a:pt x="242" y="893"/>
                  </a:cubicBezTo>
                  <a:cubicBezTo>
                    <a:pt x="242" y="1057"/>
                    <a:pt x="242" y="1057"/>
                    <a:pt x="242" y="1057"/>
                  </a:cubicBezTo>
                  <a:cubicBezTo>
                    <a:pt x="242" y="1105"/>
                    <a:pt x="269" y="1132"/>
                    <a:pt x="301" y="1132"/>
                  </a:cubicBezTo>
                  <a:cubicBezTo>
                    <a:pt x="539" y="1132"/>
                    <a:pt x="539" y="1132"/>
                    <a:pt x="539" y="1132"/>
                  </a:cubicBezTo>
                  <a:cubicBezTo>
                    <a:pt x="572" y="1132"/>
                    <a:pt x="598" y="1105"/>
                    <a:pt x="598" y="1072"/>
                  </a:cubicBezTo>
                  <a:cubicBezTo>
                    <a:pt x="598" y="893"/>
                    <a:pt x="598" y="893"/>
                    <a:pt x="598" y="893"/>
                  </a:cubicBezTo>
                  <a:cubicBezTo>
                    <a:pt x="598" y="839"/>
                    <a:pt x="621" y="786"/>
                    <a:pt x="665" y="754"/>
                  </a:cubicBezTo>
                  <a:cubicBezTo>
                    <a:pt x="768" y="679"/>
                    <a:pt x="836" y="557"/>
                    <a:pt x="836" y="419"/>
                  </a:cubicBezTo>
                  <a:close/>
                </a:path>
              </a:pathLst>
            </a:custGeom>
            <a:noFill/>
            <a:ln w="19050" cap="rnd">
              <a:solidFill>
                <a:srgbClr val="2F469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Line 81">
              <a:extLst>
                <a:ext uri="{FF2B5EF4-FFF2-40B4-BE49-F238E27FC236}">
                  <a16:creationId xmlns="" xmlns:a16="http://schemas.microsoft.com/office/drawing/2014/main" id="{39304D63-DEE0-FD7C-A362-CC33ECE0CD0D}"/>
                </a:ext>
              </a:extLst>
            </p:cNvPr>
            <p:cNvSpPr>
              <a:spLocks noChangeShapeType="1"/>
            </p:cNvSpPr>
            <p:nvPr/>
          </p:nvSpPr>
          <p:spPr bwMode="auto">
            <a:xfrm>
              <a:off x="4865" y="1483"/>
              <a:ext cx="0" cy="1121"/>
            </a:xfrm>
            <a:prstGeom prst="line">
              <a:avLst/>
            </a:prstGeom>
            <a:noFill/>
            <a:ln w="19050" cap="rnd">
              <a:solidFill>
                <a:srgbClr val="2F469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Line 82">
              <a:extLst>
                <a:ext uri="{FF2B5EF4-FFF2-40B4-BE49-F238E27FC236}">
                  <a16:creationId xmlns="" xmlns:a16="http://schemas.microsoft.com/office/drawing/2014/main" id="{959F4C97-EEA9-A688-043C-B081A353CF68}"/>
                </a:ext>
              </a:extLst>
            </p:cNvPr>
            <p:cNvSpPr>
              <a:spLocks noChangeShapeType="1"/>
            </p:cNvSpPr>
            <p:nvPr/>
          </p:nvSpPr>
          <p:spPr bwMode="auto">
            <a:xfrm>
              <a:off x="4616" y="1236"/>
              <a:ext cx="249" cy="247"/>
            </a:xfrm>
            <a:prstGeom prst="line">
              <a:avLst/>
            </a:prstGeom>
            <a:noFill/>
            <a:ln w="19050" cap="rnd">
              <a:solidFill>
                <a:srgbClr val="2F469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Line 83">
              <a:extLst>
                <a:ext uri="{FF2B5EF4-FFF2-40B4-BE49-F238E27FC236}">
                  <a16:creationId xmlns="" xmlns:a16="http://schemas.microsoft.com/office/drawing/2014/main" id="{273497ED-5720-9196-EA36-C5667E76EFD6}"/>
                </a:ext>
              </a:extLst>
            </p:cNvPr>
            <p:cNvSpPr>
              <a:spLocks noChangeShapeType="1"/>
            </p:cNvSpPr>
            <p:nvPr/>
          </p:nvSpPr>
          <p:spPr bwMode="auto">
            <a:xfrm flipH="1">
              <a:off x="4865" y="1236"/>
              <a:ext cx="249" cy="247"/>
            </a:xfrm>
            <a:prstGeom prst="line">
              <a:avLst/>
            </a:prstGeom>
            <a:noFill/>
            <a:ln w="19050" cap="rnd">
              <a:solidFill>
                <a:srgbClr val="2F469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71" name="TextBox 6">
            <a:extLst>
              <a:ext uri="{FF2B5EF4-FFF2-40B4-BE49-F238E27FC236}">
                <a16:creationId xmlns="" xmlns:a16="http://schemas.microsoft.com/office/drawing/2014/main" id="{F6319C4B-7DC2-6AC0-CFB5-B391644F73E3}"/>
              </a:ext>
            </a:extLst>
          </p:cNvPr>
          <p:cNvSpPr txBox="1"/>
          <p:nvPr/>
        </p:nvSpPr>
        <p:spPr>
          <a:xfrm>
            <a:off x="8932918" y="980109"/>
            <a:ext cx="1916015" cy="615553"/>
          </a:xfrm>
          <a:prstGeom prst="rect">
            <a:avLst/>
          </a:prstGeom>
          <a:noFill/>
        </p:spPr>
        <p:txBody>
          <a:bodyPr wrap="square" lIns="108000" tIns="0" rIns="108000" bIns="0" rtlCol="0" anchor="ctr">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a:ln>
                  <a:noFill/>
                </a:ln>
                <a:solidFill>
                  <a:srgbClr val="2F469C"/>
                </a:solidFill>
                <a:effectLst/>
                <a:uLnTx/>
                <a:uFillTx/>
                <a:latin typeface="Arial" panose="020B0604020202020204"/>
                <a:ea typeface="+mn-ea"/>
                <a:cs typeface="+mn-cs"/>
              </a:rPr>
              <a:t>Cílová</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a:ln>
                  <a:noFill/>
                </a:ln>
                <a:solidFill>
                  <a:srgbClr val="2F469C"/>
                </a:solidFill>
                <a:effectLst/>
                <a:uLnTx/>
                <a:uFillTx/>
                <a:latin typeface="Arial" panose="020B0604020202020204"/>
                <a:ea typeface="+mn-ea"/>
                <a:cs typeface="+mn-cs"/>
              </a:rPr>
              <a:t>skupina</a:t>
            </a:r>
          </a:p>
        </p:txBody>
      </p:sp>
      <p:cxnSp>
        <p:nvCxnSpPr>
          <p:cNvPr id="72" name="Straight Connector 3">
            <a:extLst>
              <a:ext uri="{FF2B5EF4-FFF2-40B4-BE49-F238E27FC236}">
                <a16:creationId xmlns="" xmlns:a16="http://schemas.microsoft.com/office/drawing/2014/main" id="{766A31C6-2FF4-116C-3BDE-392333D2E750}"/>
              </a:ext>
            </a:extLst>
          </p:cNvPr>
          <p:cNvCxnSpPr>
            <a:cxnSpLocks/>
          </p:cNvCxnSpPr>
          <p:nvPr/>
        </p:nvCxnSpPr>
        <p:spPr>
          <a:xfrm>
            <a:off x="4643875" y="4622146"/>
            <a:ext cx="2431638" cy="0"/>
          </a:xfrm>
          <a:prstGeom prst="line">
            <a:avLst/>
          </a:prstGeom>
          <a:ln w="28575">
            <a:solidFill>
              <a:srgbClr val="2F469C"/>
            </a:solidFill>
          </a:ln>
        </p:spPr>
        <p:style>
          <a:lnRef idx="1">
            <a:schemeClr val="accent1"/>
          </a:lnRef>
          <a:fillRef idx="0">
            <a:schemeClr val="accent1"/>
          </a:fillRef>
          <a:effectRef idx="0">
            <a:schemeClr val="accent1"/>
          </a:effectRef>
          <a:fontRef idx="minor">
            <a:schemeClr val="tx1"/>
          </a:fontRef>
        </p:style>
      </p:cxnSp>
      <p:cxnSp>
        <p:nvCxnSpPr>
          <p:cNvPr id="73" name="Straight Connector 3">
            <a:extLst>
              <a:ext uri="{FF2B5EF4-FFF2-40B4-BE49-F238E27FC236}">
                <a16:creationId xmlns="" xmlns:a16="http://schemas.microsoft.com/office/drawing/2014/main" id="{82AD1675-27F1-E524-4E88-F8157052313A}"/>
              </a:ext>
            </a:extLst>
          </p:cNvPr>
          <p:cNvCxnSpPr>
            <a:cxnSpLocks/>
          </p:cNvCxnSpPr>
          <p:nvPr/>
        </p:nvCxnSpPr>
        <p:spPr>
          <a:xfrm>
            <a:off x="8498134" y="4627672"/>
            <a:ext cx="2431638" cy="0"/>
          </a:xfrm>
          <a:prstGeom prst="line">
            <a:avLst/>
          </a:prstGeom>
          <a:ln w="28575">
            <a:solidFill>
              <a:srgbClr val="2F469C"/>
            </a:solidFill>
          </a:ln>
        </p:spPr>
        <p:style>
          <a:lnRef idx="1">
            <a:schemeClr val="accent1"/>
          </a:lnRef>
          <a:fillRef idx="0">
            <a:schemeClr val="accent1"/>
          </a:fillRef>
          <a:effectRef idx="0">
            <a:schemeClr val="accent1"/>
          </a:effectRef>
          <a:fontRef idx="minor">
            <a:schemeClr val="tx1"/>
          </a:fontRef>
        </p:style>
      </p:cxnSp>
      <p:sp>
        <p:nvSpPr>
          <p:cNvPr id="75" name="TextBox 6">
            <a:extLst>
              <a:ext uri="{FF2B5EF4-FFF2-40B4-BE49-F238E27FC236}">
                <a16:creationId xmlns="" xmlns:a16="http://schemas.microsoft.com/office/drawing/2014/main" id="{77722E29-DD70-6B1F-E7E6-E2C11B53950C}"/>
              </a:ext>
            </a:extLst>
          </p:cNvPr>
          <p:cNvSpPr txBox="1"/>
          <p:nvPr/>
        </p:nvSpPr>
        <p:spPr>
          <a:xfrm>
            <a:off x="5087695" y="3940311"/>
            <a:ext cx="1916015" cy="615553"/>
          </a:xfrm>
          <a:prstGeom prst="rect">
            <a:avLst/>
          </a:prstGeom>
          <a:noFill/>
        </p:spPr>
        <p:txBody>
          <a:bodyPr wrap="square" lIns="108000" tIns="0" rIns="108000" bIns="0" rtlCol="0" anchor="ctr">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a:ln>
                  <a:noFill/>
                </a:ln>
                <a:solidFill>
                  <a:srgbClr val="2F469C"/>
                </a:solidFill>
                <a:effectLst/>
                <a:uLnTx/>
                <a:uFillTx/>
                <a:latin typeface="Arial" panose="020B0604020202020204"/>
                <a:ea typeface="+mn-ea"/>
                <a:cs typeface="+mn-cs"/>
              </a:rPr>
              <a:t>Výzkumný</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a:ln>
                  <a:noFill/>
                </a:ln>
                <a:solidFill>
                  <a:srgbClr val="2F469C"/>
                </a:solidFill>
                <a:effectLst/>
                <a:uLnTx/>
                <a:uFillTx/>
                <a:latin typeface="Arial" panose="020B0604020202020204"/>
                <a:ea typeface="+mn-ea"/>
                <a:cs typeface="+mn-cs"/>
              </a:rPr>
              <a:t>nástroj</a:t>
            </a:r>
          </a:p>
        </p:txBody>
      </p:sp>
      <p:sp>
        <p:nvSpPr>
          <p:cNvPr id="76" name="TextBox 6">
            <a:extLst>
              <a:ext uri="{FF2B5EF4-FFF2-40B4-BE49-F238E27FC236}">
                <a16:creationId xmlns="" xmlns:a16="http://schemas.microsoft.com/office/drawing/2014/main" id="{1D7F1672-E458-726A-DD87-45E34CFC924D}"/>
              </a:ext>
            </a:extLst>
          </p:cNvPr>
          <p:cNvSpPr txBox="1"/>
          <p:nvPr/>
        </p:nvSpPr>
        <p:spPr>
          <a:xfrm>
            <a:off x="8991449" y="3939765"/>
            <a:ext cx="1916015" cy="615553"/>
          </a:xfrm>
          <a:prstGeom prst="rect">
            <a:avLst/>
          </a:prstGeom>
          <a:noFill/>
        </p:spPr>
        <p:txBody>
          <a:bodyPr wrap="square" lIns="108000" tIns="0" rIns="108000" bIns="0" rtlCol="0" anchor="ctr">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a:ln>
                  <a:noFill/>
                </a:ln>
                <a:solidFill>
                  <a:srgbClr val="2F469C"/>
                </a:solidFill>
                <a:effectLst/>
                <a:uLnTx/>
                <a:uFillTx/>
                <a:latin typeface="Arial" panose="020B0604020202020204"/>
                <a:ea typeface="+mn-ea"/>
                <a:cs typeface="+mn-cs"/>
              </a:rPr>
              <a:t>Termín</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2000" b="1" i="0" u="none" strike="noStrike" kern="1200" cap="none" spc="0" normalizeH="0" baseline="0" noProof="0">
                <a:ln>
                  <a:noFill/>
                </a:ln>
                <a:solidFill>
                  <a:srgbClr val="2F469C"/>
                </a:solidFill>
                <a:effectLst/>
                <a:uLnTx/>
                <a:uFillTx/>
                <a:latin typeface="Arial" panose="020B0604020202020204"/>
                <a:ea typeface="+mn-ea"/>
                <a:cs typeface="+mn-cs"/>
              </a:rPr>
              <a:t>sběru dat</a:t>
            </a:r>
          </a:p>
        </p:txBody>
      </p:sp>
    </p:spTree>
    <p:extLst>
      <p:ext uri="{BB962C8B-B14F-4D97-AF65-F5344CB8AC3E}">
        <p14:creationId xmlns:p14="http://schemas.microsoft.com/office/powerpoint/2010/main" val="41093161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a:extLst>
              <a:ext uri="{FF2B5EF4-FFF2-40B4-BE49-F238E27FC236}">
                <a16:creationId xmlns="" xmlns:a16="http://schemas.microsoft.com/office/drawing/2014/main" id="{6D1E8ADC-E81D-0B0F-AE4B-57EE10CCB6E2}"/>
              </a:ext>
            </a:extLst>
          </p:cNvPr>
          <p:cNvSpPr>
            <a:spLocks noGrp="1"/>
          </p:cNvSpPr>
          <p:nvPr>
            <p:ph type="body" idx="14"/>
          </p:nvPr>
        </p:nvSpPr>
        <p:spPr>
          <a:xfrm>
            <a:off x="443371" y="459718"/>
            <a:ext cx="9793089" cy="2195473"/>
          </a:xfrm>
        </p:spPr>
        <p:txBody>
          <a:bodyPr/>
          <a:lstStyle/>
          <a:p>
            <a:r>
              <a:rPr lang="cs-CZ" dirty="0"/>
              <a:t>STRATEGICKÉ INVESTICE:</a:t>
            </a:r>
          </a:p>
          <a:p>
            <a:r>
              <a:rPr lang="cs-CZ" dirty="0"/>
              <a:t>TECHNICKÁ INFRASTRUKTURA</a:t>
            </a:r>
          </a:p>
          <a:p>
            <a:r>
              <a:rPr lang="cs-CZ" dirty="0"/>
              <a:t>A DIGITALIZACE</a:t>
            </a:r>
          </a:p>
        </p:txBody>
      </p:sp>
    </p:spTree>
    <p:extLst>
      <p:ext uri="{BB962C8B-B14F-4D97-AF65-F5344CB8AC3E}">
        <p14:creationId xmlns:p14="http://schemas.microsoft.com/office/powerpoint/2010/main" val="552162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31482873-D1B0-87BD-230C-DC64E5CB74A2}"/>
              </a:ext>
            </a:extLst>
          </p:cNvPr>
          <p:cNvSpPr>
            <a:spLocks noGrp="1"/>
          </p:cNvSpPr>
          <p:nvPr>
            <p:ph type="title"/>
          </p:nvPr>
        </p:nvSpPr>
        <p:spPr/>
        <p:txBody>
          <a:bodyPr/>
          <a:lstStyle/>
          <a:p>
            <a:r>
              <a:rPr lang="cs-CZ">
                <a:latin typeface="Arial Black" panose="020B0A04020102020204" pitchFamily="34" charset="0"/>
              </a:rPr>
              <a:t>NEJDŮLEŽITĚJŠÍ INVESTICE DO TECHNICKÉ INFRASTRUKTURY</a:t>
            </a:r>
          </a:p>
        </p:txBody>
      </p:sp>
      <p:sp>
        <p:nvSpPr>
          <p:cNvPr id="8" name="Text Placeholder 7">
            <a:extLst>
              <a:ext uri="{FF2B5EF4-FFF2-40B4-BE49-F238E27FC236}">
                <a16:creationId xmlns="" xmlns:a16="http://schemas.microsoft.com/office/drawing/2014/main" id="{938768A1-B2C9-C6E2-433D-E0BFC9C2E088}"/>
              </a:ext>
            </a:extLst>
          </p:cNvPr>
          <p:cNvSpPr>
            <a:spLocks noGrp="1"/>
          </p:cNvSpPr>
          <p:nvPr>
            <p:ph type="body" sz="quarter" idx="10"/>
          </p:nvPr>
        </p:nvSpPr>
        <p:spPr/>
        <p:txBody>
          <a:bodyPr/>
          <a:lstStyle/>
          <a:p>
            <a:r>
              <a:rPr lang="cs-CZ">
                <a:solidFill>
                  <a:schemeClr val="tx1"/>
                </a:solidFill>
              </a:rPr>
              <a:t>Celkově nejdůležitější oblastí investic v technické infrastruktuře jsou vysokokapacitní sítě. Nicméně firmy s více než 250 zaměstnanci vidí za velmi důležité i digitální technologie, a to zejména umělou inteligenci, robotizaci a internet věcí.</a:t>
            </a:r>
          </a:p>
        </p:txBody>
      </p:sp>
      <p:sp>
        <p:nvSpPr>
          <p:cNvPr id="21" name="TextBox 20">
            <a:extLst>
              <a:ext uri="{FF2B5EF4-FFF2-40B4-BE49-F238E27FC236}">
                <a16:creationId xmlns="" xmlns:a16="http://schemas.microsoft.com/office/drawing/2014/main" id="{56B36CD6-9CED-7F8E-95DF-FCE94349E9AD}"/>
              </a:ext>
            </a:extLst>
          </p:cNvPr>
          <p:cNvSpPr txBox="1"/>
          <p:nvPr/>
        </p:nvSpPr>
        <p:spPr>
          <a:xfrm>
            <a:off x="521160" y="5049180"/>
            <a:ext cx="2946548" cy="26161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1100" b="1" i="0" u="none" strike="noStrike" kern="1200" cap="none" spc="0" normalizeH="0" baseline="0" noProof="0" dirty="0" smtClean="0">
                <a:ln>
                  <a:noFill/>
                </a:ln>
                <a:solidFill>
                  <a:srgbClr val="000000"/>
                </a:solidFill>
                <a:effectLst/>
                <a:uLnTx/>
                <a:uFillTx/>
                <a:latin typeface="Arial" panose="020B0604020202020204"/>
                <a:ea typeface="+mn-ea"/>
                <a:cs typeface="+mn-cs"/>
              </a:rPr>
              <a:t>KOMENTÁŘ PARTNERŮ</a:t>
            </a:r>
            <a:endParaRPr kumimoji="0" lang="cs-CZ" sz="11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3" name="TextBox 22">
            <a:extLst>
              <a:ext uri="{FF2B5EF4-FFF2-40B4-BE49-F238E27FC236}">
                <a16:creationId xmlns="" xmlns:a16="http://schemas.microsoft.com/office/drawing/2014/main" id="{1E60965B-CFF8-F45F-4062-9B6046A75210}"/>
              </a:ext>
            </a:extLst>
          </p:cNvPr>
          <p:cNvSpPr txBox="1"/>
          <p:nvPr/>
        </p:nvSpPr>
        <p:spPr>
          <a:xfrm>
            <a:off x="521160" y="5310790"/>
            <a:ext cx="11119978" cy="769441"/>
          </a:xfrm>
          <a:prstGeom prst="rect">
            <a:avLst/>
          </a:prstGeom>
          <a:noFill/>
        </p:spPr>
        <p:txBody>
          <a:bodyPr wrap="square" rtlCol="0">
            <a:spAutoFit/>
          </a:bodyPr>
          <a:lstStyle/>
          <a:p>
            <a:pPr marL="171450" marR="0" lvl="0" indent="-171450" algn="l" defTabSz="1219170" rtl="0" eaLnBrk="1" fontAlgn="auto" latinLnBrk="0" hangingPunct="1">
              <a:lnSpc>
                <a:spcPct val="100000"/>
              </a:lnSpc>
              <a:spcBef>
                <a:spcPts val="0"/>
              </a:spcBef>
              <a:spcAft>
                <a:spcPts val="0"/>
              </a:spcAft>
              <a:buClrTx/>
              <a:buSzTx/>
              <a:buFontTx/>
              <a:buChar char="-"/>
              <a:tabLst/>
              <a:defRPr/>
            </a:pPr>
            <a:r>
              <a:rPr lang="cs-CZ" sz="1100" dirty="0">
                <a:solidFill>
                  <a:srgbClr val="000000"/>
                </a:solidFill>
                <a:latin typeface="Arial" panose="020B0604020202020204"/>
              </a:rPr>
              <a:t>Vysokokapacitní datové sítě jsou jednou z podmínek pro zavádění moderních technologií, jako jsou například automatizované sklady. Firmy se na takové změny </a:t>
            </a:r>
            <a:r>
              <a:rPr lang="cs-CZ" sz="1100" dirty="0" smtClean="0">
                <a:solidFill>
                  <a:srgbClr val="000000"/>
                </a:solidFill>
                <a:latin typeface="Arial" panose="020B0604020202020204"/>
              </a:rPr>
              <a:t>již </a:t>
            </a:r>
            <a:r>
              <a:rPr lang="cs-CZ" sz="1100" dirty="0">
                <a:solidFill>
                  <a:srgbClr val="000000"/>
                </a:solidFill>
                <a:latin typeface="Arial" panose="020B0604020202020204"/>
              </a:rPr>
              <a:t>připravují, pro jejich širokou implementaci je však třeba poskytnout potřebnou infrastrukturu. Přesun směrem k moderním technologiím (jako je umělá inteligence nebo robotizace) má potenciál zvýšit výkonnost celé ekonomiky, je ale třeba, aby stát poskytl pro tento přesun vhodné podmínky. Postoj k odpadovému hospodářství a cirkulární ekonomice potvrzuje, že se podnikatelé sžili s ideou zelené transformace.</a:t>
            </a:r>
            <a:endParaRPr kumimoji="0" lang="cs-CZ" sz="11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 name="Rectangle 4">
            <a:extLst>
              <a:ext uri="{FF2B5EF4-FFF2-40B4-BE49-F238E27FC236}">
                <a16:creationId xmlns="" xmlns:a16="http://schemas.microsoft.com/office/drawing/2014/main" id="{10F47FF6-7C22-6AAA-FA18-E852211C147C}"/>
              </a:ext>
            </a:extLst>
          </p:cNvPr>
          <p:cNvSpPr/>
          <p:nvPr/>
        </p:nvSpPr>
        <p:spPr>
          <a:xfrm>
            <a:off x="9876938" y="1448780"/>
            <a:ext cx="2196000" cy="3590818"/>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cs-CZ"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TextBox 5">
            <a:extLst>
              <a:ext uri="{FF2B5EF4-FFF2-40B4-BE49-F238E27FC236}">
                <a16:creationId xmlns="" xmlns:a16="http://schemas.microsoft.com/office/drawing/2014/main" id="{E3375F31-C6E0-7A06-7536-4EE4F866D182}"/>
              </a:ext>
            </a:extLst>
          </p:cNvPr>
          <p:cNvSpPr txBox="1"/>
          <p:nvPr/>
        </p:nvSpPr>
        <p:spPr>
          <a:xfrm>
            <a:off x="9876420" y="1592796"/>
            <a:ext cx="2060778" cy="2970044"/>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1100" b="1" i="0" u="none" strike="noStrike" kern="1200" cap="none" spc="0" normalizeH="0" baseline="0" noProof="0" dirty="0">
                <a:ln>
                  <a:noFill/>
                </a:ln>
                <a:solidFill>
                  <a:srgbClr val="000000"/>
                </a:solidFill>
                <a:effectLst/>
                <a:uLnTx/>
                <a:uFillTx/>
                <a:latin typeface="Arial" panose="020B0604020202020204"/>
                <a:ea typeface="+mn-ea"/>
                <a:cs typeface="+mn-cs"/>
              </a:rPr>
              <a:t>SEGMENTY FIREM</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cs-CZ" sz="1100" b="1" i="0" u="none" strike="noStrike" kern="1200" cap="none" spc="0" normalizeH="0" baseline="0" noProof="0" dirty="0">
              <a:ln>
                <a:noFill/>
              </a:ln>
              <a:solidFill>
                <a:srgbClr val="FFA92F"/>
              </a:solidFill>
              <a:effectLst/>
              <a:uLnTx/>
              <a:uFillTx/>
              <a:latin typeface="Arial" panose="020B0604020202020204"/>
              <a:ea typeface="+mn-ea"/>
              <a:cs typeface="+mn-cs"/>
            </a:endParaRPr>
          </a:p>
          <a:p>
            <a:pPr marL="171450" marR="0" lvl="0" indent="-171450" algn="l" defTabSz="1219170" rtl="0" eaLnBrk="1" fontAlgn="auto" latinLnBrk="0" hangingPunct="1">
              <a:lnSpc>
                <a:spcPct val="100000"/>
              </a:lnSpc>
              <a:spcBef>
                <a:spcPts val="0"/>
              </a:spcBef>
              <a:spcAft>
                <a:spcPts val="0"/>
              </a:spcAft>
              <a:buClrTx/>
              <a:buSzTx/>
              <a:buFontTx/>
              <a:buChar char="-"/>
              <a:tabLst/>
              <a:defRPr/>
            </a:pPr>
            <a:r>
              <a:rPr kumimoji="0" lang="cs-CZ" sz="1100" b="0" i="0" u="none" strike="noStrike" kern="1200" cap="none" spc="0" normalizeH="0" baseline="0" noProof="0" dirty="0">
                <a:ln>
                  <a:noFill/>
                </a:ln>
                <a:solidFill>
                  <a:srgbClr val="000000"/>
                </a:solidFill>
                <a:effectLst/>
                <a:uLnTx/>
                <a:uFillTx/>
                <a:latin typeface="Arial" panose="020B0604020202020204"/>
                <a:ea typeface="+mn-ea"/>
                <a:cs typeface="+mn-cs"/>
              </a:rPr>
              <a:t>Vodovody a kanalizace vidí jako důležitější investice firmy ze zemědělství a ze stavebnictví.</a:t>
            </a:r>
          </a:p>
          <a:p>
            <a:pPr marL="171450" marR="0" lvl="0" indent="-171450" algn="l" defTabSz="1219170" rtl="0" eaLnBrk="1" fontAlgn="auto" latinLnBrk="0" hangingPunct="1">
              <a:lnSpc>
                <a:spcPct val="100000"/>
              </a:lnSpc>
              <a:spcBef>
                <a:spcPts val="0"/>
              </a:spcBef>
              <a:spcAft>
                <a:spcPts val="0"/>
              </a:spcAft>
              <a:buClrTx/>
              <a:buSzTx/>
              <a:buFontTx/>
              <a:buChar char="-"/>
              <a:tabLst/>
              <a:defRPr/>
            </a:pPr>
            <a:endParaRPr kumimoji="0" lang="cs-CZ" sz="11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171450" marR="0" lvl="0" indent="-171450" algn="l" defTabSz="1219170" rtl="0" eaLnBrk="1" fontAlgn="auto" latinLnBrk="0" hangingPunct="1">
              <a:lnSpc>
                <a:spcPct val="100000"/>
              </a:lnSpc>
              <a:spcBef>
                <a:spcPts val="0"/>
              </a:spcBef>
              <a:spcAft>
                <a:spcPts val="0"/>
              </a:spcAft>
              <a:buClrTx/>
              <a:buSzTx/>
              <a:buFontTx/>
              <a:buChar char="-"/>
              <a:tabLst/>
              <a:defRPr/>
            </a:pPr>
            <a:r>
              <a:rPr kumimoji="0" lang="cs-CZ" sz="1100" b="0" i="0" u="none" strike="noStrike" kern="1200" cap="none" spc="0" normalizeH="0" baseline="0" noProof="0" dirty="0">
                <a:ln>
                  <a:noFill/>
                </a:ln>
                <a:solidFill>
                  <a:srgbClr val="000000"/>
                </a:solidFill>
                <a:effectLst/>
                <a:uLnTx/>
                <a:uFillTx/>
                <a:latin typeface="Arial" panose="020B0604020202020204"/>
                <a:ea typeface="+mn-ea"/>
                <a:cs typeface="+mn-cs"/>
              </a:rPr>
              <a:t>Vysokokapacitní datové sítě jsou nejdůležitější pro firmy v automobilovém průmyslu.</a:t>
            </a:r>
          </a:p>
          <a:p>
            <a:pPr marL="171450" marR="0" lvl="0" indent="-171450" algn="l" defTabSz="1219170" rtl="0" eaLnBrk="1" fontAlgn="auto" latinLnBrk="0" hangingPunct="1">
              <a:lnSpc>
                <a:spcPct val="100000"/>
              </a:lnSpc>
              <a:spcBef>
                <a:spcPts val="0"/>
              </a:spcBef>
              <a:spcAft>
                <a:spcPts val="0"/>
              </a:spcAft>
              <a:buClrTx/>
              <a:buSzTx/>
              <a:buFontTx/>
              <a:buChar char="-"/>
              <a:tabLst/>
              <a:defRPr/>
            </a:pPr>
            <a:endParaRPr kumimoji="0" lang="cs-CZ" sz="11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171450" marR="0" lvl="0" indent="-171450" algn="l" defTabSz="1219170" rtl="0" eaLnBrk="1" fontAlgn="auto" latinLnBrk="0" hangingPunct="1">
              <a:lnSpc>
                <a:spcPct val="100000"/>
              </a:lnSpc>
              <a:spcBef>
                <a:spcPts val="0"/>
              </a:spcBef>
              <a:spcAft>
                <a:spcPts val="0"/>
              </a:spcAft>
              <a:buClrTx/>
              <a:buSzTx/>
              <a:buFontTx/>
              <a:buChar char="-"/>
              <a:tabLst/>
              <a:defRPr/>
            </a:pPr>
            <a:r>
              <a:rPr kumimoji="0" lang="cs-CZ" sz="1100" b="0" i="0" u="none" strike="noStrike" kern="1200" cap="none" spc="0" normalizeH="0" baseline="0" noProof="0" dirty="0">
                <a:ln>
                  <a:noFill/>
                </a:ln>
                <a:solidFill>
                  <a:srgbClr val="000000"/>
                </a:solidFill>
                <a:effectLst/>
                <a:uLnTx/>
                <a:uFillTx/>
                <a:latin typeface="Arial" panose="020B0604020202020204"/>
                <a:ea typeface="+mn-ea"/>
                <a:cs typeface="+mn-cs"/>
              </a:rPr>
              <a:t>Energetika, </a:t>
            </a:r>
            <a:r>
              <a:rPr kumimoji="0" lang="cs-CZ" sz="1100" b="0" i="0" u="none" strike="noStrike" kern="1200" cap="none" spc="0" normalizeH="0" baseline="0" noProof="0" dirty="0" err="1">
                <a:ln>
                  <a:noFill/>
                </a:ln>
                <a:solidFill>
                  <a:srgbClr val="000000"/>
                </a:solidFill>
                <a:effectLst/>
                <a:uLnTx/>
                <a:uFillTx/>
                <a:latin typeface="Arial" panose="020B0604020202020204"/>
                <a:ea typeface="+mn-ea"/>
                <a:cs typeface="+mn-cs"/>
              </a:rPr>
              <a:t>automotive</a:t>
            </a:r>
            <a:r>
              <a:rPr kumimoji="0" lang="cs-CZ" sz="1100" b="0" i="0" u="none" strike="noStrike" kern="1200" cap="none" spc="0" normalizeH="0" baseline="0" noProof="0" dirty="0">
                <a:ln>
                  <a:noFill/>
                </a:ln>
                <a:solidFill>
                  <a:srgbClr val="000000"/>
                </a:solidFill>
                <a:effectLst/>
                <a:uLnTx/>
                <a:uFillTx/>
                <a:latin typeface="Arial" panose="020B0604020202020204"/>
                <a:ea typeface="+mn-ea"/>
                <a:cs typeface="+mn-cs"/>
              </a:rPr>
              <a:t> a ICT považují za důležitější investice do digitálních technologií.</a:t>
            </a:r>
          </a:p>
          <a:p>
            <a:pPr marL="171450" marR="0" lvl="0" indent="-171450" algn="l" defTabSz="1219170" rtl="0" eaLnBrk="1" fontAlgn="auto" latinLnBrk="0" hangingPunct="1">
              <a:lnSpc>
                <a:spcPct val="100000"/>
              </a:lnSpc>
              <a:spcBef>
                <a:spcPts val="0"/>
              </a:spcBef>
              <a:spcAft>
                <a:spcPts val="0"/>
              </a:spcAft>
              <a:buClrTx/>
              <a:buSzTx/>
              <a:buFontTx/>
              <a:buChar char="-"/>
              <a:tabLst/>
              <a:defRPr/>
            </a:pPr>
            <a:endParaRPr kumimoji="0" lang="cs-CZ" sz="1100" b="1" i="0" u="none" strike="noStrike" kern="1200" cap="none" spc="0" normalizeH="0" baseline="0" noProof="0" dirty="0">
              <a:ln>
                <a:noFill/>
              </a:ln>
              <a:solidFill>
                <a:srgbClr val="FFA92F"/>
              </a:solidFill>
              <a:effectLst/>
              <a:uLnTx/>
              <a:uFillTx/>
              <a:latin typeface="Arial" panose="020B0604020202020204"/>
              <a:ea typeface="+mn-ea"/>
              <a:cs typeface="+mn-cs"/>
            </a:endParaRPr>
          </a:p>
        </p:txBody>
      </p:sp>
      <p:cxnSp>
        <p:nvCxnSpPr>
          <p:cNvPr id="9" name="Straight Connector 8">
            <a:extLst>
              <a:ext uri="{FF2B5EF4-FFF2-40B4-BE49-F238E27FC236}">
                <a16:creationId xmlns="" xmlns:a16="http://schemas.microsoft.com/office/drawing/2014/main" id="{A83FBF65-0204-2F85-0864-CCF13AAA9BE5}"/>
              </a:ext>
            </a:extLst>
          </p:cNvPr>
          <p:cNvCxnSpPr>
            <a:cxnSpLocks/>
          </p:cNvCxnSpPr>
          <p:nvPr/>
        </p:nvCxnSpPr>
        <p:spPr>
          <a:xfrm>
            <a:off x="9876938" y="1844824"/>
            <a:ext cx="17642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pic>
        <p:nvPicPr>
          <p:cNvPr id="10" name="Grafický objekt 9" descr="Brk obrys">
            <a:extLst>
              <a:ext uri="{FF2B5EF4-FFF2-40B4-BE49-F238E27FC236}">
                <a16:creationId xmlns="" xmlns:a16="http://schemas.microsoft.com/office/drawing/2014/main" id="{B75EA4E2-5D13-BDFC-5693-AAFA58F9CEF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459380" y="4997415"/>
            <a:ext cx="349188" cy="349188"/>
          </a:xfrm>
          <a:prstGeom prst="rect">
            <a:avLst/>
          </a:prstGeom>
        </p:spPr>
      </p:pic>
      <p:cxnSp>
        <p:nvCxnSpPr>
          <p:cNvPr id="11" name="Straight Connector 13">
            <a:extLst>
              <a:ext uri="{FF2B5EF4-FFF2-40B4-BE49-F238E27FC236}">
                <a16:creationId xmlns="" xmlns:a16="http://schemas.microsoft.com/office/drawing/2014/main" id="{B9A06FA2-F5D3-28A1-E273-5648C77F3299}"/>
              </a:ext>
            </a:extLst>
          </p:cNvPr>
          <p:cNvCxnSpPr>
            <a:cxnSpLocks/>
          </p:cNvCxnSpPr>
          <p:nvPr/>
        </p:nvCxnSpPr>
        <p:spPr>
          <a:xfrm>
            <a:off x="515380" y="5291480"/>
            <a:ext cx="1944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12" name="Tabulka 11">
            <a:extLst>
              <a:ext uri="{FF2B5EF4-FFF2-40B4-BE49-F238E27FC236}">
                <a16:creationId xmlns="" xmlns:a16="http://schemas.microsoft.com/office/drawing/2014/main" id="{3819AFD6-2971-207B-9681-8A0CD56C2B06}"/>
              </a:ext>
            </a:extLst>
          </p:cNvPr>
          <p:cNvGraphicFramePr>
            <a:graphicFrameLocks noGrp="1"/>
          </p:cNvGraphicFramePr>
          <p:nvPr>
            <p:extLst>
              <p:ext uri="{D42A27DB-BD31-4B8C-83A1-F6EECF244321}">
                <p14:modId xmlns:p14="http://schemas.microsoft.com/office/powerpoint/2010/main" val="1293429275"/>
              </p:ext>
            </p:extLst>
          </p:nvPr>
        </p:nvGraphicFramePr>
        <p:xfrm>
          <a:off x="695400" y="1493858"/>
          <a:ext cx="8884960" cy="3241947"/>
        </p:xfrm>
        <a:graphic>
          <a:graphicData uri="http://schemas.openxmlformats.org/drawingml/2006/table">
            <a:tbl>
              <a:tblPr/>
              <a:tblGrid>
                <a:gridCol w="4500500">
                  <a:extLst>
                    <a:ext uri="{9D8B030D-6E8A-4147-A177-3AD203B41FA5}">
                      <a16:colId xmlns="" xmlns:a16="http://schemas.microsoft.com/office/drawing/2014/main" val="2822604772"/>
                    </a:ext>
                  </a:extLst>
                </a:gridCol>
                <a:gridCol w="876892">
                  <a:extLst>
                    <a:ext uri="{9D8B030D-6E8A-4147-A177-3AD203B41FA5}">
                      <a16:colId xmlns="" xmlns:a16="http://schemas.microsoft.com/office/drawing/2014/main" val="3640377204"/>
                    </a:ext>
                  </a:extLst>
                </a:gridCol>
                <a:gridCol w="876892">
                  <a:extLst>
                    <a:ext uri="{9D8B030D-6E8A-4147-A177-3AD203B41FA5}">
                      <a16:colId xmlns="" xmlns:a16="http://schemas.microsoft.com/office/drawing/2014/main" val="1303388085"/>
                    </a:ext>
                  </a:extLst>
                </a:gridCol>
                <a:gridCol w="876892">
                  <a:extLst>
                    <a:ext uri="{9D8B030D-6E8A-4147-A177-3AD203B41FA5}">
                      <a16:colId xmlns="" xmlns:a16="http://schemas.microsoft.com/office/drawing/2014/main" val="1628374031"/>
                    </a:ext>
                  </a:extLst>
                </a:gridCol>
                <a:gridCol w="876892">
                  <a:extLst>
                    <a:ext uri="{9D8B030D-6E8A-4147-A177-3AD203B41FA5}">
                      <a16:colId xmlns="" xmlns:a16="http://schemas.microsoft.com/office/drawing/2014/main" val="1496022651"/>
                    </a:ext>
                  </a:extLst>
                </a:gridCol>
                <a:gridCol w="876892">
                  <a:extLst>
                    <a:ext uri="{9D8B030D-6E8A-4147-A177-3AD203B41FA5}">
                      <a16:colId xmlns="" xmlns:a16="http://schemas.microsoft.com/office/drawing/2014/main" val="4020077179"/>
                    </a:ext>
                  </a:extLst>
                </a:gridCol>
              </a:tblGrid>
              <a:tr h="874811">
                <a:tc>
                  <a:txBody>
                    <a:bodyPr/>
                    <a:lstStyle/>
                    <a:p>
                      <a:pPr algn="l" rtl="0" fontAlgn="b"/>
                      <a:r>
                        <a:rPr lang="cs-CZ" sz="1100" b="1" i="0" u="none" strike="noStrike" noProof="0" dirty="0">
                          <a:solidFill>
                            <a:srgbClr val="000000"/>
                          </a:solidFill>
                          <a:effectLst/>
                          <a:latin typeface="Arial" panose="020B0604020202020204" pitchFamily="34" charset="0"/>
                        </a:rPr>
                        <a:t>Oblasti investic v technické infrastruktuře</a:t>
                      </a:r>
                    </a:p>
                  </a:txBody>
                  <a:tcPr marL="6350" marR="6350" marT="6350" marB="0" anchor="ctr">
                    <a:lnL>
                      <a:noFill/>
                    </a:lnL>
                    <a:lnR>
                      <a:noFill/>
                    </a:lnR>
                    <a:lnT>
                      <a:noFill/>
                    </a:lnT>
                    <a:lnB>
                      <a:noFill/>
                    </a:lnB>
                  </a:tcPr>
                </a:tc>
                <a:tc>
                  <a:txBody>
                    <a:bodyPr/>
                    <a:lstStyle/>
                    <a:p>
                      <a:pPr algn="ctr" rtl="0" fontAlgn="b"/>
                      <a:r>
                        <a:rPr lang="en-US" sz="1100" b="0" i="0" u="none" strike="noStrike">
                          <a:solidFill>
                            <a:srgbClr val="000000"/>
                          </a:solidFill>
                          <a:effectLst/>
                          <a:latin typeface="Arial" panose="020B0604020202020204" pitchFamily="34" charset="0"/>
                        </a:rPr>
                        <a:t>Total</a:t>
                      </a:r>
                    </a:p>
                  </a:txBody>
                  <a:tcPr marL="6350" marR="6350" marT="6350" marB="0" anchor="ctr">
                    <a:lnL>
                      <a:noFill/>
                    </a:lnL>
                    <a:lnR>
                      <a:noFill/>
                    </a:lnR>
                    <a:lnT>
                      <a:noFill/>
                    </a:lnT>
                    <a:lnB>
                      <a:noFill/>
                    </a:lnB>
                  </a:tcPr>
                </a:tc>
                <a:tc>
                  <a:txBody>
                    <a:bodyPr/>
                    <a:lstStyle/>
                    <a:p>
                      <a:pPr algn="ctr" rtl="0" fontAlgn="b"/>
                      <a:r>
                        <a:rPr lang="en-US" sz="1100" b="0" i="0" u="none" strike="noStrike">
                          <a:solidFill>
                            <a:srgbClr val="000000"/>
                          </a:solidFill>
                          <a:effectLst/>
                          <a:latin typeface="Arial" panose="020B0604020202020204" pitchFamily="34" charset="0"/>
                        </a:rPr>
                        <a:t>0 – 10 zaměstnanců</a:t>
                      </a:r>
                    </a:p>
                  </a:txBody>
                  <a:tcPr marL="6350" marR="6350" marT="6350" marB="0" anchor="ctr">
                    <a:lnL>
                      <a:noFill/>
                    </a:lnL>
                    <a:lnR>
                      <a:noFill/>
                    </a:lnR>
                    <a:lnT>
                      <a:noFill/>
                    </a:lnT>
                    <a:lnB>
                      <a:noFill/>
                    </a:lnB>
                  </a:tcPr>
                </a:tc>
                <a:tc>
                  <a:txBody>
                    <a:bodyPr/>
                    <a:lstStyle/>
                    <a:p>
                      <a:pPr algn="ctr" rtl="0" fontAlgn="b"/>
                      <a:r>
                        <a:rPr lang="en-US" sz="1100" b="0" i="0" u="none" strike="noStrike">
                          <a:solidFill>
                            <a:srgbClr val="000000"/>
                          </a:solidFill>
                          <a:effectLst/>
                          <a:latin typeface="Arial" panose="020B0604020202020204" pitchFamily="34" charset="0"/>
                        </a:rPr>
                        <a:t>11 – 50 zaměstnanců</a:t>
                      </a:r>
                    </a:p>
                  </a:txBody>
                  <a:tcPr marL="6350" marR="6350" marT="6350" marB="0" anchor="ctr">
                    <a:lnL>
                      <a:noFill/>
                    </a:lnL>
                    <a:lnR>
                      <a:noFill/>
                    </a:lnR>
                    <a:lnT>
                      <a:noFill/>
                    </a:lnT>
                    <a:lnB>
                      <a:noFill/>
                    </a:lnB>
                  </a:tcPr>
                </a:tc>
                <a:tc>
                  <a:txBody>
                    <a:bodyPr/>
                    <a:lstStyle/>
                    <a:p>
                      <a:pPr algn="ctr" rtl="0" fontAlgn="b"/>
                      <a:r>
                        <a:rPr lang="en-US" sz="1100" b="0" i="0" u="none" strike="noStrike">
                          <a:solidFill>
                            <a:srgbClr val="000000"/>
                          </a:solidFill>
                          <a:effectLst/>
                          <a:latin typeface="Arial" panose="020B0604020202020204" pitchFamily="34" charset="0"/>
                        </a:rPr>
                        <a:t>50 – 250 zaměstnanců</a:t>
                      </a:r>
                    </a:p>
                  </a:txBody>
                  <a:tcPr marL="6350" marR="6350" marT="6350" marB="0" anchor="ctr">
                    <a:lnL>
                      <a:noFill/>
                    </a:lnL>
                    <a:lnR>
                      <a:noFill/>
                    </a:lnR>
                    <a:lnT>
                      <a:noFill/>
                    </a:lnT>
                    <a:lnB>
                      <a:noFill/>
                    </a:lnB>
                  </a:tcPr>
                </a:tc>
                <a:tc>
                  <a:txBody>
                    <a:bodyPr/>
                    <a:lstStyle/>
                    <a:p>
                      <a:pPr algn="ctr" rtl="0" fontAlgn="b"/>
                      <a:r>
                        <a:rPr lang="en-US" sz="1100" b="0" i="0" u="none" strike="noStrike">
                          <a:solidFill>
                            <a:srgbClr val="000000"/>
                          </a:solidFill>
                          <a:effectLst/>
                          <a:latin typeface="Arial" panose="020B0604020202020204" pitchFamily="34" charset="0"/>
                        </a:rPr>
                        <a:t>250+ zaměstnanců</a:t>
                      </a:r>
                    </a:p>
                  </a:txBody>
                  <a:tcPr marL="6350" marR="6350" marT="6350" marB="0" anchor="ctr">
                    <a:lnL>
                      <a:noFill/>
                    </a:lnL>
                    <a:lnR>
                      <a:noFill/>
                    </a:lnR>
                    <a:lnT>
                      <a:noFill/>
                    </a:lnT>
                    <a:lnB>
                      <a:noFill/>
                    </a:lnB>
                  </a:tcPr>
                </a:tc>
                <a:extLst>
                  <a:ext uri="{0D108BD9-81ED-4DB2-BD59-A6C34878D82A}">
                    <a16:rowId xmlns="" xmlns:a16="http://schemas.microsoft.com/office/drawing/2014/main" val="2359403238"/>
                  </a:ext>
                </a:extLst>
              </a:tr>
              <a:tr h="298465">
                <a:tc>
                  <a:txBody>
                    <a:bodyPr/>
                    <a:lstStyle/>
                    <a:p>
                      <a:pPr algn="l" rtl="0" fontAlgn="ctr"/>
                      <a:r>
                        <a:rPr lang="cs-CZ" sz="1100" b="0" i="0" u="none" strike="noStrike" noProof="0">
                          <a:solidFill>
                            <a:srgbClr val="000000"/>
                          </a:solidFill>
                          <a:effectLst/>
                          <a:latin typeface="Arial" panose="020B0604020202020204" pitchFamily="34" charset="0"/>
                        </a:rPr>
                        <a:t>Vysokokapacitní datové sítě</a:t>
                      </a:r>
                    </a:p>
                  </a:txBody>
                  <a:tcPr marL="6350" marR="6350" marT="6350" marB="0" anchor="ctr">
                    <a:lnL>
                      <a:noFill/>
                    </a:lnL>
                    <a:lnR>
                      <a:noFill/>
                    </a:lnR>
                    <a:lnT>
                      <a:noFill/>
                    </a:lnT>
                    <a:lnB>
                      <a:noFill/>
                    </a:lnB>
                  </a:tcPr>
                </a:tc>
                <a:tc>
                  <a:txBody>
                    <a:bodyPr/>
                    <a:lstStyle/>
                    <a:p>
                      <a:pPr algn="ctr" rtl="0" fontAlgn="b"/>
                      <a:r>
                        <a:rPr lang="en-US" sz="1100" b="0" i="0" u="none" strike="noStrike">
                          <a:solidFill>
                            <a:srgbClr val="000000"/>
                          </a:solidFill>
                          <a:effectLst/>
                          <a:latin typeface="Arial" panose="020B0604020202020204" pitchFamily="34" charset="0"/>
                        </a:rPr>
                        <a:t>50</a:t>
                      </a:r>
                      <a:r>
                        <a:rPr lang="cs-CZ" sz="1100" b="0" i="0" u="none" strike="noStrike">
                          <a:solidFill>
                            <a:srgbClr val="000000"/>
                          </a:solidFill>
                          <a:effectLst/>
                          <a:latin typeface="Arial" panose="020B0604020202020204" pitchFamily="34" charset="0"/>
                        </a:rPr>
                        <a:t> </a:t>
                      </a:r>
                      <a:r>
                        <a:rPr lang="en-US" sz="1100" b="0" i="0" u="none" strike="noStrike">
                          <a:solidFill>
                            <a:srgbClr val="000000"/>
                          </a:solidFill>
                          <a:effectLst/>
                          <a:latin typeface="Arial" panose="020B0604020202020204" pitchFamily="34" charset="0"/>
                        </a:rPr>
                        <a:t>%</a:t>
                      </a:r>
                    </a:p>
                  </a:txBody>
                  <a:tcPr marL="6350" marR="6350" marT="6350" marB="0" anchor="ctr">
                    <a:lnL>
                      <a:noFill/>
                    </a:lnL>
                    <a:lnR>
                      <a:noFill/>
                    </a:lnR>
                    <a:lnT>
                      <a:noFill/>
                    </a:lnT>
                    <a:lnB>
                      <a:noFill/>
                    </a:lnB>
                    <a:solidFill>
                      <a:srgbClr val="80CA94"/>
                    </a:solidFill>
                  </a:tcPr>
                </a:tc>
                <a:tc>
                  <a:txBody>
                    <a:bodyPr/>
                    <a:lstStyle/>
                    <a:p>
                      <a:pPr algn="ctr" rtl="0" fontAlgn="b"/>
                      <a:r>
                        <a:rPr lang="en-US" sz="1100" b="0" i="0" u="none" strike="noStrike">
                          <a:solidFill>
                            <a:srgbClr val="000000"/>
                          </a:solidFill>
                          <a:effectLst/>
                          <a:latin typeface="Arial" panose="020B0604020202020204" pitchFamily="34" charset="0"/>
                        </a:rPr>
                        <a:t>45</a:t>
                      </a:r>
                      <a:r>
                        <a:rPr lang="cs-CZ" sz="1100" b="0" i="0" u="none" strike="noStrike">
                          <a:solidFill>
                            <a:srgbClr val="000000"/>
                          </a:solidFill>
                          <a:effectLst/>
                          <a:latin typeface="Arial" panose="020B0604020202020204" pitchFamily="34" charset="0"/>
                        </a:rPr>
                        <a:t> </a:t>
                      </a:r>
                      <a:r>
                        <a:rPr lang="en-US" sz="1100" b="0" i="0" u="none" strike="noStrike">
                          <a:solidFill>
                            <a:srgbClr val="000000"/>
                          </a:solidFill>
                          <a:effectLst/>
                          <a:latin typeface="Arial" panose="020B0604020202020204" pitchFamily="34" charset="0"/>
                        </a:rPr>
                        <a:t>%</a:t>
                      </a:r>
                    </a:p>
                  </a:txBody>
                  <a:tcPr marL="6350" marR="6350" marT="6350" marB="0" anchor="ctr">
                    <a:lnL>
                      <a:noFill/>
                    </a:lnL>
                    <a:lnR>
                      <a:noFill/>
                    </a:lnR>
                    <a:lnT>
                      <a:noFill/>
                    </a:lnT>
                    <a:lnB>
                      <a:noFill/>
                    </a:lnB>
                    <a:solidFill>
                      <a:srgbClr val="8FD0A1"/>
                    </a:solidFill>
                  </a:tcPr>
                </a:tc>
                <a:tc>
                  <a:txBody>
                    <a:bodyPr/>
                    <a:lstStyle/>
                    <a:p>
                      <a:pPr algn="ctr" rtl="0" fontAlgn="b"/>
                      <a:r>
                        <a:rPr lang="en-US" sz="1100" b="0" i="0" u="none" strike="noStrike">
                          <a:solidFill>
                            <a:srgbClr val="000000"/>
                          </a:solidFill>
                          <a:effectLst/>
                          <a:latin typeface="Arial" panose="020B0604020202020204" pitchFamily="34" charset="0"/>
                        </a:rPr>
                        <a:t>52</a:t>
                      </a:r>
                      <a:r>
                        <a:rPr lang="cs-CZ" sz="1100" b="0" i="0" u="none" strike="noStrike">
                          <a:solidFill>
                            <a:srgbClr val="000000"/>
                          </a:solidFill>
                          <a:effectLst/>
                          <a:latin typeface="Arial" panose="020B0604020202020204" pitchFamily="34" charset="0"/>
                        </a:rPr>
                        <a:t> </a:t>
                      </a:r>
                      <a:r>
                        <a:rPr lang="en-US" sz="1100" b="0" i="0" u="none" strike="noStrike">
                          <a:solidFill>
                            <a:srgbClr val="000000"/>
                          </a:solidFill>
                          <a:effectLst/>
                          <a:latin typeface="Arial" panose="020B0604020202020204" pitchFamily="34" charset="0"/>
                        </a:rPr>
                        <a:t>%</a:t>
                      </a:r>
                    </a:p>
                  </a:txBody>
                  <a:tcPr marL="6350" marR="6350" marT="6350" marB="0" anchor="ctr">
                    <a:lnL>
                      <a:noFill/>
                    </a:lnL>
                    <a:lnR>
                      <a:noFill/>
                    </a:lnR>
                    <a:lnT>
                      <a:noFill/>
                    </a:lnT>
                    <a:lnB>
                      <a:noFill/>
                    </a:lnB>
                    <a:solidFill>
                      <a:srgbClr val="79C78E"/>
                    </a:solidFill>
                  </a:tcPr>
                </a:tc>
                <a:tc>
                  <a:txBody>
                    <a:bodyPr/>
                    <a:lstStyle/>
                    <a:p>
                      <a:pPr algn="ctr" rtl="0" fontAlgn="b"/>
                      <a:r>
                        <a:rPr lang="en-US" sz="1100" b="0" i="0" u="none" strike="noStrike">
                          <a:solidFill>
                            <a:srgbClr val="000000"/>
                          </a:solidFill>
                          <a:effectLst/>
                          <a:latin typeface="Arial" panose="020B0604020202020204" pitchFamily="34" charset="0"/>
                        </a:rPr>
                        <a:t>52</a:t>
                      </a:r>
                      <a:r>
                        <a:rPr lang="cs-CZ" sz="1100" b="0" i="0" u="none" strike="noStrike">
                          <a:solidFill>
                            <a:srgbClr val="000000"/>
                          </a:solidFill>
                          <a:effectLst/>
                          <a:latin typeface="Arial" panose="020B0604020202020204" pitchFamily="34" charset="0"/>
                        </a:rPr>
                        <a:t> </a:t>
                      </a:r>
                      <a:r>
                        <a:rPr lang="en-US" sz="1100" b="0" i="0" u="none" strike="noStrike">
                          <a:solidFill>
                            <a:srgbClr val="000000"/>
                          </a:solidFill>
                          <a:effectLst/>
                          <a:latin typeface="Arial" panose="020B0604020202020204" pitchFamily="34" charset="0"/>
                        </a:rPr>
                        <a:t>%</a:t>
                      </a:r>
                    </a:p>
                  </a:txBody>
                  <a:tcPr marL="6350" marR="6350" marT="6350" marB="0" anchor="ctr">
                    <a:lnL>
                      <a:noFill/>
                    </a:lnL>
                    <a:lnR>
                      <a:noFill/>
                    </a:lnR>
                    <a:lnT>
                      <a:noFill/>
                    </a:lnT>
                    <a:lnB>
                      <a:noFill/>
                    </a:lnB>
                    <a:solidFill>
                      <a:srgbClr val="79C78E"/>
                    </a:solidFill>
                  </a:tcPr>
                </a:tc>
                <a:tc>
                  <a:txBody>
                    <a:bodyPr/>
                    <a:lstStyle/>
                    <a:p>
                      <a:pPr algn="ctr" rtl="0" fontAlgn="b"/>
                      <a:r>
                        <a:rPr lang="en-US" sz="1100" b="0" i="0" u="none" strike="noStrike">
                          <a:solidFill>
                            <a:srgbClr val="000000"/>
                          </a:solidFill>
                          <a:effectLst/>
                          <a:latin typeface="Arial" panose="020B0604020202020204" pitchFamily="34" charset="0"/>
                        </a:rPr>
                        <a:t>59</a:t>
                      </a:r>
                      <a:r>
                        <a:rPr lang="cs-CZ" sz="1100" b="0" i="0" u="none" strike="noStrike">
                          <a:solidFill>
                            <a:srgbClr val="000000"/>
                          </a:solidFill>
                          <a:effectLst/>
                          <a:latin typeface="Arial" panose="020B0604020202020204" pitchFamily="34" charset="0"/>
                        </a:rPr>
                        <a:t> </a:t>
                      </a:r>
                      <a:r>
                        <a:rPr lang="en-US" sz="1100" b="0" i="0" u="none" strike="noStrike">
                          <a:solidFill>
                            <a:srgbClr val="000000"/>
                          </a:solidFill>
                          <a:effectLst/>
                          <a:latin typeface="Arial" panose="020B0604020202020204" pitchFamily="34" charset="0"/>
                        </a:rPr>
                        <a:t>%</a:t>
                      </a:r>
                    </a:p>
                  </a:txBody>
                  <a:tcPr marL="6350" marR="6350" marT="6350" marB="0" anchor="ctr">
                    <a:lnL>
                      <a:noFill/>
                    </a:lnL>
                    <a:lnR>
                      <a:noFill/>
                    </a:lnR>
                    <a:lnT>
                      <a:noFill/>
                    </a:lnT>
                    <a:lnB>
                      <a:noFill/>
                    </a:lnB>
                    <a:solidFill>
                      <a:srgbClr val="63BE7B"/>
                    </a:solidFill>
                  </a:tcPr>
                </a:tc>
                <a:extLst>
                  <a:ext uri="{0D108BD9-81ED-4DB2-BD59-A6C34878D82A}">
                    <a16:rowId xmlns="" xmlns:a16="http://schemas.microsoft.com/office/drawing/2014/main" val="4278477091"/>
                  </a:ext>
                </a:extLst>
              </a:tr>
              <a:tr h="298465">
                <a:tc>
                  <a:txBody>
                    <a:bodyPr/>
                    <a:lstStyle/>
                    <a:p>
                      <a:pPr algn="l" rtl="0" fontAlgn="ctr"/>
                      <a:r>
                        <a:rPr lang="cs-CZ" sz="1100" b="0" i="0" u="none" strike="noStrike" noProof="0">
                          <a:solidFill>
                            <a:srgbClr val="000000"/>
                          </a:solidFill>
                          <a:effectLst/>
                          <a:latin typeface="Arial" panose="020B0604020202020204" pitchFamily="34" charset="0"/>
                        </a:rPr>
                        <a:t>Stavby a zařízení pro nakládání s odpady</a:t>
                      </a:r>
                    </a:p>
                  </a:txBody>
                  <a:tcPr marL="6350" marR="6350" marT="6350" marB="0" anchor="ctr">
                    <a:lnL>
                      <a:noFill/>
                    </a:lnL>
                    <a:lnR>
                      <a:noFill/>
                    </a:lnR>
                    <a:lnT>
                      <a:noFill/>
                    </a:lnT>
                    <a:lnB>
                      <a:noFill/>
                    </a:lnB>
                  </a:tcPr>
                </a:tc>
                <a:tc>
                  <a:txBody>
                    <a:bodyPr/>
                    <a:lstStyle/>
                    <a:p>
                      <a:pPr algn="ctr" rtl="0" fontAlgn="b"/>
                      <a:r>
                        <a:rPr lang="en-US" sz="1100" b="0" i="0" u="none" strike="noStrike">
                          <a:solidFill>
                            <a:srgbClr val="000000"/>
                          </a:solidFill>
                          <a:effectLst/>
                          <a:latin typeface="Arial" panose="020B0604020202020204" pitchFamily="34" charset="0"/>
                        </a:rPr>
                        <a:t>44</a:t>
                      </a:r>
                      <a:r>
                        <a:rPr lang="cs-CZ" sz="1100" b="0" i="0" u="none" strike="noStrike">
                          <a:solidFill>
                            <a:srgbClr val="000000"/>
                          </a:solidFill>
                          <a:effectLst/>
                          <a:latin typeface="Arial" panose="020B0604020202020204" pitchFamily="34" charset="0"/>
                        </a:rPr>
                        <a:t> </a:t>
                      </a:r>
                      <a:r>
                        <a:rPr lang="en-US" sz="1100" b="0" i="0" u="none" strike="noStrike">
                          <a:solidFill>
                            <a:srgbClr val="000000"/>
                          </a:solidFill>
                          <a:effectLst/>
                          <a:latin typeface="Arial" panose="020B0604020202020204" pitchFamily="34" charset="0"/>
                        </a:rPr>
                        <a:t>%</a:t>
                      </a:r>
                    </a:p>
                  </a:txBody>
                  <a:tcPr marL="6350" marR="6350" marT="6350" marB="0" anchor="ctr">
                    <a:lnL>
                      <a:noFill/>
                    </a:lnL>
                    <a:lnR>
                      <a:noFill/>
                    </a:lnR>
                    <a:lnT>
                      <a:noFill/>
                    </a:lnT>
                    <a:lnB>
                      <a:noFill/>
                    </a:lnB>
                    <a:solidFill>
                      <a:srgbClr val="92D1A4"/>
                    </a:solidFill>
                  </a:tcPr>
                </a:tc>
                <a:tc>
                  <a:txBody>
                    <a:bodyPr/>
                    <a:lstStyle/>
                    <a:p>
                      <a:pPr algn="ctr" rtl="0" fontAlgn="b"/>
                      <a:r>
                        <a:rPr lang="en-US" sz="1100" b="0" i="0" u="none" strike="noStrike">
                          <a:solidFill>
                            <a:srgbClr val="000000"/>
                          </a:solidFill>
                          <a:effectLst/>
                          <a:latin typeface="Arial" panose="020B0604020202020204" pitchFamily="34" charset="0"/>
                        </a:rPr>
                        <a:t>47</a:t>
                      </a:r>
                      <a:r>
                        <a:rPr lang="cs-CZ" sz="1100" b="0" i="0" u="none" strike="noStrike">
                          <a:solidFill>
                            <a:srgbClr val="000000"/>
                          </a:solidFill>
                          <a:effectLst/>
                          <a:latin typeface="Arial" panose="020B0604020202020204" pitchFamily="34" charset="0"/>
                        </a:rPr>
                        <a:t> </a:t>
                      </a:r>
                      <a:r>
                        <a:rPr lang="en-US" sz="1100" b="0" i="0" u="none" strike="noStrike">
                          <a:solidFill>
                            <a:srgbClr val="000000"/>
                          </a:solidFill>
                          <a:effectLst/>
                          <a:latin typeface="Arial" panose="020B0604020202020204" pitchFamily="34" charset="0"/>
                        </a:rPr>
                        <a:t>%</a:t>
                      </a:r>
                    </a:p>
                  </a:txBody>
                  <a:tcPr marL="6350" marR="6350" marT="6350" marB="0" anchor="ctr">
                    <a:lnL>
                      <a:noFill/>
                    </a:lnL>
                    <a:lnR>
                      <a:noFill/>
                    </a:lnR>
                    <a:lnT>
                      <a:noFill/>
                    </a:lnT>
                    <a:lnB>
                      <a:noFill/>
                    </a:lnB>
                    <a:solidFill>
                      <a:srgbClr val="89CE9C"/>
                    </a:solidFill>
                  </a:tcPr>
                </a:tc>
                <a:tc>
                  <a:txBody>
                    <a:bodyPr/>
                    <a:lstStyle/>
                    <a:p>
                      <a:pPr algn="ctr" rtl="0" fontAlgn="b"/>
                      <a:r>
                        <a:rPr lang="en-US" sz="1100" b="0" i="0" u="none" strike="noStrike">
                          <a:solidFill>
                            <a:srgbClr val="000000"/>
                          </a:solidFill>
                          <a:effectLst/>
                          <a:latin typeface="Arial" panose="020B0604020202020204" pitchFamily="34" charset="0"/>
                        </a:rPr>
                        <a:t>41</a:t>
                      </a:r>
                      <a:r>
                        <a:rPr lang="cs-CZ" sz="1100" b="0" i="0" u="none" strike="noStrike">
                          <a:solidFill>
                            <a:srgbClr val="000000"/>
                          </a:solidFill>
                          <a:effectLst/>
                          <a:latin typeface="Arial" panose="020B0604020202020204" pitchFamily="34" charset="0"/>
                        </a:rPr>
                        <a:t> </a:t>
                      </a:r>
                      <a:r>
                        <a:rPr lang="en-US" sz="1100" b="0" i="0" u="none" strike="noStrike">
                          <a:solidFill>
                            <a:srgbClr val="000000"/>
                          </a:solidFill>
                          <a:effectLst/>
                          <a:latin typeface="Arial" panose="020B0604020202020204" pitchFamily="34" charset="0"/>
                        </a:rPr>
                        <a:t>%</a:t>
                      </a:r>
                    </a:p>
                  </a:txBody>
                  <a:tcPr marL="6350" marR="6350" marT="6350" marB="0" anchor="ctr">
                    <a:lnL>
                      <a:noFill/>
                    </a:lnL>
                    <a:lnR>
                      <a:noFill/>
                    </a:lnR>
                    <a:lnT>
                      <a:noFill/>
                    </a:lnT>
                    <a:lnB>
                      <a:noFill/>
                    </a:lnB>
                    <a:solidFill>
                      <a:srgbClr val="9CD5AC"/>
                    </a:solidFill>
                  </a:tcPr>
                </a:tc>
                <a:tc>
                  <a:txBody>
                    <a:bodyPr/>
                    <a:lstStyle/>
                    <a:p>
                      <a:pPr algn="ctr" rtl="0" fontAlgn="b"/>
                      <a:r>
                        <a:rPr lang="en-US" sz="1100" b="0" i="0" u="none" strike="noStrike">
                          <a:solidFill>
                            <a:srgbClr val="000000"/>
                          </a:solidFill>
                          <a:effectLst/>
                          <a:latin typeface="Arial" panose="020B0604020202020204" pitchFamily="34" charset="0"/>
                        </a:rPr>
                        <a:t>45</a:t>
                      </a:r>
                      <a:r>
                        <a:rPr lang="cs-CZ" sz="1100" b="0" i="0" u="none" strike="noStrike">
                          <a:solidFill>
                            <a:srgbClr val="000000"/>
                          </a:solidFill>
                          <a:effectLst/>
                          <a:latin typeface="Arial" panose="020B0604020202020204" pitchFamily="34" charset="0"/>
                        </a:rPr>
                        <a:t> </a:t>
                      </a:r>
                      <a:r>
                        <a:rPr lang="en-US" sz="1100" b="0" i="0" u="none" strike="noStrike">
                          <a:solidFill>
                            <a:srgbClr val="000000"/>
                          </a:solidFill>
                          <a:effectLst/>
                          <a:latin typeface="Arial" panose="020B0604020202020204" pitchFamily="34" charset="0"/>
                        </a:rPr>
                        <a:t>%</a:t>
                      </a:r>
                    </a:p>
                  </a:txBody>
                  <a:tcPr marL="6350" marR="6350" marT="6350" marB="0" anchor="ctr">
                    <a:lnL>
                      <a:noFill/>
                    </a:lnL>
                    <a:lnR>
                      <a:noFill/>
                    </a:lnR>
                    <a:lnT>
                      <a:noFill/>
                    </a:lnT>
                    <a:lnB>
                      <a:noFill/>
                    </a:lnB>
                    <a:solidFill>
                      <a:srgbClr val="8FD0A1"/>
                    </a:solidFill>
                  </a:tcPr>
                </a:tc>
                <a:tc>
                  <a:txBody>
                    <a:bodyPr/>
                    <a:lstStyle/>
                    <a:p>
                      <a:pPr algn="ctr" rtl="0" fontAlgn="b"/>
                      <a:r>
                        <a:rPr lang="en-US" sz="1100" b="0" i="0" u="none" strike="noStrike">
                          <a:solidFill>
                            <a:srgbClr val="000000"/>
                          </a:solidFill>
                          <a:effectLst/>
                          <a:latin typeface="Arial" panose="020B0604020202020204" pitchFamily="34" charset="0"/>
                        </a:rPr>
                        <a:t>42</a:t>
                      </a:r>
                      <a:r>
                        <a:rPr lang="cs-CZ" sz="1100" b="0" i="0" u="none" strike="noStrike">
                          <a:solidFill>
                            <a:srgbClr val="000000"/>
                          </a:solidFill>
                          <a:effectLst/>
                          <a:latin typeface="Arial" panose="020B0604020202020204" pitchFamily="34" charset="0"/>
                        </a:rPr>
                        <a:t> </a:t>
                      </a:r>
                      <a:r>
                        <a:rPr lang="en-US" sz="1100" b="0" i="0" u="none" strike="noStrike">
                          <a:solidFill>
                            <a:srgbClr val="000000"/>
                          </a:solidFill>
                          <a:effectLst/>
                          <a:latin typeface="Arial" panose="020B0604020202020204" pitchFamily="34" charset="0"/>
                        </a:rPr>
                        <a:t>%</a:t>
                      </a:r>
                    </a:p>
                  </a:txBody>
                  <a:tcPr marL="6350" marR="6350" marT="6350" marB="0" anchor="ctr">
                    <a:lnL>
                      <a:noFill/>
                    </a:lnL>
                    <a:lnR>
                      <a:noFill/>
                    </a:lnR>
                    <a:lnT>
                      <a:noFill/>
                    </a:lnT>
                    <a:lnB>
                      <a:noFill/>
                    </a:lnB>
                    <a:solidFill>
                      <a:srgbClr val="99D4A9"/>
                    </a:solidFill>
                  </a:tcPr>
                </a:tc>
                <a:extLst>
                  <a:ext uri="{0D108BD9-81ED-4DB2-BD59-A6C34878D82A}">
                    <a16:rowId xmlns="" xmlns:a16="http://schemas.microsoft.com/office/drawing/2014/main" val="1970030704"/>
                  </a:ext>
                </a:extLst>
              </a:tr>
              <a:tr h="576346">
                <a:tc>
                  <a:txBody>
                    <a:bodyPr/>
                    <a:lstStyle/>
                    <a:p>
                      <a:pPr algn="l" rtl="0" fontAlgn="ctr"/>
                      <a:r>
                        <a:rPr lang="cs-CZ" sz="1100" b="0" i="0" u="none" strike="noStrike" noProof="0">
                          <a:solidFill>
                            <a:srgbClr val="000000"/>
                          </a:solidFill>
                          <a:effectLst/>
                          <a:latin typeface="Arial" panose="020B0604020202020204" pitchFamily="34" charset="0"/>
                        </a:rPr>
                        <a:t>Digitální technologie (zejména umělá inteligence, robotizace nebo internet věcí)</a:t>
                      </a:r>
                    </a:p>
                  </a:txBody>
                  <a:tcPr marL="6350" marR="6350" marT="6350" marB="0" anchor="ctr">
                    <a:lnL>
                      <a:noFill/>
                    </a:lnL>
                    <a:lnR>
                      <a:noFill/>
                    </a:lnR>
                    <a:lnT>
                      <a:noFill/>
                    </a:lnT>
                    <a:lnB>
                      <a:noFill/>
                    </a:lnB>
                  </a:tcPr>
                </a:tc>
                <a:tc>
                  <a:txBody>
                    <a:bodyPr/>
                    <a:lstStyle/>
                    <a:p>
                      <a:pPr algn="ctr" rtl="0" fontAlgn="b"/>
                      <a:r>
                        <a:rPr lang="en-US" sz="1100" b="0" i="0" u="none" strike="noStrike">
                          <a:solidFill>
                            <a:srgbClr val="000000"/>
                          </a:solidFill>
                          <a:effectLst/>
                          <a:latin typeface="Arial" panose="020B0604020202020204" pitchFamily="34" charset="0"/>
                        </a:rPr>
                        <a:t>40</a:t>
                      </a:r>
                      <a:r>
                        <a:rPr lang="cs-CZ" sz="1100" b="0" i="0" u="none" strike="noStrike">
                          <a:solidFill>
                            <a:srgbClr val="000000"/>
                          </a:solidFill>
                          <a:effectLst/>
                          <a:latin typeface="Arial" panose="020B0604020202020204" pitchFamily="34" charset="0"/>
                        </a:rPr>
                        <a:t> </a:t>
                      </a:r>
                      <a:r>
                        <a:rPr lang="en-US" sz="1100" b="0" i="0" u="none" strike="noStrike">
                          <a:solidFill>
                            <a:srgbClr val="000000"/>
                          </a:solidFill>
                          <a:effectLst/>
                          <a:latin typeface="Arial" panose="020B0604020202020204" pitchFamily="34" charset="0"/>
                        </a:rPr>
                        <a:t>%</a:t>
                      </a:r>
                    </a:p>
                  </a:txBody>
                  <a:tcPr marL="6350" marR="6350" marT="6350" marB="0" anchor="ctr">
                    <a:lnL>
                      <a:noFill/>
                    </a:lnL>
                    <a:lnR>
                      <a:noFill/>
                    </a:lnR>
                    <a:lnT>
                      <a:noFill/>
                    </a:lnT>
                    <a:lnB>
                      <a:noFill/>
                    </a:lnB>
                    <a:solidFill>
                      <a:srgbClr val="9FD7AF"/>
                    </a:solidFill>
                  </a:tcPr>
                </a:tc>
                <a:tc>
                  <a:txBody>
                    <a:bodyPr/>
                    <a:lstStyle/>
                    <a:p>
                      <a:pPr algn="ctr" rtl="0" fontAlgn="b"/>
                      <a:r>
                        <a:rPr lang="en-US" sz="1100" b="0" i="0" u="none" strike="noStrike">
                          <a:solidFill>
                            <a:srgbClr val="000000"/>
                          </a:solidFill>
                          <a:effectLst/>
                          <a:latin typeface="Arial" panose="020B0604020202020204" pitchFamily="34" charset="0"/>
                        </a:rPr>
                        <a:t>31</a:t>
                      </a:r>
                      <a:r>
                        <a:rPr lang="cs-CZ" sz="1100" b="0" i="0" u="none" strike="noStrike">
                          <a:solidFill>
                            <a:srgbClr val="000000"/>
                          </a:solidFill>
                          <a:effectLst/>
                          <a:latin typeface="Arial" panose="020B0604020202020204" pitchFamily="34" charset="0"/>
                        </a:rPr>
                        <a:t> </a:t>
                      </a:r>
                      <a:r>
                        <a:rPr lang="en-US" sz="1100" b="0" i="0" u="none" strike="noStrike">
                          <a:solidFill>
                            <a:srgbClr val="000000"/>
                          </a:solidFill>
                          <a:effectLst/>
                          <a:latin typeface="Arial" panose="020B0604020202020204" pitchFamily="34" charset="0"/>
                        </a:rPr>
                        <a:t>%</a:t>
                      </a:r>
                    </a:p>
                  </a:txBody>
                  <a:tcPr marL="6350" marR="6350" marT="6350" marB="0" anchor="ctr">
                    <a:lnL>
                      <a:noFill/>
                    </a:lnL>
                    <a:lnR>
                      <a:noFill/>
                    </a:lnR>
                    <a:lnT>
                      <a:noFill/>
                    </a:lnT>
                    <a:lnB>
                      <a:noFill/>
                    </a:lnB>
                    <a:solidFill>
                      <a:srgbClr val="BBE2C7"/>
                    </a:solidFill>
                  </a:tcPr>
                </a:tc>
                <a:tc>
                  <a:txBody>
                    <a:bodyPr/>
                    <a:lstStyle/>
                    <a:p>
                      <a:pPr algn="ctr" rtl="0" fontAlgn="b"/>
                      <a:r>
                        <a:rPr lang="en-US" sz="1100" b="0" i="0" u="none" strike="noStrike">
                          <a:solidFill>
                            <a:srgbClr val="000000"/>
                          </a:solidFill>
                          <a:effectLst/>
                          <a:latin typeface="Arial" panose="020B0604020202020204" pitchFamily="34" charset="0"/>
                        </a:rPr>
                        <a:t>44</a:t>
                      </a:r>
                      <a:r>
                        <a:rPr lang="cs-CZ" sz="1100" b="0" i="0" u="none" strike="noStrike">
                          <a:solidFill>
                            <a:srgbClr val="000000"/>
                          </a:solidFill>
                          <a:effectLst/>
                          <a:latin typeface="Arial" panose="020B0604020202020204" pitchFamily="34" charset="0"/>
                        </a:rPr>
                        <a:t> </a:t>
                      </a:r>
                      <a:r>
                        <a:rPr lang="en-US" sz="1100" b="0" i="0" u="none" strike="noStrike">
                          <a:solidFill>
                            <a:srgbClr val="000000"/>
                          </a:solidFill>
                          <a:effectLst/>
                          <a:latin typeface="Arial" panose="020B0604020202020204" pitchFamily="34" charset="0"/>
                        </a:rPr>
                        <a:t>%</a:t>
                      </a:r>
                    </a:p>
                  </a:txBody>
                  <a:tcPr marL="6350" marR="6350" marT="6350" marB="0" anchor="ctr">
                    <a:lnL>
                      <a:noFill/>
                    </a:lnL>
                    <a:lnR>
                      <a:noFill/>
                    </a:lnR>
                    <a:lnT>
                      <a:noFill/>
                    </a:lnT>
                    <a:lnB>
                      <a:noFill/>
                    </a:lnB>
                    <a:solidFill>
                      <a:srgbClr val="92D1A4"/>
                    </a:solidFill>
                  </a:tcPr>
                </a:tc>
                <a:tc>
                  <a:txBody>
                    <a:bodyPr/>
                    <a:lstStyle/>
                    <a:p>
                      <a:pPr algn="ctr" rtl="0" fontAlgn="b"/>
                      <a:r>
                        <a:rPr lang="en-US" sz="1100" b="0" i="0" u="none" strike="noStrike">
                          <a:solidFill>
                            <a:srgbClr val="000000"/>
                          </a:solidFill>
                          <a:effectLst/>
                          <a:latin typeface="Arial" panose="020B0604020202020204" pitchFamily="34" charset="0"/>
                        </a:rPr>
                        <a:t>39</a:t>
                      </a:r>
                      <a:r>
                        <a:rPr lang="cs-CZ" sz="1100" b="0" i="0" u="none" strike="noStrike">
                          <a:solidFill>
                            <a:srgbClr val="000000"/>
                          </a:solidFill>
                          <a:effectLst/>
                          <a:latin typeface="Arial" panose="020B0604020202020204" pitchFamily="34" charset="0"/>
                        </a:rPr>
                        <a:t> </a:t>
                      </a:r>
                      <a:r>
                        <a:rPr lang="en-US" sz="1100" b="0" i="0" u="none" strike="noStrike">
                          <a:solidFill>
                            <a:srgbClr val="000000"/>
                          </a:solidFill>
                          <a:effectLst/>
                          <a:latin typeface="Arial" panose="020B0604020202020204" pitchFamily="34" charset="0"/>
                        </a:rPr>
                        <a:t>%</a:t>
                      </a:r>
                    </a:p>
                  </a:txBody>
                  <a:tcPr marL="6350" marR="6350" marT="6350" marB="0" anchor="ctr">
                    <a:lnL>
                      <a:noFill/>
                    </a:lnL>
                    <a:lnR>
                      <a:noFill/>
                    </a:lnR>
                    <a:lnT>
                      <a:noFill/>
                    </a:lnT>
                    <a:lnB>
                      <a:noFill/>
                    </a:lnB>
                    <a:solidFill>
                      <a:srgbClr val="A2D8B1"/>
                    </a:solidFill>
                  </a:tcPr>
                </a:tc>
                <a:tc>
                  <a:txBody>
                    <a:bodyPr/>
                    <a:lstStyle/>
                    <a:p>
                      <a:pPr algn="ctr" rtl="0" fontAlgn="b"/>
                      <a:r>
                        <a:rPr lang="en-US" sz="1100" b="0" i="0" u="none" strike="noStrike">
                          <a:solidFill>
                            <a:srgbClr val="000000"/>
                          </a:solidFill>
                          <a:effectLst/>
                          <a:latin typeface="Arial" panose="020B0604020202020204" pitchFamily="34" charset="0"/>
                        </a:rPr>
                        <a:t>59</a:t>
                      </a:r>
                      <a:r>
                        <a:rPr lang="cs-CZ" sz="1100" b="0" i="0" u="none" strike="noStrike">
                          <a:solidFill>
                            <a:srgbClr val="000000"/>
                          </a:solidFill>
                          <a:effectLst/>
                          <a:latin typeface="Arial" panose="020B0604020202020204" pitchFamily="34" charset="0"/>
                        </a:rPr>
                        <a:t> </a:t>
                      </a:r>
                      <a:r>
                        <a:rPr lang="en-US" sz="1100" b="0" i="0" u="none" strike="noStrike">
                          <a:solidFill>
                            <a:srgbClr val="000000"/>
                          </a:solidFill>
                          <a:effectLst/>
                          <a:latin typeface="Arial" panose="020B0604020202020204" pitchFamily="34" charset="0"/>
                        </a:rPr>
                        <a:t>%</a:t>
                      </a:r>
                    </a:p>
                  </a:txBody>
                  <a:tcPr marL="6350" marR="6350" marT="6350" marB="0" anchor="ctr">
                    <a:lnL>
                      <a:noFill/>
                    </a:lnL>
                    <a:lnR>
                      <a:noFill/>
                    </a:lnR>
                    <a:lnT>
                      <a:noFill/>
                    </a:lnT>
                    <a:lnB>
                      <a:noFill/>
                    </a:lnB>
                    <a:solidFill>
                      <a:srgbClr val="63BE7B"/>
                    </a:solidFill>
                  </a:tcPr>
                </a:tc>
                <a:extLst>
                  <a:ext uri="{0D108BD9-81ED-4DB2-BD59-A6C34878D82A}">
                    <a16:rowId xmlns="" xmlns:a16="http://schemas.microsoft.com/office/drawing/2014/main" val="1649512238"/>
                  </a:ext>
                </a:extLst>
              </a:tr>
              <a:tr h="298465">
                <a:tc>
                  <a:txBody>
                    <a:bodyPr/>
                    <a:lstStyle/>
                    <a:p>
                      <a:pPr algn="l" rtl="0" fontAlgn="ctr"/>
                      <a:r>
                        <a:rPr lang="cs-CZ" sz="1100" b="0" i="0" u="none" strike="noStrike" noProof="0">
                          <a:solidFill>
                            <a:srgbClr val="000000"/>
                          </a:solidFill>
                          <a:effectLst/>
                          <a:latin typeface="Arial" panose="020B0604020202020204" pitchFamily="34" charset="0"/>
                        </a:rPr>
                        <a:t>Vodovody a kanalizace</a:t>
                      </a:r>
                    </a:p>
                  </a:txBody>
                  <a:tcPr marL="6350" marR="6350" marT="6350" marB="0" anchor="ctr">
                    <a:lnL>
                      <a:noFill/>
                    </a:lnL>
                    <a:lnR>
                      <a:noFill/>
                    </a:lnR>
                    <a:lnT>
                      <a:noFill/>
                    </a:lnT>
                    <a:lnB>
                      <a:noFill/>
                    </a:lnB>
                  </a:tcPr>
                </a:tc>
                <a:tc>
                  <a:txBody>
                    <a:bodyPr/>
                    <a:lstStyle/>
                    <a:p>
                      <a:pPr algn="ctr" rtl="0" fontAlgn="b"/>
                      <a:r>
                        <a:rPr lang="en-US" sz="1100" b="0" i="0" u="none" strike="noStrike">
                          <a:solidFill>
                            <a:srgbClr val="000000"/>
                          </a:solidFill>
                          <a:effectLst/>
                          <a:latin typeface="Arial" panose="020B0604020202020204" pitchFamily="34" charset="0"/>
                        </a:rPr>
                        <a:t>36</a:t>
                      </a:r>
                      <a:r>
                        <a:rPr lang="cs-CZ" sz="1100" b="0" i="0" u="none" strike="noStrike">
                          <a:solidFill>
                            <a:srgbClr val="000000"/>
                          </a:solidFill>
                          <a:effectLst/>
                          <a:latin typeface="Arial" panose="020B0604020202020204" pitchFamily="34" charset="0"/>
                        </a:rPr>
                        <a:t> </a:t>
                      </a:r>
                      <a:r>
                        <a:rPr lang="en-US" sz="1100" b="0" i="0" u="none" strike="noStrike">
                          <a:solidFill>
                            <a:srgbClr val="000000"/>
                          </a:solidFill>
                          <a:effectLst/>
                          <a:latin typeface="Arial" panose="020B0604020202020204" pitchFamily="34" charset="0"/>
                        </a:rPr>
                        <a:t>%</a:t>
                      </a:r>
                    </a:p>
                  </a:txBody>
                  <a:tcPr marL="6350" marR="6350" marT="6350" marB="0" anchor="ctr">
                    <a:lnL>
                      <a:noFill/>
                    </a:lnL>
                    <a:lnR>
                      <a:noFill/>
                    </a:lnR>
                    <a:lnT>
                      <a:noFill/>
                    </a:lnT>
                    <a:lnB>
                      <a:noFill/>
                    </a:lnB>
                    <a:solidFill>
                      <a:srgbClr val="ABDCB9"/>
                    </a:solidFill>
                  </a:tcPr>
                </a:tc>
                <a:tc>
                  <a:txBody>
                    <a:bodyPr/>
                    <a:lstStyle/>
                    <a:p>
                      <a:pPr algn="ctr" rtl="0" fontAlgn="b"/>
                      <a:r>
                        <a:rPr lang="en-US" sz="1100" b="0" i="0" u="none" strike="noStrike">
                          <a:solidFill>
                            <a:srgbClr val="000000"/>
                          </a:solidFill>
                          <a:effectLst/>
                          <a:latin typeface="Arial" panose="020B0604020202020204" pitchFamily="34" charset="0"/>
                        </a:rPr>
                        <a:t>39</a:t>
                      </a:r>
                      <a:r>
                        <a:rPr lang="cs-CZ" sz="1100" b="0" i="0" u="none" strike="noStrike">
                          <a:solidFill>
                            <a:srgbClr val="000000"/>
                          </a:solidFill>
                          <a:effectLst/>
                          <a:latin typeface="Arial" panose="020B0604020202020204" pitchFamily="34" charset="0"/>
                        </a:rPr>
                        <a:t> </a:t>
                      </a:r>
                      <a:r>
                        <a:rPr lang="en-US" sz="1100" b="0" i="0" u="none" strike="noStrike">
                          <a:solidFill>
                            <a:srgbClr val="000000"/>
                          </a:solidFill>
                          <a:effectLst/>
                          <a:latin typeface="Arial" panose="020B0604020202020204" pitchFamily="34" charset="0"/>
                        </a:rPr>
                        <a:t>%</a:t>
                      </a:r>
                    </a:p>
                  </a:txBody>
                  <a:tcPr marL="6350" marR="6350" marT="6350" marB="0" anchor="ctr">
                    <a:lnL>
                      <a:noFill/>
                    </a:lnL>
                    <a:lnR>
                      <a:noFill/>
                    </a:lnR>
                    <a:lnT>
                      <a:noFill/>
                    </a:lnT>
                    <a:lnB>
                      <a:noFill/>
                    </a:lnB>
                    <a:solidFill>
                      <a:srgbClr val="A2D8B1"/>
                    </a:solidFill>
                  </a:tcPr>
                </a:tc>
                <a:tc>
                  <a:txBody>
                    <a:bodyPr/>
                    <a:lstStyle/>
                    <a:p>
                      <a:pPr algn="ctr" rtl="0" fontAlgn="b"/>
                      <a:r>
                        <a:rPr lang="en-US" sz="1100" b="0" i="0" u="none" strike="noStrike">
                          <a:solidFill>
                            <a:srgbClr val="000000"/>
                          </a:solidFill>
                          <a:effectLst/>
                          <a:latin typeface="Arial" panose="020B0604020202020204" pitchFamily="34" charset="0"/>
                        </a:rPr>
                        <a:t>34</a:t>
                      </a:r>
                      <a:r>
                        <a:rPr lang="cs-CZ" sz="1100" b="0" i="0" u="none" strike="noStrike">
                          <a:solidFill>
                            <a:srgbClr val="000000"/>
                          </a:solidFill>
                          <a:effectLst/>
                          <a:latin typeface="Arial" panose="020B0604020202020204" pitchFamily="34" charset="0"/>
                        </a:rPr>
                        <a:t> </a:t>
                      </a:r>
                      <a:r>
                        <a:rPr lang="en-US" sz="1100" b="0" i="0" u="none" strike="noStrike">
                          <a:solidFill>
                            <a:srgbClr val="000000"/>
                          </a:solidFill>
                          <a:effectLst/>
                          <a:latin typeface="Arial" panose="020B0604020202020204" pitchFamily="34" charset="0"/>
                        </a:rPr>
                        <a:t>%</a:t>
                      </a:r>
                    </a:p>
                  </a:txBody>
                  <a:tcPr marL="6350" marR="6350" marT="6350" marB="0" anchor="ctr">
                    <a:lnL>
                      <a:noFill/>
                    </a:lnL>
                    <a:lnR>
                      <a:noFill/>
                    </a:lnR>
                    <a:lnT>
                      <a:noFill/>
                    </a:lnT>
                    <a:lnB>
                      <a:noFill/>
                    </a:lnB>
                    <a:solidFill>
                      <a:srgbClr val="B2DEBF"/>
                    </a:solidFill>
                  </a:tcPr>
                </a:tc>
                <a:tc>
                  <a:txBody>
                    <a:bodyPr/>
                    <a:lstStyle/>
                    <a:p>
                      <a:pPr algn="ctr" rtl="0" fontAlgn="b"/>
                      <a:r>
                        <a:rPr lang="en-US" sz="1100" b="0" i="0" u="none" strike="noStrike">
                          <a:solidFill>
                            <a:srgbClr val="000000"/>
                          </a:solidFill>
                          <a:effectLst/>
                          <a:latin typeface="Arial" panose="020B0604020202020204" pitchFamily="34" charset="0"/>
                        </a:rPr>
                        <a:t>39</a:t>
                      </a:r>
                      <a:r>
                        <a:rPr lang="cs-CZ" sz="1100" b="0" i="0" u="none" strike="noStrike">
                          <a:solidFill>
                            <a:srgbClr val="000000"/>
                          </a:solidFill>
                          <a:effectLst/>
                          <a:latin typeface="Arial" panose="020B0604020202020204" pitchFamily="34" charset="0"/>
                        </a:rPr>
                        <a:t> </a:t>
                      </a:r>
                      <a:r>
                        <a:rPr lang="en-US" sz="1100" b="0" i="0" u="none" strike="noStrike">
                          <a:solidFill>
                            <a:srgbClr val="000000"/>
                          </a:solidFill>
                          <a:effectLst/>
                          <a:latin typeface="Arial" panose="020B0604020202020204" pitchFamily="34" charset="0"/>
                        </a:rPr>
                        <a:t>%</a:t>
                      </a:r>
                    </a:p>
                  </a:txBody>
                  <a:tcPr marL="6350" marR="6350" marT="6350" marB="0" anchor="ctr">
                    <a:lnL>
                      <a:noFill/>
                    </a:lnL>
                    <a:lnR>
                      <a:noFill/>
                    </a:lnR>
                    <a:lnT>
                      <a:noFill/>
                    </a:lnT>
                    <a:lnB>
                      <a:noFill/>
                    </a:lnB>
                    <a:solidFill>
                      <a:srgbClr val="A2D8B1"/>
                    </a:solidFill>
                  </a:tcPr>
                </a:tc>
                <a:tc>
                  <a:txBody>
                    <a:bodyPr/>
                    <a:lstStyle/>
                    <a:p>
                      <a:pPr algn="ctr" rtl="0" fontAlgn="b"/>
                      <a:r>
                        <a:rPr lang="en-US" sz="1100" b="0" i="0" u="none" strike="noStrike">
                          <a:solidFill>
                            <a:srgbClr val="000000"/>
                          </a:solidFill>
                          <a:effectLst/>
                          <a:latin typeface="Arial" panose="020B0604020202020204" pitchFamily="34" charset="0"/>
                        </a:rPr>
                        <a:t>21</a:t>
                      </a:r>
                      <a:r>
                        <a:rPr lang="cs-CZ" sz="1100" b="0" i="0" u="none" strike="noStrike">
                          <a:solidFill>
                            <a:srgbClr val="000000"/>
                          </a:solidFill>
                          <a:effectLst/>
                          <a:latin typeface="Arial" panose="020B0604020202020204" pitchFamily="34" charset="0"/>
                        </a:rPr>
                        <a:t> </a:t>
                      </a:r>
                      <a:r>
                        <a:rPr lang="en-US" sz="1100" b="0" i="0" u="none" strike="noStrike">
                          <a:solidFill>
                            <a:srgbClr val="000000"/>
                          </a:solidFill>
                          <a:effectLst/>
                          <a:latin typeface="Arial" panose="020B0604020202020204" pitchFamily="34" charset="0"/>
                        </a:rPr>
                        <a:t>%</a:t>
                      </a:r>
                    </a:p>
                  </a:txBody>
                  <a:tcPr marL="6350" marR="6350" marT="6350" marB="0" anchor="ctr">
                    <a:lnL>
                      <a:noFill/>
                    </a:lnL>
                    <a:lnR>
                      <a:noFill/>
                    </a:lnR>
                    <a:lnT>
                      <a:noFill/>
                    </a:lnT>
                    <a:lnB>
                      <a:noFill/>
                    </a:lnB>
                    <a:solidFill>
                      <a:srgbClr val="DAEFE2"/>
                    </a:solidFill>
                  </a:tcPr>
                </a:tc>
                <a:extLst>
                  <a:ext uri="{0D108BD9-81ED-4DB2-BD59-A6C34878D82A}">
                    <a16:rowId xmlns="" xmlns:a16="http://schemas.microsoft.com/office/drawing/2014/main" val="40235002"/>
                  </a:ext>
                </a:extLst>
              </a:tr>
              <a:tr h="298465">
                <a:tc>
                  <a:txBody>
                    <a:bodyPr/>
                    <a:lstStyle/>
                    <a:p>
                      <a:pPr algn="l" rtl="0" fontAlgn="ctr"/>
                      <a:r>
                        <a:rPr lang="cs-CZ" sz="1100" b="0" i="0" u="none" strike="noStrike" noProof="0">
                          <a:solidFill>
                            <a:srgbClr val="000000"/>
                          </a:solidFill>
                          <a:effectLst/>
                          <a:latin typeface="Arial" panose="020B0604020202020204" pitchFamily="34" charset="0"/>
                        </a:rPr>
                        <a:t>Telekomunikační sítě</a:t>
                      </a:r>
                    </a:p>
                  </a:txBody>
                  <a:tcPr marL="6350" marR="6350" marT="6350" marB="0" anchor="ctr">
                    <a:lnL>
                      <a:noFill/>
                    </a:lnL>
                    <a:lnR>
                      <a:noFill/>
                    </a:lnR>
                    <a:lnT>
                      <a:noFill/>
                    </a:lnT>
                    <a:lnB>
                      <a:noFill/>
                    </a:lnB>
                  </a:tcPr>
                </a:tc>
                <a:tc>
                  <a:txBody>
                    <a:bodyPr/>
                    <a:lstStyle/>
                    <a:p>
                      <a:pPr algn="ctr" rtl="0" fontAlgn="b"/>
                      <a:r>
                        <a:rPr lang="en-US" sz="1100" b="0" i="0" u="none" strike="noStrike">
                          <a:solidFill>
                            <a:srgbClr val="000000"/>
                          </a:solidFill>
                          <a:effectLst/>
                          <a:latin typeface="Arial" panose="020B0604020202020204" pitchFamily="34" charset="0"/>
                        </a:rPr>
                        <a:t>24</a:t>
                      </a:r>
                      <a:r>
                        <a:rPr lang="cs-CZ" sz="1100" b="0" i="0" u="none" strike="noStrike">
                          <a:solidFill>
                            <a:srgbClr val="000000"/>
                          </a:solidFill>
                          <a:effectLst/>
                          <a:latin typeface="Arial" panose="020B0604020202020204" pitchFamily="34" charset="0"/>
                        </a:rPr>
                        <a:t> </a:t>
                      </a:r>
                      <a:r>
                        <a:rPr lang="en-US" sz="1100" b="0" i="0" u="none" strike="noStrike">
                          <a:solidFill>
                            <a:srgbClr val="000000"/>
                          </a:solidFill>
                          <a:effectLst/>
                          <a:latin typeface="Arial" panose="020B0604020202020204" pitchFamily="34" charset="0"/>
                        </a:rPr>
                        <a:t>%</a:t>
                      </a:r>
                    </a:p>
                  </a:txBody>
                  <a:tcPr marL="6350" marR="6350" marT="6350" marB="0" anchor="ctr">
                    <a:lnL>
                      <a:noFill/>
                    </a:lnL>
                    <a:lnR>
                      <a:noFill/>
                    </a:lnR>
                    <a:lnT>
                      <a:noFill/>
                    </a:lnT>
                    <a:lnB>
                      <a:noFill/>
                    </a:lnB>
                    <a:solidFill>
                      <a:srgbClr val="D1EBDA"/>
                    </a:solidFill>
                  </a:tcPr>
                </a:tc>
                <a:tc>
                  <a:txBody>
                    <a:bodyPr/>
                    <a:lstStyle/>
                    <a:p>
                      <a:pPr algn="ctr" rtl="0" fontAlgn="b"/>
                      <a:r>
                        <a:rPr lang="en-US" sz="1100" b="0" i="0" u="none" strike="noStrike">
                          <a:solidFill>
                            <a:srgbClr val="000000"/>
                          </a:solidFill>
                          <a:effectLst/>
                          <a:latin typeface="Arial" panose="020B0604020202020204" pitchFamily="34" charset="0"/>
                        </a:rPr>
                        <a:t>24</a:t>
                      </a:r>
                      <a:r>
                        <a:rPr lang="cs-CZ" sz="1100" b="0" i="0" u="none" strike="noStrike">
                          <a:solidFill>
                            <a:srgbClr val="000000"/>
                          </a:solidFill>
                          <a:effectLst/>
                          <a:latin typeface="Arial" panose="020B0604020202020204" pitchFamily="34" charset="0"/>
                        </a:rPr>
                        <a:t> </a:t>
                      </a:r>
                      <a:r>
                        <a:rPr lang="en-US" sz="1100" b="0" i="0" u="none" strike="noStrike">
                          <a:solidFill>
                            <a:srgbClr val="000000"/>
                          </a:solidFill>
                          <a:effectLst/>
                          <a:latin typeface="Arial" panose="020B0604020202020204" pitchFamily="34" charset="0"/>
                        </a:rPr>
                        <a:t>%</a:t>
                      </a:r>
                    </a:p>
                  </a:txBody>
                  <a:tcPr marL="6350" marR="6350" marT="6350" marB="0" anchor="ctr">
                    <a:lnL>
                      <a:noFill/>
                    </a:lnL>
                    <a:lnR>
                      <a:noFill/>
                    </a:lnR>
                    <a:lnT>
                      <a:noFill/>
                    </a:lnT>
                    <a:lnB>
                      <a:noFill/>
                    </a:lnB>
                    <a:solidFill>
                      <a:srgbClr val="D1EBDA"/>
                    </a:solidFill>
                  </a:tcPr>
                </a:tc>
                <a:tc>
                  <a:txBody>
                    <a:bodyPr/>
                    <a:lstStyle/>
                    <a:p>
                      <a:pPr algn="ctr" rtl="0" fontAlgn="b"/>
                      <a:r>
                        <a:rPr lang="en-US" sz="1100" b="0" i="0" u="none" strike="noStrike">
                          <a:solidFill>
                            <a:srgbClr val="000000"/>
                          </a:solidFill>
                          <a:effectLst/>
                          <a:latin typeface="Arial" panose="020B0604020202020204" pitchFamily="34" charset="0"/>
                        </a:rPr>
                        <a:t>21</a:t>
                      </a:r>
                      <a:r>
                        <a:rPr lang="cs-CZ" sz="1100" b="0" i="0" u="none" strike="noStrike">
                          <a:solidFill>
                            <a:srgbClr val="000000"/>
                          </a:solidFill>
                          <a:effectLst/>
                          <a:latin typeface="Arial" panose="020B0604020202020204" pitchFamily="34" charset="0"/>
                        </a:rPr>
                        <a:t> </a:t>
                      </a:r>
                      <a:r>
                        <a:rPr lang="en-US" sz="1100" b="0" i="0" u="none" strike="noStrike">
                          <a:solidFill>
                            <a:srgbClr val="000000"/>
                          </a:solidFill>
                          <a:effectLst/>
                          <a:latin typeface="Arial" panose="020B0604020202020204" pitchFamily="34" charset="0"/>
                        </a:rPr>
                        <a:t>%</a:t>
                      </a:r>
                    </a:p>
                  </a:txBody>
                  <a:tcPr marL="6350" marR="6350" marT="6350" marB="0" anchor="ctr">
                    <a:lnL>
                      <a:noFill/>
                    </a:lnL>
                    <a:lnR>
                      <a:noFill/>
                    </a:lnR>
                    <a:lnT>
                      <a:noFill/>
                    </a:lnT>
                    <a:lnB>
                      <a:noFill/>
                    </a:lnB>
                    <a:solidFill>
                      <a:srgbClr val="DAEFE2"/>
                    </a:solidFill>
                  </a:tcPr>
                </a:tc>
                <a:tc>
                  <a:txBody>
                    <a:bodyPr/>
                    <a:lstStyle/>
                    <a:p>
                      <a:pPr algn="ctr" rtl="0" fontAlgn="b"/>
                      <a:r>
                        <a:rPr lang="en-US" sz="1100" b="0" i="0" u="none" strike="noStrike">
                          <a:solidFill>
                            <a:srgbClr val="000000"/>
                          </a:solidFill>
                          <a:effectLst/>
                          <a:latin typeface="Arial" panose="020B0604020202020204" pitchFamily="34" charset="0"/>
                        </a:rPr>
                        <a:t>25</a:t>
                      </a:r>
                      <a:r>
                        <a:rPr lang="cs-CZ" sz="1100" b="0" i="0" u="none" strike="noStrike">
                          <a:solidFill>
                            <a:srgbClr val="000000"/>
                          </a:solidFill>
                          <a:effectLst/>
                          <a:latin typeface="Arial" panose="020B0604020202020204" pitchFamily="34" charset="0"/>
                        </a:rPr>
                        <a:t> </a:t>
                      </a:r>
                      <a:r>
                        <a:rPr lang="en-US" sz="1100" b="0" i="0" u="none" strike="noStrike">
                          <a:solidFill>
                            <a:srgbClr val="000000"/>
                          </a:solidFill>
                          <a:effectLst/>
                          <a:latin typeface="Arial" panose="020B0604020202020204" pitchFamily="34" charset="0"/>
                        </a:rPr>
                        <a:t>%</a:t>
                      </a:r>
                    </a:p>
                  </a:txBody>
                  <a:tcPr marL="6350" marR="6350" marT="6350" marB="0" anchor="ctr">
                    <a:lnL>
                      <a:noFill/>
                    </a:lnL>
                    <a:lnR>
                      <a:noFill/>
                    </a:lnR>
                    <a:lnT>
                      <a:noFill/>
                    </a:lnT>
                    <a:lnB>
                      <a:noFill/>
                    </a:lnB>
                    <a:solidFill>
                      <a:srgbClr val="CEEAD7"/>
                    </a:solidFill>
                  </a:tcPr>
                </a:tc>
                <a:tc>
                  <a:txBody>
                    <a:bodyPr/>
                    <a:lstStyle/>
                    <a:p>
                      <a:pPr algn="ctr" rtl="0" fontAlgn="b"/>
                      <a:r>
                        <a:rPr lang="en-US" sz="1100" b="0" i="0" u="none" strike="noStrike">
                          <a:solidFill>
                            <a:srgbClr val="000000"/>
                          </a:solidFill>
                          <a:effectLst/>
                          <a:latin typeface="Arial" panose="020B0604020202020204" pitchFamily="34" charset="0"/>
                        </a:rPr>
                        <a:t>25</a:t>
                      </a:r>
                      <a:r>
                        <a:rPr lang="cs-CZ" sz="1100" b="0" i="0" u="none" strike="noStrike">
                          <a:solidFill>
                            <a:srgbClr val="000000"/>
                          </a:solidFill>
                          <a:effectLst/>
                          <a:latin typeface="Arial" panose="020B0604020202020204" pitchFamily="34" charset="0"/>
                        </a:rPr>
                        <a:t> </a:t>
                      </a:r>
                      <a:r>
                        <a:rPr lang="en-US" sz="1100" b="0" i="0" u="none" strike="noStrike">
                          <a:solidFill>
                            <a:srgbClr val="000000"/>
                          </a:solidFill>
                          <a:effectLst/>
                          <a:latin typeface="Arial" panose="020B0604020202020204" pitchFamily="34" charset="0"/>
                        </a:rPr>
                        <a:t>%</a:t>
                      </a:r>
                    </a:p>
                  </a:txBody>
                  <a:tcPr marL="6350" marR="6350" marT="6350" marB="0" anchor="ctr">
                    <a:lnL>
                      <a:noFill/>
                    </a:lnL>
                    <a:lnR>
                      <a:noFill/>
                    </a:lnR>
                    <a:lnT>
                      <a:noFill/>
                    </a:lnT>
                    <a:lnB>
                      <a:noFill/>
                    </a:lnB>
                    <a:solidFill>
                      <a:srgbClr val="CEEAD7"/>
                    </a:solidFill>
                  </a:tcPr>
                </a:tc>
                <a:extLst>
                  <a:ext uri="{0D108BD9-81ED-4DB2-BD59-A6C34878D82A}">
                    <a16:rowId xmlns="" xmlns:a16="http://schemas.microsoft.com/office/drawing/2014/main" val="116242713"/>
                  </a:ext>
                </a:extLst>
              </a:tr>
              <a:tr h="298465">
                <a:tc>
                  <a:txBody>
                    <a:bodyPr/>
                    <a:lstStyle/>
                    <a:p>
                      <a:pPr algn="l" rtl="0" fontAlgn="ctr"/>
                      <a:r>
                        <a:rPr lang="cs-CZ" sz="1100" b="0" i="0" u="none" strike="noStrike" noProof="0">
                          <a:solidFill>
                            <a:srgbClr val="000000"/>
                          </a:solidFill>
                          <a:effectLst/>
                          <a:latin typeface="Arial" panose="020B0604020202020204" pitchFamily="34" charset="0"/>
                        </a:rPr>
                        <a:t>Datová úložiště</a:t>
                      </a:r>
                    </a:p>
                  </a:txBody>
                  <a:tcPr marL="6350" marR="6350" marT="6350" marB="0" anchor="ctr">
                    <a:lnL>
                      <a:noFill/>
                    </a:lnL>
                    <a:lnR>
                      <a:noFill/>
                    </a:lnR>
                    <a:lnT>
                      <a:noFill/>
                    </a:lnT>
                    <a:lnB>
                      <a:noFill/>
                    </a:lnB>
                  </a:tcPr>
                </a:tc>
                <a:tc>
                  <a:txBody>
                    <a:bodyPr/>
                    <a:lstStyle/>
                    <a:p>
                      <a:pPr algn="ctr" rtl="0" fontAlgn="b"/>
                      <a:r>
                        <a:rPr lang="en-US" sz="1100" b="0" i="0" u="none" strike="noStrike">
                          <a:solidFill>
                            <a:srgbClr val="000000"/>
                          </a:solidFill>
                          <a:effectLst/>
                          <a:latin typeface="Arial" panose="020B0604020202020204" pitchFamily="34" charset="0"/>
                        </a:rPr>
                        <a:t>22</a:t>
                      </a:r>
                      <a:r>
                        <a:rPr lang="cs-CZ" sz="1100" b="0" i="0" u="none" strike="noStrike">
                          <a:solidFill>
                            <a:srgbClr val="000000"/>
                          </a:solidFill>
                          <a:effectLst/>
                          <a:latin typeface="Arial" panose="020B0604020202020204" pitchFamily="34" charset="0"/>
                        </a:rPr>
                        <a:t> </a:t>
                      </a:r>
                      <a:r>
                        <a:rPr lang="en-US" sz="1100" b="0" i="0" u="none" strike="noStrike">
                          <a:solidFill>
                            <a:srgbClr val="000000"/>
                          </a:solidFill>
                          <a:effectLst/>
                          <a:latin typeface="Arial" panose="020B0604020202020204" pitchFamily="34" charset="0"/>
                        </a:rPr>
                        <a:t>%</a:t>
                      </a:r>
                    </a:p>
                  </a:txBody>
                  <a:tcPr marL="6350" marR="6350" marT="6350" marB="0" anchor="ctr">
                    <a:lnL>
                      <a:noFill/>
                    </a:lnL>
                    <a:lnR>
                      <a:noFill/>
                    </a:lnR>
                    <a:lnT>
                      <a:noFill/>
                    </a:lnT>
                    <a:lnB>
                      <a:noFill/>
                    </a:lnB>
                    <a:solidFill>
                      <a:srgbClr val="D7EDDF"/>
                    </a:solidFill>
                  </a:tcPr>
                </a:tc>
                <a:tc>
                  <a:txBody>
                    <a:bodyPr/>
                    <a:lstStyle/>
                    <a:p>
                      <a:pPr algn="ctr" rtl="0" fontAlgn="b"/>
                      <a:r>
                        <a:rPr lang="en-US" sz="1100" b="0" i="0" u="none" strike="noStrike">
                          <a:solidFill>
                            <a:srgbClr val="000000"/>
                          </a:solidFill>
                          <a:effectLst/>
                          <a:latin typeface="Arial" panose="020B0604020202020204" pitchFamily="34" charset="0"/>
                        </a:rPr>
                        <a:t>22</a:t>
                      </a:r>
                      <a:r>
                        <a:rPr lang="cs-CZ" sz="1100" b="0" i="0" u="none" strike="noStrike">
                          <a:solidFill>
                            <a:srgbClr val="000000"/>
                          </a:solidFill>
                          <a:effectLst/>
                          <a:latin typeface="Arial" panose="020B0604020202020204" pitchFamily="34" charset="0"/>
                        </a:rPr>
                        <a:t> </a:t>
                      </a:r>
                      <a:r>
                        <a:rPr lang="en-US" sz="1100" b="0" i="0" u="none" strike="noStrike">
                          <a:solidFill>
                            <a:srgbClr val="000000"/>
                          </a:solidFill>
                          <a:effectLst/>
                          <a:latin typeface="Arial" panose="020B0604020202020204" pitchFamily="34" charset="0"/>
                        </a:rPr>
                        <a:t>%</a:t>
                      </a:r>
                    </a:p>
                  </a:txBody>
                  <a:tcPr marL="6350" marR="6350" marT="6350" marB="0" anchor="ctr">
                    <a:lnL>
                      <a:noFill/>
                    </a:lnL>
                    <a:lnR>
                      <a:noFill/>
                    </a:lnR>
                    <a:lnT>
                      <a:noFill/>
                    </a:lnT>
                    <a:lnB>
                      <a:noFill/>
                    </a:lnB>
                    <a:solidFill>
                      <a:srgbClr val="D7EDDF"/>
                    </a:solidFill>
                  </a:tcPr>
                </a:tc>
                <a:tc>
                  <a:txBody>
                    <a:bodyPr/>
                    <a:lstStyle/>
                    <a:p>
                      <a:pPr algn="ctr" rtl="0" fontAlgn="b"/>
                      <a:r>
                        <a:rPr lang="en-US" sz="1100" b="0" i="0" u="none" strike="noStrike">
                          <a:solidFill>
                            <a:srgbClr val="000000"/>
                          </a:solidFill>
                          <a:effectLst/>
                          <a:latin typeface="Arial" panose="020B0604020202020204" pitchFamily="34" charset="0"/>
                        </a:rPr>
                        <a:t>20</a:t>
                      </a:r>
                      <a:r>
                        <a:rPr lang="cs-CZ" sz="1100" b="0" i="0" u="none" strike="noStrike">
                          <a:solidFill>
                            <a:srgbClr val="000000"/>
                          </a:solidFill>
                          <a:effectLst/>
                          <a:latin typeface="Arial" panose="020B0604020202020204" pitchFamily="34" charset="0"/>
                        </a:rPr>
                        <a:t> </a:t>
                      </a:r>
                      <a:r>
                        <a:rPr lang="en-US" sz="1100" b="0" i="0" u="none" strike="noStrike">
                          <a:solidFill>
                            <a:srgbClr val="000000"/>
                          </a:solidFill>
                          <a:effectLst/>
                          <a:latin typeface="Arial" panose="020B0604020202020204" pitchFamily="34" charset="0"/>
                        </a:rPr>
                        <a:t>%</a:t>
                      </a:r>
                    </a:p>
                  </a:txBody>
                  <a:tcPr marL="6350" marR="6350" marT="6350" marB="0" anchor="ctr">
                    <a:lnL>
                      <a:noFill/>
                    </a:lnL>
                    <a:lnR>
                      <a:noFill/>
                    </a:lnR>
                    <a:lnT>
                      <a:noFill/>
                    </a:lnT>
                    <a:lnB>
                      <a:noFill/>
                    </a:lnB>
                    <a:solidFill>
                      <a:srgbClr val="DDF0E5"/>
                    </a:solidFill>
                  </a:tcPr>
                </a:tc>
                <a:tc>
                  <a:txBody>
                    <a:bodyPr/>
                    <a:lstStyle/>
                    <a:p>
                      <a:pPr algn="ctr" rtl="0" fontAlgn="b"/>
                      <a:r>
                        <a:rPr lang="en-US" sz="1100" b="0" i="0" u="none" strike="noStrike">
                          <a:solidFill>
                            <a:srgbClr val="000000"/>
                          </a:solidFill>
                          <a:effectLst/>
                          <a:latin typeface="Arial" panose="020B0604020202020204" pitchFamily="34" charset="0"/>
                        </a:rPr>
                        <a:t>24</a:t>
                      </a:r>
                      <a:r>
                        <a:rPr lang="cs-CZ" sz="1100" b="0" i="0" u="none" strike="noStrike">
                          <a:solidFill>
                            <a:srgbClr val="000000"/>
                          </a:solidFill>
                          <a:effectLst/>
                          <a:latin typeface="Arial" panose="020B0604020202020204" pitchFamily="34" charset="0"/>
                        </a:rPr>
                        <a:t> </a:t>
                      </a:r>
                      <a:r>
                        <a:rPr lang="en-US" sz="1100" b="0" i="0" u="none" strike="noStrike">
                          <a:solidFill>
                            <a:srgbClr val="000000"/>
                          </a:solidFill>
                          <a:effectLst/>
                          <a:latin typeface="Arial" panose="020B0604020202020204" pitchFamily="34" charset="0"/>
                        </a:rPr>
                        <a:t>%</a:t>
                      </a:r>
                    </a:p>
                  </a:txBody>
                  <a:tcPr marL="6350" marR="6350" marT="6350" marB="0" anchor="ctr">
                    <a:lnL>
                      <a:noFill/>
                    </a:lnL>
                    <a:lnR>
                      <a:noFill/>
                    </a:lnR>
                    <a:lnT>
                      <a:noFill/>
                    </a:lnT>
                    <a:lnB>
                      <a:noFill/>
                    </a:lnB>
                    <a:solidFill>
                      <a:srgbClr val="D1EBDA"/>
                    </a:solidFill>
                  </a:tcPr>
                </a:tc>
                <a:tc>
                  <a:txBody>
                    <a:bodyPr/>
                    <a:lstStyle/>
                    <a:p>
                      <a:pPr algn="ctr" rtl="0" fontAlgn="b"/>
                      <a:r>
                        <a:rPr lang="en-US" sz="1100" b="0" i="0" u="none" strike="noStrike">
                          <a:solidFill>
                            <a:srgbClr val="000000"/>
                          </a:solidFill>
                          <a:effectLst/>
                          <a:latin typeface="Arial" panose="020B0604020202020204" pitchFamily="34" charset="0"/>
                        </a:rPr>
                        <a:t>25</a:t>
                      </a:r>
                      <a:r>
                        <a:rPr lang="cs-CZ" sz="1100" b="0" i="0" u="none" strike="noStrike">
                          <a:solidFill>
                            <a:srgbClr val="000000"/>
                          </a:solidFill>
                          <a:effectLst/>
                          <a:latin typeface="Arial" panose="020B0604020202020204" pitchFamily="34" charset="0"/>
                        </a:rPr>
                        <a:t> </a:t>
                      </a:r>
                      <a:r>
                        <a:rPr lang="en-US" sz="1100" b="0" i="0" u="none" strike="noStrike">
                          <a:solidFill>
                            <a:srgbClr val="000000"/>
                          </a:solidFill>
                          <a:effectLst/>
                          <a:latin typeface="Arial" panose="020B0604020202020204" pitchFamily="34" charset="0"/>
                        </a:rPr>
                        <a:t>%</a:t>
                      </a:r>
                    </a:p>
                  </a:txBody>
                  <a:tcPr marL="6350" marR="6350" marT="6350" marB="0" anchor="ctr">
                    <a:lnL>
                      <a:noFill/>
                    </a:lnL>
                    <a:lnR>
                      <a:noFill/>
                    </a:lnR>
                    <a:lnT>
                      <a:noFill/>
                    </a:lnT>
                    <a:lnB>
                      <a:noFill/>
                    </a:lnB>
                    <a:solidFill>
                      <a:srgbClr val="CEEAD7"/>
                    </a:solidFill>
                  </a:tcPr>
                </a:tc>
                <a:extLst>
                  <a:ext uri="{0D108BD9-81ED-4DB2-BD59-A6C34878D82A}">
                    <a16:rowId xmlns="" xmlns:a16="http://schemas.microsoft.com/office/drawing/2014/main" val="3454003325"/>
                  </a:ext>
                </a:extLst>
              </a:tr>
              <a:tr h="298465">
                <a:tc>
                  <a:txBody>
                    <a:bodyPr/>
                    <a:lstStyle/>
                    <a:p>
                      <a:pPr algn="l" rtl="0" fontAlgn="ctr"/>
                      <a:r>
                        <a:rPr lang="cs-CZ" sz="1100" b="0" i="0" u="none" strike="noStrike" noProof="0">
                          <a:solidFill>
                            <a:srgbClr val="000000"/>
                          </a:solidFill>
                          <a:effectLst/>
                          <a:latin typeface="Arial" panose="020B0604020202020204" pitchFamily="34" charset="0"/>
                        </a:rPr>
                        <a:t>Kvantové technologie</a:t>
                      </a:r>
                    </a:p>
                  </a:txBody>
                  <a:tcPr marL="6350" marR="6350" marT="6350" marB="0" anchor="ctr">
                    <a:lnL>
                      <a:noFill/>
                    </a:lnL>
                    <a:lnR>
                      <a:noFill/>
                    </a:lnR>
                    <a:lnT>
                      <a:noFill/>
                    </a:lnT>
                    <a:lnB>
                      <a:noFill/>
                    </a:lnB>
                  </a:tcPr>
                </a:tc>
                <a:tc>
                  <a:txBody>
                    <a:bodyPr/>
                    <a:lstStyle/>
                    <a:p>
                      <a:pPr algn="ctr" rtl="0" fontAlgn="b"/>
                      <a:r>
                        <a:rPr lang="en-US" sz="1100" b="0" i="0" u="none" strike="noStrike" dirty="0">
                          <a:solidFill>
                            <a:srgbClr val="000000"/>
                          </a:solidFill>
                          <a:effectLst/>
                          <a:latin typeface="Arial" panose="020B0604020202020204" pitchFamily="34" charset="0"/>
                        </a:rPr>
                        <a:t>11</a:t>
                      </a:r>
                      <a:r>
                        <a:rPr lang="cs-CZ" sz="1100" b="0" i="0" u="none" strike="noStrike" dirty="0">
                          <a:solidFill>
                            <a:srgbClr val="000000"/>
                          </a:solidFill>
                          <a:effectLst/>
                          <a:latin typeface="Arial" panose="020B0604020202020204" pitchFamily="34" charset="0"/>
                        </a:rPr>
                        <a:t> </a:t>
                      </a:r>
                      <a:r>
                        <a:rPr lang="en-US" sz="1100" b="0" i="0" u="none" strike="noStrike" dirty="0">
                          <a:solidFill>
                            <a:srgbClr val="000000"/>
                          </a:solidFill>
                          <a:effectLst/>
                          <a:latin typeface="Arial" panose="020B0604020202020204" pitchFamily="34" charset="0"/>
                        </a:rPr>
                        <a:t>%</a:t>
                      </a:r>
                    </a:p>
                  </a:txBody>
                  <a:tcPr marL="6350" marR="6350" marT="6350" marB="0" anchor="ctr">
                    <a:lnL>
                      <a:noFill/>
                    </a:lnL>
                    <a:lnR>
                      <a:noFill/>
                    </a:lnR>
                    <a:lnT>
                      <a:noFill/>
                    </a:lnT>
                    <a:lnB>
                      <a:noFill/>
                    </a:lnB>
                    <a:solidFill>
                      <a:srgbClr val="F9FBFD"/>
                    </a:solidFill>
                  </a:tcPr>
                </a:tc>
                <a:tc>
                  <a:txBody>
                    <a:bodyPr/>
                    <a:lstStyle/>
                    <a:p>
                      <a:pPr algn="ctr" rtl="0" fontAlgn="b"/>
                      <a:r>
                        <a:rPr lang="en-US" sz="1100" b="0" i="0" u="none" strike="noStrike">
                          <a:solidFill>
                            <a:srgbClr val="000000"/>
                          </a:solidFill>
                          <a:effectLst/>
                          <a:latin typeface="Arial" panose="020B0604020202020204" pitchFamily="34" charset="0"/>
                        </a:rPr>
                        <a:t>12</a:t>
                      </a:r>
                      <a:r>
                        <a:rPr lang="cs-CZ" sz="1100" b="0" i="0" u="none" strike="noStrike">
                          <a:solidFill>
                            <a:srgbClr val="000000"/>
                          </a:solidFill>
                          <a:effectLst/>
                          <a:latin typeface="Arial" panose="020B0604020202020204" pitchFamily="34" charset="0"/>
                        </a:rPr>
                        <a:t> </a:t>
                      </a:r>
                      <a:r>
                        <a:rPr lang="en-US" sz="1100" b="0" i="0" u="none" strike="noStrike">
                          <a:solidFill>
                            <a:srgbClr val="000000"/>
                          </a:solidFill>
                          <a:effectLst/>
                          <a:latin typeface="Arial" panose="020B0604020202020204" pitchFamily="34" charset="0"/>
                        </a:rPr>
                        <a:t>%</a:t>
                      </a:r>
                    </a:p>
                  </a:txBody>
                  <a:tcPr marL="6350" marR="6350" marT="6350" marB="0" anchor="ctr">
                    <a:lnL>
                      <a:noFill/>
                    </a:lnL>
                    <a:lnR>
                      <a:noFill/>
                    </a:lnR>
                    <a:lnT>
                      <a:noFill/>
                    </a:lnT>
                    <a:lnB>
                      <a:noFill/>
                    </a:lnB>
                    <a:solidFill>
                      <a:srgbClr val="F6FAFA"/>
                    </a:solidFill>
                  </a:tcPr>
                </a:tc>
                <a:tc>
                  <a:txBody>
                    <a:bodyPr/>
                    <a:lstStyle/>
                    <a:p>
                      <a:pPr algn="ctr" rtl="0" fontAlgn="b"/>
                      <a:r>
                        <a:rPr lang="en-US" sz="1100" b="0" i="0" u="none" strike="noStrike">
                          <a:solidFill>
                            <a:srgbClr val="000000"/>
                          </a:solidFill>
                          <a:effectLst/>
                          <a:latin typeface="Arial" panose="020B0604020202020204" pitchFamily="34" charset="0"/>
                        </a:rPr>
                        <a:t>12</a:t>
                      </a:r>
                      <a:r>
                        <a:rPr lang="cs-CZ" sz="1100" b="0" i="0" u="none" strike="noStrike">
                          <a:solidFill>
                            <a:srgbClr val="000000"/>
                          </a:solidFill>
                          <a:effectLst/>
                          <a:latin typeface="Arial" panose="020B0604020202020204" pitchFamily="34" charset="0"/>
                        </a:rPr>
                        <a:t> </a:t>
                      </a:r>
                      <a:r>
                        <a:rPr lang="en-US" sz="1100" b="0" i="0" u="none" strike="noStrike">
                          <a:solidFill>
                            <a:srgbClr val="000000"/>
                          </a:solidFill>
                          <a:effectLst/>
                          <a:latin typeface="Arial" panose="020B0604020202020204" pitchFamily="34" charset="0"/>
                        </a:rPr>
                        <a:t>%</a:t>
                      </a:r>
                    </a:p>
                  </a:txBody>
                  <a:tcPr marL="6350" marR="6350" marT="6350" marB="0" anchor="ctr">
                    <a:lnL>
                      <a:noFill/>
                    </a:lnL>
                    <a:lnR>
                      <a:noFill/>
                    </a:lnR>
                    <a:lnT>
                      <a:noFill/>
                    </a:lnT>
                    <a:lnB>
                      <a:noFill/>
                    </a:lnB>
                    <a:solidFill>
                      <a:srgbClr val="F6FAFA"/>
                    </a:solidFill>
                  </a:tcPr>
                </a:tc>
                <a:tc>
                  <a:txBody>
                    <a:bodyPr/>
                    <a:lstStyle/>
                    <a:p>
                      <a:pPr algn="ctr" rtl="0" fontAlgn="b"/>
                      <a:r>
                        <a:rPr lang="en-US" sz="1100" b="0" i="0" u="none" strike="noStrike">
                          <a:solidFill>
                            <a:srgbClr val="000000"/>
                          </a:solidFill>
                          <a:effectLst/>
                          <a:latin typeface="Arial" panose="020B0604020202020204" pitchFamily="34" charset="0"/>
                        </a:rPr>
                        <a:t>10</a:t>
                      </a:r>
                      <a:r>
                        <a:rPr lang="cs-CZ" sz="1100" b="0" i="0" u="none" strike="noStrike">
                          <a:solidFill>
                            <a:srgbClr val="000000"/>
                          </a:solidFill>
                          <a:effectLst/>
                          <a:latin typeface="Arial" panose="020B0604020202020204" pitchFamily="34" charset="0"/>
                        </a:rPr>
                        <a:t> </a:t>
                      </a:r>
                      <a:r>
                        <a:rPr lang="en-US" sz="1100" b="0" i="0" u="none" strike="noStrike">
                          <a:solidFill>
                            <a:srgbClr val="000000"/>
                          </a:solidFill>
                          <a:effectLst/>
                          <a:latin typeface="Arial" panose="020B0604020202020204" pitchFamily="34" charset="0"/>
                        </a:rPr>
                        <a:t>%</a:t>
                      </a:r>
                    </a:p>
                  </a:txBody>
                  <a:tcPr marL="6350" marR="6350" marT="6350" marB="0" anchor="ctr">
                    <a:lnL>
                      <a:noFill/>
                    </a:lnL>
                    <a:lnR>
                      <a:noFill/>
                    </a:lnR>
                    <a:lnT>
                      <a:noFill/>
                    </a:lnT>
                    <a:lnB>
                      <a:noFill/>
                    </a:lnB>
                    <a:solidFill>
                      <a:srgbClr val="FCFCFF"/>
                    </a:solidFill>
                  </a:tcPr>
                </a:tc>
                <a:tc>
                  <a:txBody>
                    <a:bodyPr/>
                    <a:lstStyle/>
                    <a:p>
                      <a:pPr algn="ctr" rtl="0" fontAlgn="b"/>
                      <a:r>
                        <a:rPr lang="en-US" sz="1100" b="0" i="0" u="none" strike="noStrike">
                          <a:solidFill>
                            <a:srgbClr val="000000"/>
                          </a:solidFill>
                          <a:effectLst/>
                          <a:latin typeface="Arial" panose="020B0604020202020204" pitchFamily="34" charset="0"/>
                        </a:rPr>
                        <a:t>10</a:t>
                      </a:r>
                      <a:r>
                        <a:rPr lang="cs-CZ" sz="1100" b="0" i="0" u="none" strike="noStrike">
                          <a:solidFill>
                            <a:srgbClr val="000000"/>
                          </a:solidFill>
                          <a:effectLst/>
                          <a:latin typeface="Arial" panose="020B0604020202020204" pitchFamily="34" charset="0"/>
                        </a:rPr>
                        <a:t> </a:t>
                      </a:r>
                      <a:r>
                        <a:rPr lang="en-US" sz="1100" b="0" i="0" u="none" strike="noStrike">
                          <a:solidFill>
                            <a:srgbClr val="000000"/>
                          </a:solidFill>
                          <a:effectLst/>
                          <a:latin typeface="Arial" panose="020B0604020202020204" pitchFamily="34" charset="0"/>
                        </a:rPr>
                        <a:t>%</a:t>
                      </a:r>
                    </a:p>
                  </a:txBody>
                  <a:tcPr marL="6350" marR="6350" marT="6350" marB="0" anchor="ctr">
                    <a:lnL>
                      <a:noFill/>
                    </a:lnL>
                    <a:lnR>
                      <a:noFill/>
                    </a:lnR>
                    <a:lnT>
                      <a:noFill/>
                    </a:lnT>
                    <a:lnB>
                      <a:noFill/>
                    </a:lnB>
                    <a:solidFill>
                      <a:srgbClr val="FCFCFF"/>
                    </a:solidFill>
                  </a:tcPr>
                </a:tc>
                <a:extLst>
                  <a:ext uri="{0D108BD9-81ED-4DB2-BD59-A6C34878D82A}">
                    <a16:rowId xmlns="" xmlns:a16="http://schemas.microsoft.com/office/drawing/2014/main" val="34498741"/>
                  </a:ext>
                </a:extLst>
              </a:tr>
            </a:tbl>
          </a:graphicData>
        </a:graphic>
      </p:graphicFrame>
      <p:sp>
        <p:nvSpPr>
          <p:cNvPr id="31" name="Zástupný text 3">
            <a:extLst>
              <a:ext uri="{FF2B5EF4-FFF2-40B4-BE49-F238E27FC236}">
                <a16:creationId xmlns="" xmlns:a16="http://schemas.microsoft.com/office/drawing/2014/main" id="{A3630E0F-272C-773B-481C-C718EEBBECBC}"/>
              </a:ext>
            </a:extLst>
          </p:cNvPr>
          <p:cNvSpPr txBox="1">
            <a:spLocks/>
          </p:cNvSpPr>
          <p:nvPr/>
        </p:nvSpPr>
        <p:spPr>
          <a:xfrm>
            <a:off x="515380" y="6151884"/>
            <a:ext cx="10586475" cy="461665"/>
          </a:xfrm>
          <a:prstGeom prst="rect">
            <a:avLst/>
          </a:prstGeom>
        </p:spPr>
        <p:txBody>
          <a:bodyPr wrap="square" lIns="0" tIns="0" rIns="0" bIns="0" anchor="t" anchorCtr="0">
            <a:spAutoFit/>
          </a:bodyPr>
          <a:lstStyle>
            <a:lvl1pPr marL="0" indent="0" algn="l" defTabSz="914400" rtl="0" eaLnBrk="1" latinLnBrk="0" hangingPunct="1">
              <a:lnSpc>
                <a:spcPct val="100000"/>
              </a:lnSpc>
              <a:spcBef>
                <a:spcPts val="0"/>
              </a:spcBef>
              <a:buFont typeface="Arial" panose="020B0604020202020204" pitchFamily="34" charset="0"/>
              <a:buNone/>
              <a:defRPr sz="1000" i="1" kern="1200">
                <a:solidFill>
                  <a:schemeClr val="bg1">
                    <a:lumMod val="50000"/>
                  </a:schemeClr>
                </a:solidFill>
                <a:latin typeface="Arial" panose="020B0604020202020204" pitchFamily="34" charset="0"/>
                <a:ea typeface="+mn-ea"/>
                <a:cs typeface="Arial" pitchFamily="34" charset="0"/>
              </a:defRPr>
            </a:lvl1pPr>
            <a:lvl2pPr marL="457189" indent="0" algn="l" defTabSz="914400" rtl="0" eaLnBrk="1" latinLnBrk="0" hangingPunct="1">
              <a:lnSpc>
                <a:spcPct val="90000"/>
              </a:lnSpc>
              <a:spcBef>
                <a:spcPts val="500"/>
              </a:spcBef>
              <a:buFont typeface="Arial" panose="020B0604020202020204" pitchFamily="34" charset="0"/>
              <a:buNone/>
              <a:defRPr sz="1200" i="1" kern="1200">
                <a:solidFill>
                  <a:schemeClr val="bg1">
                    <a:lumMod val="6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Pozn.: Možnost výběru 1 až 3 odpovědí; Nevím = 8 %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Báze: n = 1267</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Otázka:</a:t>
            </a:r>
            <a:r>
              <a:rPr kumimoji="0" lang="pt-BR"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 </a:t>
            </a:r>
            <a:r>
              <a:rPr lang="cs-CZ" dirty="0">
                <a:solidFill>
                  <a:schemeClr val="tx1">
                    <a:lumMod val="50000"/>
                    <a:lumOff val="50000"/>
                  </a:schemeClr>
                </a:solidFill>
              </a:rPr>
              <a:t>Q7. </a:t>
            </a:r>
            <a:r>
              <a:rPr kumimoji="0" lang="cs-CZ" sz="1000" b="0" i="1"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cs typeface="Arial" pitchFamily="34" charset="0"/>
              </a:rPr>
              <a:t>Provedení jakých strategických investic do technické infrastruktury a digitalizace považujete za nejdůležitější?</a:t>
            </a:r>
            <a:endParaRPr kumimoji="0" lang="cs-CZ"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endParaRPr>
          </a:p>
        </p:txBody>
      </p:sp>
    </p:spTree>
    <p:extLst>
      <p:ext uri="{BB962C8B-B14F-4D97-AF65-F5344CB8AC3E}">
        <p14:creationId xmlns:p14="http://schemas.microsoft.com/office/powerpoint/2010/main" val="31851076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31482873-D1B0-87BD-230C-DC64E5CB74A2}"/>
              </a:ext>
            </a:extLst>
          </p:cNvPr>
          <p:cNvSpPr>
            <a:spLocks noGrp="1"/>
          </p:cNvSpPr>
          <p:nvPr>
            <p:ph type="title"/>
          </p:nvPr>
        </p:nvSpPr>
        <p:spPr>
          <a:xfrm>
            <a:off x="218660" y="103521"/>
            <a:ext cx="11754542" cy="486000"/>
          </a:xfrm>
        </p:spPr>
        <p:txBody>
          <a:bodyPr/>
          <a:lstStyle/>
          <a:p>
            <a:r>
              <a:rPr lang="cs-CZ">
                <a:latin typeface="Arial Black" panose="020B0A04020102020204" pitchFamily="34" charset="0"/>
              </a:rPr>
              <a:t>ČASOVÝ HORIZONT: TECHNICKÁ INFRASTRUKTURA</a:t>
            </a:r>
          </a:p>
        </p:txBody>
      </p:sp>
      <p:sp>
        <p:nvSpPr>
          <p:cNvPr id="8" name="Text Placeholder 7">
            <a:extLst>
              <a:ext uri="{FF2B5EF4-FFF2-40B4-BE49-F238E27FC236}">
                <a16:creationId xmlns="" xmlns:a16="http://schemas.microsoft.com/office/drawing/2014/main" id="{938768A1-B2C9-C6E2-433D-E0BFC9C2E088}"/>
              </a:ext>
            </a:extLst>
          </p:cNvPr>
          <p:cNvSpPr>
            <a:spLocks noGrp="1"/>
          </p:cNvSpPr>
          <p:nvPr>
            <p:ph type="body" sz="quarter" idx="10"/>
          </p:nvPr>
        </p:nvSpPr>
        <p:spPr/>
        <p:txBody>
          <a:bodyPr/>
          <a:lstStyle/>
          <a:p>
            <a:r>
              <a:rPr lang="cs-CZ">
                <a:solidFill>
                  <a:schemeClr val="tx1"/>
                </a:solidFill>
              </a:rPr>
              <a:t>Prioritní investicí v technické infrastruktuře by mělo být především budování vysokokapacitní datové sítě. Naopak nad kvantovými a digitálními technologiemi je uvažováno v dlouhodobějším měřítku.</a:t>
            </a:r>
          </a:p>
        </p:txBody>
      </p:sp>
      <p:sp>
        <p:nvSpPr>
          <p:cNvPr id="31" name="Zástupný text 3">
            <a:extLst>
              <a:ext uri="{FF2B5EF4-FFF2-40B4-BE49-F238E27FC236}">
                <a16:creationId xmlns="" xmlns:a16="http://schemas.microsoft.com/office/drawing/2014/main" id="{A3630E0F-272C-773B-481C-C718EEBBECBC}"/>
              </a:ext>
            </a:extLst>
          </p:cNvPr>
          <p:cNvSpPr txBox="1">
            <a:spLocks/>
          </p:cNvSpPr>
          <p:nvPr/>
        </p:nvSpPr>
        <p:spPr>
          <a:xfrm>
            <a:off x="521160" y="6043115"/>
            <a:ext cx="10586475" cy="307777"/>
          </a:xfrm>
          <a:prstGeom prst="rect">
            <a:avLst/>
          </a:prstGeom>
        </p:spPr>
        <p:txBody>
          <a:bodyPr wrap="square" lIns="0" tIns="0" rIns="0" bIns="0" anchor="t" anchorCtr="0">
            <a:spAutoFit/>
          </a:bodyPr>
          <a:lstStyle>
            <a:lvl1pPr marL="0" indent="0" algn="l" defTabSz="914400" rtl="0" eaLnBrk="1" latinLnBrk="0" hangingPunct="1">
              <a:lnSpc>
                <a:spcPct val="100000"/>
              </a:lnSpc>
              <a:spcBef>
                <a:spcPts val="0"/>
              </a:spcBef>
              <a:buFont typeface="Arial" panose="020B0604020202020204" pitchFamily="34" charset="0"/>
              <a:buNone/>
              <a:defRPr sz="1000" i="1" kern="1200">
                <a:solidFill>
                  <a:schemeClr val="bg1">
                    <a:lumMod val="50000"/>
                  </a:schemeClr>
                </a:solidFill>
                <a:latin typeface="Arial" panose="020B0604020202020204" pitchFamily="34" charset="0"/>
                <a:ea typeface="+mn-ea"/>
                <a:cs typeface="Arial" pitchFamily="34" charset="0"/>
              </a:defRPr>
            </a:lvl1pPr>
            <a:lvl2pPr marL="457189" indent="0" algn="l" defTabSz="914400" rtl="0" eaLnBrk="1" latinLnBrk="0" hangingPunct="1">
              <a:lnSpc>
                <a:spcPct val="90000"/>
              </a:lnSpc>
              <a:spcBef>
                <a:spcPts val="500"/>
              </a:spcBef>
              <a:buFont typeface="Arial" panose="020B0604020202020204" pitchFamily="34" charset="0"/>
              <a:buNone/>
              <a:defRPr sz="1200" i="1" kern="1200">
                <a:solidFill>
                  <a:schemeClr val="bg1">
                    <a:lumMod val="6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kumimoji="0" lang="cs-CZ" sz="1000" b="0" i="1"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cs typeface="Arial" pitchFamily="34" charset="0"/>
              </a:rPr>
              <a:t>Báze: n = 1267</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0" i="1"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cs typeface="Arial" pitchFamily="34" charset="0"/>
              </a:rPr>
              <a:t>Otázka:</a:t>
            </a:r>
            <a:r>
              <a:rPr kumimoji="0" lang="pt-BR" sz="1000" b="0" i="1"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cs typeface="Arial" pitchFamily="34" charset="0"/>
              </a:rPr>
              <a:t> </a:t>
            </a:r>
            <a:r>
              <a:rPr lang="cs-CZ" dirty="0">
                <a:solidFill>
                  <a:schemeClr val="tx1">
                    <a:lumMod val="50000"/>
                    <a:lumOff val="50000"/>
                  </a:schemeClr>
                </a:solidFill>
              </a:rPr>
              <a:t>Q7a. V jakém horizontu by podle Vás měly být následující investice realizovány?</a:t>
            </a:r>
            <a:endParaRPr kumimoji="0" lang="cs-CZ" sz="1000" b="0" i="1"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cs typeface="Arial" pitchFamily="34" charset="0"/>
            </a:endParaRPr>
          </a:p>
        </p:txBody>
      </p:sp>
      <p:sp>
        <p:nvSpPr>
          <p:cNvPr id="21" name="TextBox 20">
            <a:extLst>
              <a:ext uri="{FF2B5EF4-FFF2-40B4-BE49-F238E27FC236}">
                <a16:creationId xmlns="" xmlns:a16="http://schemas.microsoft.com/office/drawing/2014/main" id="{56B36CD6-9CED-7F8E-95DF-FCE94349E9AD}"/>
              </a:ext>
            </a:extLst>
          </p:cNvPr>
          <p:cNvSpPr txBox="1"/>
          <p:nvPr/>
        </p:nvSpPr>
        <p:spPr>
          <a:xfrm>
            <a:off x="521160" y="5049180"/>
            <a:ext cx="2946548" cy="261610"/>
          </a:xfrm>
          <a:prstGeom prst="rect">
            <a:avLst/>
          </a:prstGeom>
          <a:noFill/>
        </p:spPr>
        <p:txBody>
          <a:bodyPr wrap="square" rtlCol="0">
            <a:spAutoFit/>
          </a:bodyPr>
          <a:lstStyle/>
          <a:p>
            <a:r>
              <a:rPr lang="cs-CZ" sz="1100" b="1" dirty="0" smtClean="0"/>
              <a:t>KOMENTÁŘ PARTNERŮ</a:t>
            </a:r>
            <a:endParaRPr lang="cs-CZ" sz="1100" b="1" dirty="0"/>
          </a:p>
        </p:txBody>
      </p:sp>
      <p:sp>
        <p:nvSpPr>
          <p:cNvPr id="23" name="TextBox 22">
            <a:extLst>
              <a:ext uri="{FF2B5EF4-FFF2-40B4-BE49-F238E27FC236}">
                <a16:creationId xmlns="" xmlns:a16="http://schemas.microsoft.com/office/drawing/2014/main" id="{1E60965B-CFF8-F45F-4062-9B6046A75210}"/>
              </a:ext>
            </a:extLst>
          </p:cNvPr>
          <p:cNvSpPr txBox="1"/>
          <p:nvPr/>
        </p:nvSpPr>
        <p:spPr>
          <a:xfrm>
            <a:off x="521160" y="5310790"/>
            <a:ext cx="11119978" cy="430887"/>
          </a:xfrm>
          <a:prstGeom prst="rect">
            <a:avLst/>
          </a:prstGeom>
          <a:noFill/>
        </p:spPr>
        <p:txBody>
          <a:bodyPr wrap="square" rtlCol="0">
            <a:spAutoFit/>
          </a:bodyPr>
          <a:lstStyle/>
          <a:p>
            <a:pPr marL="171450" marR="0" lvl="0" indent="-171450" algn="l" defTabSz="1219170" rtl="0" eaLnBrk="1" fontAlgn="auto" latinLnBrk="0" hangingPunct="1">
              <a:lnSpc>
                <a:spcPct val="100000"/>
              </a:lnSpc>
              <a:spcBef>
                <a:spcPts val="0"/>
              </a:spcBef>
              <a:spcAft>
                <a:spcPts val="0"/>
              </a:spcAft>
              <a:buClrTx/>
              <a:buSzTx/>
              <a:buFontTx/>
              <a:buChar char="-"/>
              <a:tabLst/>
              <a:defRPr/>
            </a:pPr>
            <a:r>
              <a:rPr lang="cs-CZ" sz="1100">
                <a:solidFill>
                  <a:srgbClr val="000000"/>
                </a:solidFill>
                <a:latin typeface="Arial" panose="020B0604020202020204"/>
              </a:rPr>
              <a:t>Většinu investic v technické infrastruktuře je podle firem nutno provést v krátkodobém a střednědobém horizontu, což souvisí s postupujícím technickým a technologickým vývojem napříč odvětvími.</a:t>
            </a:r>
            <a:endParaRPr kumimoji="0" lang="cs-CZ" sz="11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 name="Rectangle 4">
            <a:extLst>
              <a:ext uri="{FF2B5EF4-FFF2-40B4-BE49-F238E27FC236}">
                <a16:creationId xmlns="" xmlns:a16="http://schemas.microsoft.com/office/drawing/2014/main" id="{10F47FF6-7C22-6AAA-FA18-E852211C147C}"/>
              </a:ext>
            </a:extLst>
          </p:cNvPr>
          <p:cNvSpPr/>
          <p:nvPr/>
        </p:nvSpPr>
        <p:spPr>
          <a:xfrm>
            <a:off x="9876938" y="1448780"/>
            <a:ext cx="2196000" cy="3590818"/>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Box 5">
            <a:extLst>
              <a:ext uri="{FF2B5EF4-FFF2-40B4-BE49-F238E27FC236}">
                <a16:creationId xmlns="" xmlns:a16="http://schemas.microsoft.com/office/drawing/2014/main" id="{E3375F31-C6E0-7A06-7536-4EE4F866D182}"/>
              </a:ext>
            </a:extLst>
          </p:cNvPr>
          <p:cNvSpPr txBox="1"/>
          <p:nvPr/>
        </p:nvSpPr>
        <p:spPr>
          <a:xfrm>
            <a:off x="9876420" y="1592796"/>
            <a:ext cx="2060778" cy="2123658"/>
          </a:xfrm>
          <a:prstGeom prst="rect">
            <a:avLst/>
          </a:prstGeom>
          <a:noFill/>
        </p:spPr>
        <p:txBody>
          <a:bodyPr wrap="square" rtlCol="0">
            <a:spAutoFit/>
          </a:bodyPr>
          <a:lstStyle/>
          <a:p>
            <a:r>
              <a:rPr lang="cs-CZ" sz="1100" b="1"/>
              <a:t>SEGMENTY FIREM</a:t>
            </a:r>
          </a:p>
          <a:p>
            <a:endParaRPr lang="cs-CZ" sz="1100" b="1">
              <a:solidFill>
                <a:srgbClr val="FFA92F"/>
              </a:solidFill>
            </a:endParaRPr>
          </a:p>
          <a:p>
            <a:pPr marL="171450" indent="-171450">
              <a:buFontTx/>
              <a:buChar char="-"/>
            </a:pPr>
            <a:r>
              <a:rPr lang="cs-CZ" sz="1100"/>
              <a:t>Firmy, které dodávají služby a produkty pro podniky, častěji vidí digitální technologie jako oblast, do níž by se mělo investovat v rámci jednoho roku. Obdobně také firmy z ICT.</a:t>
            </a:r>
          </a:p>
          <a:p>
            <a:pPr marL="171450" indent="-171450">
              <a:buFontTx/>
              <a:buChar char="-"/>
            </a:pPr>
            <a:endParaRPr lang="cs-CZ" sz="1100"/>
          </a:p>
          <a:p>
            <a:pPr marL="171450" indent="-171450">
              <a:buFontTx/>
              <a:buChar char="-"/>
            </a:pPr>
            <a:endParaRPr lang="cs-CZ" sz="1100" b="1">
              <a:solidFill>
                <a:srgbClr val="FFA92F"/>
              </a:solidFill>
            </a:endParaRPr>
          </a:p>
        </p:txBody>
      </p:sp>
      <p:cxnSp>
        <p:nvCxnSpPr>
          <p:cNvPr id="9" name="Straight Connector 8">
            <a:extLst>
              <a:ext uri="{FF2B5EF4-FFF2-40B4-BE49-F238E27FC236}">
                <a16:creationId xmlns="" xmlns:a16="http://schemas.microsoft.com/office/drawing/2014/main" id="{A83FBF65-0204-2F85-0864-CCF13AAA9BE5}"/>
              </a:ext>
            </a:extLst>
          </p:cNvPr>
          <p:cNvCxnSpPr>
            <a:cxnSpLocks/>
          </p:cNvCxnSpPr>
          <p:nvPr/>
        </p:nvCxnSpPr>
        <p:spPr>
          <a:xfrm>
            <a:off x="9876938" y="1844824"/>
            <a:ext cx="17642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2" name="Chart 1">
            <a:extLst>
              <a:ext uri="{FF2B5EF4-FFF2-40B4-BE49-F238E27FC236}">
                <a16:creationId xmlns="" xmlns:a16="http://schemas.microsoft.com/office/drawing/2014/main" id="{727E560E-553F-CA43-C278-ACF26966EF32}"/>
              </a:ext>
            </a:extLst>
          </p:cNvPr>
          <p:cNvGraphicFramePr/>
          <p:nvPr>
            <p:extLst>
              <p:ext uri="{D42A27DB-BD31-4B8C-83A1-F6EECF244321}">
                <p14:modId xmlns:p14="http://schemas.microsoft.com/office/powerpoint/2010/main" val="2685424945"/>
              </p:ext>
            </p:extLst>
          </p:nvPr>
        </p:nvGraphicFramePr>
        <p:xfrm>
          <a:off x="0" y="1652716"/>
          <a:ext cx="9876420" cy="30722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Table 10">
            <a:extLst>
              <a:ext uri="{FF2B5EF4-FFF2-40B4-BE49-F238E27FC236}">
                <a16:creationId xmlns="" xmlns:a16="http://schemas.microsoft.com/office/drawing/2014/main" id="{E9273CC1-65C7-F6BD-9607-1ACDD4B991AB}"/>
              </a:ext>
            </a:extLst>
          </p:cNvPr>
          <p:cNvGraphicFramePr>
            <a:graphicFrameLocks noGrp="1"/>
          </p:cNvGraphicFramePr>
          <p:nvPr>
            <p:extLst>
              <p:ext uri="{D42A27DB-BD31-4B8C-83A1-F6EECF244321}">
                <p14:modId xmlns:p14="http://schemas.microsoft.com/office/powerpoint/2010/main" val="1552605174"/>
              </p:ext>
            </p:extLst>
          </p:nvPr>
        </p:nvGraphicFramePr>
        <p:xfrm>
          <a:off x="119062" y="4172996"/>
          <a:ext cx="8497216" cy="948192"/>
        </p:xfrm>
        <a:graphic>
          <a:graphicData uri="http://schemas.openxmlformats.org/drawingml/2006/table">
            <a:tbl>
              <a:tblPr bandRow="1">
                <a:tableStyleId>{5C22544A-7EE6-4342-B048-85BDC9FD1C3A}</a:tableStyleId>
              </a:tblPr>
              <a:tblGrid>
                <a:gridCol w="1213888">
                  <a:extLst>
                    <a:ext uri="{9D8B030D-6E8A-4147-A177-3AD203B41FA5}">
                      <a16:colId xmlns="" xmlns:a16="http://schemas.microsoft.com/office/drawing/2014/main" val="3073784293"/>
                    </a:ext>
                  </a:extLst>
                </a:gridCol>
                <a:gridCol w="1213888">
                  <a:extLst>
                    <a:ext uri="{9D8B030D-6E8A-4147-A177-3AD203B41FA5}">
                      <a16:colId xmlns="" xmlns:a16="http://schemas.microsoft.com/office/drawing/2014/main" val="1267718957"/>
                    </a:ext>
                  </a:extLst>
                </a:gridCol>
                <a:gridCol w="1213888">
                  <a:extLst>
                    <a:ext uri="{9D8B030D-6E8A-4147-A177-3AD203B41FA5}">
                      <a16:colId xmlns="" xmlns:a16="http://schemas.microsoft.com/office/drawing/2014/main" val="606878235"/>
                    </a:ext>
                  </a:extLst>
                </a:gridCol>
                <a:gridCol w="1213888">
                  <a:extLst>
                    <a:ext uri="{9D8B030D-6E8A-4147-A177-3AD203B41FA5}">
                      <a16:colId xmlns="" xmlns:a16="http://schemas.microsoft.com/office/drawing/2014/main" val="1909885200"/>
                    </a:ext>
                  </a:extLst>
                </a:gridCol>
                <a:gridCol w="1213888">
                  <a:extLst>
                    <a:ext uri="{9D8B030D-6E8A-4147-A177-3AD203B41FA5}">
                      <a16:colId xmlns="" xmlns:a16="http://schemas.microsoft.com/office/drawing/2014/main" val="934335906"/>
                    </a:ext>
                  </a:extLst>
                </a:gridCol>
                <a:gridCol w="1213888">
                  <a:extLst>
                    <a:ext uri="{9D8B030D-6E8A-4147-A177-3AD203B41FA5}">
                      <a16:colId xmlns="" xmlns:a16="http://schemas.microsoft.com/office/drawing/2014/main" val="1754592614"/>
                    </a:ext>
                  </a:extLst>
                </a:gridCol>
                <a:gridCol w="1213888">
                  <a:extLst>
                    <a:ext uri="{9D8B030D-6E8A-4147-A177-3AD203B41FA5}">
                      <a16:colId xmlns="" xmlns:a16="http://schemas.microsoft.com/office/drawing/2014/main" val="1776133523"/>
                    </a:ext>
                  </a:extLst>
                </a:gridCol>
              </a:tblGrid>
              <a:tr h="948192">
                <a:tc>
                  <a:txBody>
                    <a:bodyPr/>
                    <a:lstStyle/>
                    <a:p>
                      <a:pPr algn="ctr" fontAlgn="ctr"/>
                      <a:r>
                        <a:rPr lang="cs-CZ" sz="1000" b="0" i="0" u="none" strike="noStrike">
                          <a:solidFill>
                            <a:srgbClr val="000000"/>
                          </a:solidFill>
                          <a:effectLst/>
                          <a:latin typeface="+mn-lt"/>
                        </a:rPr>
                        <a:t>Vysokokapacitní datové sítě</a:t>
                      </a:r>
                    </a:p>
                  </a:txBody>
                  <a:tcPr marL="9525" marR="9525" marT="9525" marB="0">
                    <a:noFill/>
                  </a:tcPr>
                </a:tc>
                <a:tc>
                  <a:txBody>
                    <a:bodyPr/>
                    <a:lstStyle/>
                    <a:p>
                      <a:pPr algn="ctr" fontAlgn="ctr"/>
                      <a:r>
                        <a:rPr lang="cs-CZ" sz="1000" b="0" i="0" u="none" strike="noStrike">
                          <a:solidFill>
                            <a:srgbClr val="000000"/>
                          </a:solidFill>
                          <a:effectLst/>
                          <a:latin typeface="+mn-lt"/>
                        </a:rPr>
                        <a:t>Stavby a zařízení pro nakládání s odpady</a:t>
                      </a:r>
                    </a:p>
                  </a:txBody>
                  <a:tcPr marL="9525" marR="9525" marT="9525" marB="0">
                    <a:noFill/>
                  </a:tcPr>
                </a:tc>
                <a:tc>
                  <a:txBody>
                    <a:bodyPr/>
                    <a:lstStyle/>
                    <a:p>
                      <a:pPr algn="ctr" fontAlgn="ctr"/>
                      <a:r>
                        <a:rPr lang="cs-CZ" sz="1000" b="0" i="0" u="none" strike="noStrike">
                          <a:solidFill>
                            <a:srgbClr val="000000"/>
                          </a:solidFill>
                          <a:effectLst/>
                          <a:latin typeface="+mn-lt"/>
                        </a:rPr>
                        <a:t>Telekomunikační sítě</a:t>
                      </a:r>
                    </a:p>
                  </a:txBody>
                  <a:tcPr marL="9525" marR="9525" marT="9525" marB="0">
                    <a:noFill/>
                  </a:tcPr>
                </a:tc>
                <a:tc>
                  <a:txBody>
                    <a:bodyPr/>
                    <a:lstStyle/>
                    <a:p>
                      <a:pPr algn="ctr" fontAlgn="ctr"/>
                      <a:r>
                        <a:rPr lang="cs-CZ" sz="1000" b="0" i="0" u="none" strike="noStrike">
                          <a:solidFill>
                            <a:srgbClr val="000000"/>
                          </a:solidFill>
                          <a:effectLst/>
                          <a:latin typeface="+mn-lt"/>
                        </a:rPr>
                        <a:t>Datová úložiště</a:t>
                      </a:r>
                    </a:p>
                  </a:txBody>
                  <a:tcPr marL="9525" marR="9525" marT="9525" marB="0">
                    <a:noFill/>
                  </a:tcPr>
                </a:tc>
                <a:tc>
                  <a:txBody>
                    <a:bodyPr/>
                    <a:lstStyle/>
                    <a:p>
                      <a:pPr algn="ctr" fontAlgn="ctr"/>
                      <a:r>
                        <a:rPr lang="cs-CZ" sz="1000" b="0" i="0" u="none" strike="noStrike">
                          <a:solidFill>
                            <a:srgbClr val="000000"/>
                          </a:solidFill>
                          <a:effectLst/>
                          <a:latin typeface="+mn-lt"/>
                        </a:rPr>
                        <a:t>Vodovody a kanalizace</a:t>
                      </a:r>
                    </a:p>
                  </a:txBody>
                  <a:tcPr marL="9525" marR="9525" marT="9525" marB="0">
                    <a:noFill/>
                  </a:tcPr>
                </a:tc>
                <a:tc>
                  <a:txBody>
                    <a:bodyPr/>
                    <a:lstStyle/>
                    <a:p>
                      <a:pPr algn="ctr" fontAlgn="ctr"/>
                      <a:r>
                        <a:rPr lang="cs-CZ" sz="1000" b="0" i="0" u="none" strike="noStrike">
                          <a:solidFill>
                            <a:srgbClr val="000000"/>
                          </a:solidFill>
                          <a:effectLst/>
                          <a:latin typeface="+mn-lt"/>
                        </a:rPr>
                        <a:t>Digitální technologie (zejména umělá inteligence, robotizace nebo internet věcí)</a:t>
                      </a:r>
                    </a:p>
                  </a:txBody>
                  <a:tcPr marL="9525" marR="9525" marT="9525" marB="0">
                    <a:noFill/>
                  </a:tcPr>
                </a:tc>
                <a:tc>
                  <a:txBody>
                    <a:bodyPr/>
                    <a:lstStyle/>
                    <a:p>
                      <a:pPr algn="ctr" fontAlgn="ctr"/>
                      <a:r>
                        <a:rPr lang="cs-CZ" sz="1000" b="0" i="0" u="none" strike="noStrike">
                          <a:solidFill>
                            <a:srgbClr val="000000"/>
                          </a:solidFill>
                          <a:effectLst/>
                          <a:latin typeface="+mn-lt"/>
                        </a:rPr>
                        <a:t>Kvantové technologie</a:t>
                      </a:r>
                    </a:p>
                  </a:txBody>
                  <a:tcPr marL="9525" marR="9525" marT="9525" marB="0">
                    <a:noFill/>
                  </a:tcPr>
                </a:tc>
                <a:extLst>
                  <a:ext uri="{0D108BD9-81ED-4DB2-BD59-A6C34878D82A}">
                    <a16:rowId xmlns="" xmlns:a16="http://schemas.microsoft.com/office/drawing/2014/main" val="2151855407"/>
                  </a:ext>
                </a:extLst>
              </a:tr>
            </a:tbl>
          </a:graphicData>
        </a:graphic>
      </p:graphicFrame>
      <p:pic>
        <p:nvPicPr>
          <p:cNvPr id="3" name="Grafický objekt 9" descr="Brk obrys">
            <a:extLst>
              <a:ext uri="{FF2B5EF4-FFF2-40B4-BE49-F238E27FC236}">
                <a16:creationId xmlns="" xmlns:a16="http://schemas.microsoft.com/office/drawing/2014/main" id="{24CA92B0-849E-3460-E2CE-8C3392E0695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459380" y="4995905"/>
            <a:ext cx="349188" cy="349188"/>
          </a:xfrm>
          <a:prstGeom prst="rect">
            <a:avLst/>
          </a:prstGeom>
        </p:spPr>
      </p:pic>
      <p:cxnSp>
        <p:nvCxnSpPr>
          <p:cNvPr id="4" name="Straight Connector 13">
            <a:extLst>
              <a:ext uri="{FF2B5EF4-FFF2-40B4-BE49-F238E27FC236}">
                <a16:creationId xmlns="" xmlns:a16="http://schemas.microsoft.com/office/drawing/2014/main" id="{1838DD52-CFD4-ABC8-0BF7-A6C41722D834}"/>
              </a:ext>
            </a:extLst>
          </p:cNvPr>
          <p:cNvCxnSpPr>
            <a:cxnSpLocks/>
          </p:cNvCxnSpPr>
          <p:nvPr/>
        </p:nvCxnSpPr>
        <p:spPr>
          <a:xfrm>
            <a:off x="515380" y="5291480"/>
            <a:ext cx="1944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19496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a:extLst>
              <a:ext uri="{FF2B5EF4-FFF2-40B4-BE49-F238E27FC236}">
                <a16:creationId xmlns="" xmlns:a16="http://schemas.microsoft.com/office/drawing/2014/main" id="{6D1E8ADC-E81D-0B0F-AE4B-57EE10CCB6E2}"/>
              </a:ext>
            </a:extLst>
          </p:cNvPr>
          <p:cNvSpPr>
            <a:spLocks noGrp="1"/>
          </p:cNvSpPr>
          <p:nvPr>
            <p:ph type="body" idx="14"/>
          </p:nvPr>
        </p:nvSpPr>
        <p:spPr>
          <a:xfrm>
            <a:off x="443371" y="459718"/>
            <a:ext cx="8402757" cy="1451679"/>
          </a:xfrm>
        </p:spPr>
        <p:txBody>
          <a:bodyPr/>
          <a:lstStyle/>
          <a:p>
            <a:r>
              <a:rPr lang="cs-CZ" dirty="0"/>
              <a:t>STRATEGICKÉ INVESTICE:</a:t>
            </a:r>
          </a:p>
          <a:p>
            <a:r>
              <a:rPr lang="cs-CZ" dirty="0"/>
              <a:t>KONKRÉTNÍ PROJEKTY</a:t>
            </a:r>
          </a:p>
        </p:txBody>
      </p:sp>
    </p:spTree>
    <p:extLst>
      <p:ext uri="{BB962C8B-B14F-4D97-AF65-F5344CB8AC3E}">
        <p14:creationId xmlns:p14="http://schemas.microsoft.com/office/powerpoint/2010/main" val="17676846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3">
            <a:extLst>
              <a:ext uri="{FF2B5EF4-FFF2-40B4-BE49-F238E27FC236}">
                <a16:creationId xmlns="" xmlns:a16="http://schemas.microsoft.com/office/drawing/2014/main" id="{8D52AFDB-8198-A175-3951-7D706221B800}"/>
              </a:ext>
            </a:extLst>
          </p:cNvPr>
          <p:cNvGraphicFramePr/>
          <p:nvPr>
            <p:extLst>
              <p:ext uri="{D42A27DB-BD31-4B8C-83A1-F6EECF244321}">
                <p14:modId xmlns:p14="http://schemas.microsoft.com/office/powerpoint/2010/main" val="2826941777"/>
              </p:ext>
            </p:extLst>
          </p:nvPr>
        </p:nvGraphicFramePr>
        <p:xfrm>
          <a:off x="536765" y="2312876"/>
          <a:ext cx="8686031" cy="3789677"/>
        </p:xfrm>
        <a:graphic>
          <a:graphicData uri="http://schemas.openxmlformats.org/drawingml/2006/chart">
            <c:chart xmlns:c="http://schemas.openxmlformats.org/drawingml/2006/chart" xmlns:r="http://schemas.openxmlformats.org/officeDocument/2006/relationships" r:id="rId2"/>
          </a:graphicData>
        </a:graphic>
      </p:graphicFrame>
      <p:sp>
        <p:nvSpPr>
          <p:cNvPr id="17" name="Rectangle 4">
            <a:extLst>
              <a:ext uri="{FF2B5EF4-FFF2-40B4-BE49-F238E27FC236}">
                <a16:creationId xmlns="" xmlns:a16="http://schemas.microsoft.com/office/drawing/2014/main" id="{2305337E-8C41-0A1E-1838-BA402E4AC37A}"/>
              </a:ext>
            </a:extLst>
          </p:cNvPr>
          <p:cNvSpPr/>
          <p:nvPr/>
        </p:nvSpPr>
        <p:spPr>
          <a:xfrm>
            <a:off x="9330486" y="1386354"/>
            <a:ext cx="2736578" cy="3590818"/>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cs-CZ"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itle 6">
            <a:extLst>
              <a:ext uri="{FF2B5EF4-FFF2-40B4-BE49-F238E27FC236}">
                <a16:creationId xmlns="" xmlns:a16="http://schemas.microsoft.com/office/drawing/2014/main" id="{31482873-D1B0-87BD-230C-DC64E5CB74A2}"/>
              </a:ext>
            </a:extLst>
          </p:cNvPr>
          <p:cNvSpPr>
            <a:spLocks noGrp="1"/>
          </p:cNvSpPr>
          <p:nvPr>
            <p:ph type="title"/>
          </p:nvPr>
        </p:nvSpPr>
        <p:spPr/>
        <p:txBody>
          <a:bodyPr/>
          <a:lstStyle/>
          <a:p>
            <a:r>
              <a:rPr lang="cs-CZ">
                <a:latin typeface="Arial Black" panose="020B0A04020102020204" pitchFamily="34" charset="0"/>
              </a:rPr>
              <a:t>STRATEGICKÉ INVESTICE: VZDĚLÁVÁNÍ</a:t>
            </a:r>
          </a:p>
        </p:txBody>
      </p:sp>
      <p:sp>
        <p:nvSpPr>
          <p:cNvPr id="8" name="Text Placeholder 7">
            <a:extLst>
              <a:ext uri="{FF2B5EF4-FFF2-40B4-BE49-F238E27FC236}">
                <a16:creationId xmlns="" xmlns:a16="http://schemas.microsoft.com/office/drawing/2014/main" id="{938768A1-B2C9-C6E2-433D-E0BFC9C2E088}"/>
              </a:ext>
            </a:extLst>
          </p:cNvPr>
          <p:cNvSpPr>
            <a:spLocks noGrp="1"/>
          </p:cNvSpPr>
          <p:nvPr>
            <p:ph type="body" sz="quarter" idx="10"/>
          </p:nvPr>
        </p:nvSpPr>
        <p:spPr/>
        <p:txBody>
          <a:bodyPr/>
          <a:lstStyle/>
          <a:p>
            <a:r>
              <a:rPr lang="cs-CZ">
                <a:solidFill>
                  <a:schemeClr val="tx1"/>
                </a:solidFill>
              </a:rPr>
              <a:t>Necelá polovina podnikatelů by dokázala určit strategické investice v oblasti vzdělávání. Především zmiňují zkvalitnění vzdělání a reformy osnov, dále pak také podporu řemeslných a technických oborů a propojení vzdělávání s praxí.</a:t>
            </a:r>
          </a:p>
        </p:txBody>
      </p:sp>
      <p:sp>
        <p:nvSpPr>
          <p:cNvPr id="21" name="TextBox 20">
            <a:extLst>
              <a:ext uri="{FF2B5EF4-FFF2-40B4-BE49-F238E27FC236}">
                <a16:creationId xmlns="" xmlns:a16="http://schemas.microsoft.com/office/drawing/2014/main" id="{56B36CD6-9CED-7F8E-95DF-FCE94349E9AD}"/>
              </a:ext>
            </a:extLst>
          </p:cNvPr>
          <p:cNvSpPr txBox="1"/>
          <p:nvPr/>
        </p:nvSpPr>
        <p:spPr>
          <a:xfrm>
            <a:off x="521160" y="5049180"/>
            <a:ext cx="2946548" cy="26161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1100" b="1" i="0" u="none" strike="noStrike" kern="1200" cap="none" spc="0" normalizeH="0" baseline="0" noProof="0" dirty="0" smtClean="0">
                <a:ln>
                  <a:noFill/>
                </a:ln>
                <a:solidFill>
                  <a:srgbClr val="000000"/>
                </a:solidFill>
                <a:effectLst/>
                <a:uLnTx/>
                <a:uFillTx/>
                <a:latin typeface="Arial" panose="020B0604020202020204"/>
                <a:ea typeface="+mn-ea"/>
                <a:cs typeface="+mn-cs"/>
              </a:rPr>
              <a:t>KOMENTÁŘ PARTNERŮ</a:t>
            </a:r>
            <a:endParaRPr kumimoji="0" lang="cs-CZ" sz="11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3" name="TextBox 22">
            <a:extLst>
              <a:ext uri="{FF2B5EF4-FFF2-40B4-BE49-F238E27FC236}">
                <a16:creationId xmlns="" xmlns:a16="http://schemas.microsoft.com/office/drawing/2014/main" id="{1E60965B-CFF8-F45F-4062-9B6046A75210}"/>
              </a:ext>
            </a:extLst>
          </p:cNvPr>
          <p:cNvSpPr txBox="1"/>
          <p:nvPr/>
        </p:nvSpPr>
        <p:spPr>
          <a:xfrm>
            <a:off x="521160" y="5310790"/>
            <a:ext cx="11119978" cy="600164"/>
          </a:xfrm>
          <a:prstGeom prst="rect">
            <a:avLst/>
          </a:prstGeom>
          <a:noFill/>
        </p:spPr>
        <p:txBody>
          <a:bodyPr wrap="square" rtlCol="0">
            <a:spAutoFit/>
          </a:bodyPr>
          <a:lstStyle/>
          <a:p>
            <a:pPr marL="171450" marR="0" lvl="0" indent="-171450" algn="l" defTabSz="1219170" rtl="0" eaLnBrk="1" fontAlgn="auto" latinLnBrk="0" hangingPunct="1">
              <a:lnSpc>
                <a:spcPct val="100000"/>
              </a:lnSpc>
              <a:spcBef>
                <a:spcPts val="0"/>
              </a:spcBef>
              <a:spcAft>
                <a:spcPts val="0"/>
              </a:spcAft>
              <a:buClrTx/>
              <a:buSzTx/>
              <a:buFontTx/>
              <a:buChar char="-"/>
              <a:tabLst/>
              <a:defRPr/>
            </a:pPr>
            <a:r>
              <a:rPr lang="cs-CZ" sz="1100">
                <a:solidFill>
                  <a:srgbClr val="000000"/>
                </a:solidFill>
                <a:latin typeface="Arial" panose="020B0604020202020204"/>
              </a:rPr>
              <a:t>Požadavky trhu práce se dynamicky mění. Vliv má nástup moderních technologií, demografický vývoj a další faktory. Pracovní síla by se na tyto změny měla adaptovat skrze formální i neformální vzdělávání. Současný vzdělávací systém však není na tyto změny připraven a nedostatečně reaguje na nesoulad struktury nabídky práce a poptávky po ní. Požadavky firem na konkrétní strategické investice do vzdělávání jsou pravděpodobně reakcí na výše zmíněné skutečnosti.</a:t>
            </a:r>
            <a:endParaRPr kumimoji="0" lang="cs-CZ" sz="11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TextBox 5">
            <a:extLst>
              <a:ext uri="{FF2B5EF4-FFF2-40B4-BE49-F238E27FC236}">
                <a16:creationId xmlns="" xmlns:a16="http://schemas.microsoft.com/office/drawing/2014/main" id="{E3375F31-C6E0-7A06-7536-4EE4F866D182}"/>
              </a:ext>
            </a:extLst>
          </p:cNvPr>
          <p:cNvSpPr txBox="1"/>
          <p:nvPr/>
        </p:nvSpPr>
        <p:spPr>
          <a:xfrm>
            <a:off x="9358536" y="1376772"/>
            <a:ext cx="2714402" cy="3308598"/>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1100" b="1" i="0" u="none" strike="noStrike" kern="1200" cap="none" spc="0" normalizeH="0" baseline="0" noProof="0">
                <a:ln>
                  <a:noFill/>
                </a:ln>
                <a:solidFill>
                  <a:srgbClr val="000000"/>
                </a:solidFill>
                <a:effectLst/>
                <a:uLnTx/>
                <a:uFillTx/>
                <a:latin typeface="Arial" panose="020B0604020202020204"/>
                <a:ea typeface="+mn-ea"/>
                <a:cs typeface="+mn-cs"/>
              </a:rPr>
              <a:t>PŘÍKLADY ODPOVĚDÍ</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cs-CZ" sz="1100" b="1" i="0" u="none" strike="noStrike" kern="1200" cap="none" spc="0" normalizeH="0" baseline="0" noProof="0">
              <a:ln>
                <a:noFill/>
              </a:ln>
              <a:solidFill>
                <a:srgbClr val="FFA92F"/>
              </a:solidFill>
              <a:effectLst/>
              <a:uLnTx/>
              <a:uFillTx/>
              <a:latin typeface="Arial" panose="020B0604020202020204"/>
              <a:ea typeface="+mn-ea"/>
              <a:cs typeface="+mn-cs"/>
            </a:endParaRPr>
          </a:p>
          <a:p>
            <a:pPr marL="171450" marR="0" lvl="0" indent="-171450" algn="l" defTabSz="1219170" rtl="0" eaLnBrk="1" fontAlgn="auto" latinLnBrk="0" hangingPunct="1">
              <a:lnSpc>
                <a:spcPct val="100000"/>
              </a:lnSpc>
              <a:spcBef>
                <a:spcPts val="0"/>
              </a:spcBef>
              <a:spcAft>
                <a:spcPts val="0"/>
              </a:spcAft>
              <a:buClrTx/>
              <a:buSzTx/>
              <a:buFontTx/>
              <a:buChar char="-"/>
              <a:tabLst/>
              <a:defRPr/>
            </a:pPr>
            <a:r>
              <a:rPr kumimoji="0" lang="cs-CZ" sz="1100" b="0" i="1" u="none" strike="noStrike" kern="1200" cap="none" spc="0" normalizeH="0" baseline="0" noProof="0">
                <a:ln>
                  <a:noFill/>
                </a:ln>
                <a:solidFill>
                  <a:srgbClr val="000000"/>
                </a:solidFill>
                <a:effectLst/>
                <a:uLnTx/>
                <a:uFillTx/>
                <a:latin typeface="Arial" panose="020B0604020202020204"/>
                <a:ea typeface="+mn-ea"/>
                <a:cs typeface="+mn-cs"/>
              </a:rPr>
              <a:t>Restrukturalizace školství směrem k potřebám, obnova učňovského školství.</a:t>
            </a:r>
          </a:p>
          <a:p>
            <a:pPr marL="171450" marR="0" lvl="0" indent="-171450" algn="l" defTabSz="1219170" rtl="0" eaLnBrk="1" fontAlgn="auto" latinLnBrk="0" hangingPunct="1">
              <a:lnSpc>
                <a:spcPct val="100000"/>
              </a:lnSpc>
              <a:spcBef>
                <a:spcPts val="0"/>
              </a:spcBef>
              <a:spcAft>
                <a:spcPts val="0"/>
              </a:spcAft>
              <a:buClrTx/>
              <a:buSzTx/>
              <a:buFontTx/>
              <a:buChar char="-"/>
              <a:tabLst/>
              <a:defRPr/>
            </a:pPr>
            <a:r>
              <a:rPr kumimoji="0" lang="cs-CZ" sz="1100" b="0" i="1" u="none" strike="noStrike" kern="1200" cap="none" spc="0" normalizeH="0" baseline="0" noProof="0">
                <a:ln>
                  <a:noFill/>
                </a:ln>
                <a:solidFill>
                  <a:srgbClr val="000000"/>
                </a:solidFill>
                <a:effectLst/>
                <a:uLnTx/>
                <a:uFillTx/>
                <a:latin typeface="Arial" panose="020B0604020202020204"/>
                <a:ea typeface="+mn-ea"/>
                <a:cs typeface="+mn-cs"/>
              </a:rPr>
              <a:t>Zvýšit úroveň vysokých škol, zejména technického směru, zvýšit atraktivitu těchto škol.</a:t>
            </a:r>
          </a:p>
          <a:p>
            <a:pPr marL="171450" marR="0" lvl="0" indent="-171450" algn="l" defTabSz="1219170" rtl="0" eaLnBrk="1" fontAlgn="auto" latinLnBrk="0" hangingPunct="1">
              <a:lnSpc>
                <a:spcPct val="100000"/>
              </a:lnSpc>
              <a:spcBef>
                <a:spcPts val="0"/>
              </a:spcBef>
              <a:spcAft>
                <a:spcPts val="0"/>
              </a:spcAft>
              <a:buClrTx/>
              <a:buSzTx/>
              <a:buFontTx/>
              <a:buChar char="-"/>
              <a:tabLst/>
              <a:defRPr/>
            </a:pPr>
            <a:r>
              <a:rPr kumimoji="0" lang="cs-CZ" sz="1100" b="0" i="1" u="none" strike="noStrike" kern="1200" cap="none" spc="0" normalizeH="0" baseline="0" noProof="0">
                <a:ln>
                  <a:noFill/>
                </a:ln>
                <a:solidFill>
                  <a:srgbClr val="000000"/>
                </a:solidFill>
                <a:effectLst/>
                <a:uLnTx/>
                <a:uFillTx/>
                <a:latin typeface="Arial" panose="020B0604020202020204"/>
                <a:ea typeface="+mn-ea"/>
                <a:cs typeface="+mn-cs"/>
              </a:rPr>
              <a:t>Systémová změna proti memorování, projektové vzdělávání, propojování se školami na celém světě ke zlepšení komunikace v cizích jazycích, pro strategická povolání zavést povinnost 5 let pracovat pro ČR (lékaři, zubaři, apod.).</a:t>
            </a:r>
          </a:p>
          <a:p>
            <a:pPr marL="171450" marR="0" lvl="0" indent="-171450" algn="l" defTabSz="1219170" rtl="0" eaLnBrk="1" fontAlgn="auto" latinLnBrk="0" hangingPunct="1">
              <a:lnSpc>
                <a:spcPct val="100000"/>
              </a:lnSpc>
              <a:spcBef>
                <a:spcPts val="0"/>
              </a:spcBef>
              <a:spcAft>
                <a:spcPts val="0"/>
              </a:spcAft>
              <a:buClrTx/>
              <a:buSzTx/>
              <a:buFontTx/>
              <a:buChar char="-"/>
              <a:tabLst/>
              <a:defRPr/>
            </a:pPr>
            <a:r>
              <a:rPr kumimoji="0" lang="cs-CZ" sz="1100" b="0" i="1" u="none" strike="noStrike" kern="1200" cap="none" spc="0" normalizeH="0" baseline="0" noProof="0">
                <a:ln>
                  <a:noFill/>
                </a:ln>
                <a:solidFill>
                  <a:srgbClr val="000000"/>
                </a:solidFill>
                <a:effectLst/>
                <a:uLnTx/>
                <a:uFillTx/>
                <a:latin typeface="Arial" panose="020B0604020202020204"/>
                <a:ea typeface="+mn-ea"/>
                <a:cs typeface="+mn-cs"/>
              </a:rPr>
              <a:t>Propojení vzdělávacích institucí s firmami, nejen v soukromém sektoru. Zavedení kaskádového systému odborného vzdělávání.</a:t>
            </a:r>
            <a:endParaRPr kumimoji="0" lang="cs-CZ" sz="1100" b="1" i="0" u="none" strike="noStrike" kern="1200" cap="none" spc="0" normalizeH="0" baseline="0" noProof="0">
              <a:ln>
                <a:noFill/>
              </a:ln>
              <a:solidFill>
                <a:srgbClr val="FFA92F"/>
              </a:solidFill>
              <a:effectLst/>
              <a:uLnTx/>
              <a:uFillTx/>
              <a:latin typeface="Arial" panose="020B0604020202020204"/>
              <a:ea typeface="+mn-ea"/>
              <a:cs typeface="+mn-cs"/>
            </a:endParaRPr>
          </a:p>
        </p:txBody>
      </p:sp>
      <p:cxnSp>
        <p:nvCxnSpPr>
          <p:cNvPr id="9" name="Straight Connector 8">
            <a:extLst>
              <a:ext uri="{FF2B5EF4-FFF2-40B4-BE49-F238E27FC236}">
                <a16:creationId xmlns="" xmlns:a16="http://schemas.microsoft.com/office/drawing/2014/main" id="{A83FBF65-0204-2F85-0864-CCF13AAA9BE5}"/>
              </a:ext>
            </a:extLst>
          </p:cNvPr>
          <p:cNvCxnSpPr>
            <a:cxnSpLocks/>
          </p:cNvCxnSpPr>
          <p:nvPr/>
        </p:nvCxnSpPr>
        <p:spPr>
          <a:xfrm>
            <a:off x="9408368" y="1621426"/>
            <a:ext cx="17642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12" name="Chart 11">
            <a:extLst>
              <a:ext uri="{FF2B5EF4-FFF2-40B4-BE49-F238E27FC236}">
                <a16:creationId xmlns="" xmlns:a16="http://schemas.microsoft.com/office/drawing/2014/main" id="{6F8786DC-6DAB-DBC0-16B8-ECBAF1572C85}"/>
              </a:ext>
            </a:extLst>
          </p:cNvPr>
          <p:cNvGraphicFramePr/>
          <p:nvPr/>
        </p:nvGraphicFramePr>
        <p:xfrm>
          <a:off x="386742" y="1238927"/>
          <a:ext cx="3296990" cy="1449193"/>
        </p:xfrm>
        <a:graphic>
          <a:graphicData uri="http://schemas.openxmlformats.org/drawingml/2006/chart">
            <c:chart xmlns:c="http://schemas.openxmlformats.org/drawingml/2006/chart" xmlns:r="http://schemas.openxmlformats.org/officeDocument/2006/relationships" r:id="rId3"/>
          </a:graphicData>
        </a:graphic>
      </p:graphicFrame>
      <p:pic>
        <p:nvPicPr>
          <p:cNvPr id="10" name="Grafický objekt 9" descr="Brk obrys">
            <a:extLst>
              <a:ext uri="{FF2B5EF4-FFF2-40B4-BE49-F238E27FC236}">
                <a16:creationId xmlns="" xmlns:a16="http://schemas.microsoft.com/office/drawing/2014/main" id="{DDAE89BE-632F-67CC-61B9-99982F80BAF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459380" y="4977172"/>
            <a:ext cx="349188" cy="349188"/>
          </a:xfrm>
          <a:prstGeom prst="rect">
            <a:avLst/>
          </a:prstGeom>
        </p:spPr>
      </p:pic>
      <p:cxnSp>
        <p:nvCxnSpPr>
          <p:cNvPr id="16" name="Straight Connector 13">
            <a:extLst>
              <a:ext uri="{FF2B5EF4-FFF2-40B4-BE49-F238E27FC236}">
                <a16:creationId xmlns="" xmlns:a16="http://schemas.microsoft.com/office/drawing/2014/main" id="{ACF646EF-1306-4AC9-9D1B-6D23BEFEABE9}"/>
              </a:ext>
            </a:extLst>
          </p:cNvPr>
          <p:cNvCxnSpPr>
            <a:cxnSpLocks/>
          </p:cNvCxnSpPr>
          <p:nvPr/>
        </p:nvCxnSpPr>
        <p:spPr>
          <a:xfrm>
            <a:off x="515380" y="5291480"/>
            <a:ext cx="1944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 xmlns:a16="http://schemas.microsoft.com/office/drawing/2014/main" id="{A53A75D2-18F1-00FB-B0B9-C26E1FBC547E}"/>
              </a:ext>
            </a:extLst>
          </p:cNvPr>
          <p:cNvSpPr txBox="1"/>
          <p:nvPr/>
        </p:nvSpPr>
        <p:spPr>
          <a:xfrm>
            <a:off x="513891" y="1268760"/>
            <a:ext cx="3768081" cy="43088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1100" b="1" i="0" u="none" strike="noStrike" kern="1200" cap="none" spc="0" normalizeH="0" baseline="0" noProof="0">
                <a:ln>
                  <a:noFill/>
                </a:ln>
                <a:solidFill>
                  <a:srgbClr val="000000"/>
                </a:solidFill>
                <a:effectLst/>
                <a:uLnTx/>
                <a:uFillTx/>
                <a:latin typeface="Arial" panose="020B0604020202020204"/>
                <a:ea typeface="+mn-ea"/>
                <a:cs typeface="+mn-cs"/>
              </a:rPr>
              <a:t>PODNIKATELÉ, KTEŘÍ </a:t>
            </a:r>
            <a:r>
              <a:rPr lang="cs-CZ" sz="1100" b="1">
                <a:solidFill>
                  <a:srgbClr val="000000"/>
                </a:solidFill>
                <a:latin typeface="Arial" panose="020B0604020202020204"/>
              </a:rPr>
              <a:t>DOKÁŽÍ DEFINOVAT STRATEGICKOU INVESTICI VE VZDĚLÁNÍ</a:t>
            </a:r>
            <a:endParaRPr kumimoji="0" lang="cs-CZ" sz="1100" b="1" i="0" u="none" strike="noStrike" kern="1200" cap="none" spc="0" normalizeH="0" baseline="0" noProof="0">
              <a:ln>
                <a:noFill/>
              </a:ln>
              <a:solidFill>
                <a:srgbClr val="000000"/>
              </a:solidFill>
              <a:effectLst/>
              <a:uLnTx/>
              <a:uFillTx/>
              <a:latin typeface="Arial" panose="020B0604020202020204"/>
              <a:ea typeface="+mn-ea"/>
              <a:cs typeface="+mn-cs"/>
            </a:endParaRPr>
          </a:p>
        </p:txBody>
      </p:sp>
      <p:cxnSp>
        <p:nvCxnSpPr>
          <p:cNvPr id="14" name="Straight Connector 13">
            <a:extLst>
              <a:ext uri="{FF2B5EF4-FFF2-40B4-BE49-F238E27FC236}">
                <a16:creationId xmlns="" xmlns:a16="http://schemas.microsoft.com/office/drawing/2014/main" id="{CB9D314F-CA64-5A9E-14C8-014BFAC4798D}"/>
              </a:ext>
            </a:extLst>
          </p:cNvPr>
          <p:cNvCxnSpPr>
            <a:cxnSpLocks/>
          </p:cNvCxnSpPr>
          <p:nvPr/>
        </p:nvCxnSpPr>
        <p:spPr>
          <a:xfrm>
            <a:off x="513892" y="1700808"/>
            <a:ext cx="3060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Zástupný text 3">
            <a:extLst>
              <a:ext uri="{FF2B5EF4-FFF2-40B4-BE49-F238E27FC236}">
                <a16:creationId xmlns="" xmlns:a16="http://schemas.microsoft.com/office/drawing/2014/main" id="{FA8499A0-A2D7-B23D-8B52-5A05985D53F1}"/>
              </a:ext>
            </a:extLst>
          </p:cNvPr>
          <p:cNvSpPr txBox="1">
            <a:spLocks/>
          </p:cNvSpPr>
          <p:nvPr/>
        </p:nvSpPr>
        <p:spPr>
          <a:xfrm>
            <a:off x="513891" y="5978005"/>
            <a:ext cx="10586475" cy="615553"/>
          </a:xfrm>
          <a:prstGeom prst="rect">
            <a:avLst/>
          </a:prstGeom>
        </p:spPr>
        <p:txBody>
          <a:bodyPr wrap="square" lIns="0" tIns="0" rIns="0" bIns="0" anchor="t" anchorCtr="0">
            <a:spAutoFit/>
          </a:bodyPr>
          <a:lstStyle>
            <a:lvl1pPr marL="0" indent="0" algn="l" defTabSz="914400" rtl="0" eaLnBrk="1" latinLnBrk="0" hangingPunct="1">
              <a:lnSpc>
                <a:spcPct val="100000"/>
              </a:lnSpc>
              <a:spcBef>
                <a:spcPts val="0"/>
              </a:spcBef>
              <a:buFont typeface="Arial" panose="020B0604020202020204" pitchFamily="34" charset="0"/>
              <a:buNone/>
              <a:defRPr sz="1000" i="1" kern="1200">
                <a:solidFill>
                  <a:schemeClr val="bg1">
                    <a:lumMod val="50000"/>
                  </a:schemeClr>
                </a:solidFill>
                <a:latin typeface="Arial" panose="020B0604020202020204" pitchFamily="34" charset="0"/>
                <a:ea typeface="+mn-ea"/>
                <a:cs typeface="Arial" pitchFamily="34" charset="0"/>
              </a:defRPr>
            </a:lvl1pPr>
            <a:lvl2pPr marL="457189" indent="0" algn="l" defTabSz="914400" rtl="0" eaLnBrk="1" latinLnBrk="0" hangingPunct="1">
              <a:lnSpc>
                <a:spcPct val="90000"/>
              </a:lnSpc>
              <a:spcBef>
                <a:spcPts val="500"/>
              </a:spcBef>
              <a:buFont typeface="Arial" panose="020B0604020202020204" pitchFamily="34" charset="0"/>
              <a:buNone/>
              <a:defRPr sz="1200" i="1" kern="1200">
                <a:solidFill>
                  <a:schemeClr val="bg1">
                    <a:lumMod val="6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Pozn.: Možnost výběru více odpovědí; Zobrazeny odpovědi se zastoupením vyšším než 6 %; Nevím = 17 %; Jiné = 3 %; Vše = 1 %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Báze: n = 1267; n = 612, ti, kteří by dokázali vyjmenovat konkrétní strategické investice v oblasti vzdělávání</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Otázka:</a:t>
            </a:r>
            <a:r>
              <a:rPr kumimoji="0" lang="pt-BR"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 </a:t>
            </a:r>
            <a:r>
              <a:rPr kumimoji="0" lang="cs-CZ"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Q8. Ve kterých z následujících oblastí byste dokázal/a definovat konkrétní a nejdůležitější strategické investice, které by stát měl realizovat?; Q8a. Jaké konkrétní strategické investice, jejichž provedení považujete za nejdůležitější, jsou potřeba v oblasti Vzdělávání?</a:t>
            </a:r>
          </a:p>
        </p:txBody>
      </p:sp>
    </p:spTree>
    <p:extLst>
      <p:ext uri="{BB962C8B-B14F-4D97-AF65-F5344CB8AC3E}">
        <p14:creationId xmlns:p14="http://schemas.microsoft.com/office/powerpoint/2010/main" val="32030722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a:extLst>
              <a:ext uri="{FF2B5EF4-FFF2-40B4-BE49-F238E27FC236}">
                <a16:creationId xmlns="" xmlns:a16="http://schemas.microsoft.com/office/drawing/2014/main" id="{8A5BA330-AAD9-A07A-86DC-6C83C0F6AB2E}"/>
              </a:ext>
            </a:extLst>
          </p:cNvPr>
          <p:cNvGraphicFramePr/>
          <p:nvPr>
            <p:extLst>
              <p:ext uri="{D42A27DB-BD31-4B8C-83A1-F6EECF244321}">
                <p14:modId xmlns:p14="http://schemas.microsoft.com/office/powerpoint/2010/main" val="1231447452"/>
              </p:ext>
            </p:extLst>
          </p:nvPr>
        </p:nvGraphicFramePr>
        <p:xfrm>
          <a:off x="536765" y="2312876"/>
          <a:ext cx="8686031" cy="3789677"/>
        </p:xfrm>
        <a:graphic>
          <a:graphicData uri="http://schemas.openxmlformats.org/drawingml/2006/chart">
            <c:chart xmlns:c="http://schemas.openxmlformats.org/drawingml/2006/chart" xmlns:r="http://schemas.openxmlformats.org/officeDocument/2006/relationships" r:id="rId2"/>
          </a:graphicData>
        </a:graphic>
      </p:graphicFrame>
      <p:sp>
        <p:nvSpPr>
          <p:cNvPr id="18" name="Rectangle 4">
            <a:extLst>
              <a:ext uri="{FF2B5EF4-FFF2-40B4-BE49-F238E27FC236}">
                <a16:creationId xmlns="" xmlns:a16="http://schemas.microsoft.com/office/drawing/2014/main" id="{C68518F9-9AD2-EACA-3C79-B2ECF3A1FFD2}"/>
              </a:ext>
            </a:extLst>
          </p:cNvPr>
          <p:cNvSpPr/>
          <p:nvPr/>
        </p:nvSpPr>
        <p:spPr>
          <a:xfrm>
            <a:off x="9330486" y="1386354"/>
            <a:ext cx="2736578" cy="3590818"/>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cs-CZ"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itle 6">
            <a:extLst>
              <a:ext uri="{FF2B5EF4-FFF2-40B4-BE49-F238E27FC236}">
                <a16:creationId xmlns="" xmlns:a16="http://schemas.microsoft.com/office/drawing/2014/main" id="{31482873-D1B0-87BD-230C-DC64E5CB74A2}"/>
              </a:ext>
            </a:extLst>
          </p:cNvPr>
          <p:cNvSpPr>
            <a:spLocks noGrp="1"/>
          </p:cNvSpPr>
          <p:nvPr>
            <p:ph type="title"/>
          </p:nvPr>
        </p:nvSpPr>
        <p:spPr/>
        <p:txBody>
          <a:bodyPr/>
          <a:lstStyle/>
          <a:p>
            <a:r>
              <a:rPr lang="cs-CZ">
                <a:latin typeface="Arial Black" panose="020B0A04020102020204" pitchFamily="34" charset="0"/>
              </a:rPr>
              <a:t>STRATEGICKÉ INVESTICE: VÝZKUM A INOVACE</a:t>
            </a:r>
          </a:p>
        </p:txBody>
      </p:sp>
      <p:sp>
        <p:nvSpPr>
          <p:cNvPr id="8" name="Text Placeholder 7">
            <a:extLst>
              <a:ext uri="{FF2B5EF4-FFF2-40B4-BE49-F238E27FC236}">
                <a16:creationId xmlns="" xmlns:a16="http://schemas.microsoft.com/office/drawing/2014/main" id="{938768A1-B2C9-C6E2-433D-E0BFC9C2E088}"/>
              </a:ext>
            </a:extLst>
          </p:cNvPr>
          <p:cNvSpPr>
            <a:spLocks noGrp="1"/>
          </p:cNvSpPr>
          <p:nvPr>
            <p:ph type="body" sz="quarter" idx="10"/>
          </p:nvPr>
        </p:nvSpPr>
        <p:spPr/>
        <p:txBody>
          <a:bodyPr/>
          <a:lstStyle/>
          <a:p>
            <a:r>
              <a:rPr lang="cs-CZ">
                <a:solidFill>
                  <a:schemeClr val="tx1"/>
                </a:solidFill>
              </a:rPr>
              <a:t>Více než třetina uvádí, že dokáže identifikovat strategické investice, které by měl stát realizovat v oblasti výzkumu a inovací. Nejčastěji uvádí zaměření na aplikovaný výzkum a obecně podporu výzkumu a vědy.</a:t>
            </a:r>
          </a:p>
        </p:txBody>
      </p:sp>
      <p:sp>
        <p:nvSpPr>
          <p:cNvPr id="21" name="TextBox 20">
            <a:extLst>
              <a:ext uri="{FF2B5EF4-FFF2-40B4-BE49-F238E27FC236}">
                <a16:creationId xmlns="" xmlns:a16="http://schemas.microsoft.com/office/drawing/2014/main" id="{56B36CD6-9CED-7F8E-95DF-FCE94349E9AD}"/>
              </a:ext>
            </a:extLst>
          </p:cNvPr>
          <p:cNvSpPr txBox="1"/>
          <p:nvPr/>
        </p:nvSpPr>
        <p:spPr>
          <a:xfrm>
            <a:off x="521160" y="5049180"/>
            <a:ext cx="2946548" cy="26161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1100" b="1" i="0" u="none" strike="noStrike" kern="1200" cap="none" spc="0" normalizeH="0" baseline="0" noProof="0" dirty="0" smtClean="0">
                <a:ln>
                  <a:noFill/>
                </a:ln>
                <a:solidFill>
                  <a:srgbClr val="000000"/>
                </a:solidFill>
                <a:effectLst/>
                <a:uLnTx/>
                <a:uFillTx/>
                <a:latin typeface="Arial" panose="020B0604020202020204"/>
                <a:ea typeface="+mn-ea"/>
                <a:cs typeface="+mn-cs"/>
              </a:rPr>
              <a:t>KOMENTÁŘ PARTNERŮ</a:t>
            </a:r>
            <a:endParaRPr kumimoji="0" lang="cs-CZ" sz="11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3" name="TextBox 22">
            <a:extLst>
              <a:ext uri="{FF2B5EF4-FFF2-40B4-BE49-F238E27FC236}">
                <a16:creationId xmlns="" xmlns:a16="http://schemas.microsoft.com/office/drawing/2014/main" id="{1E60965B-CFF8-F45F-4062-9B6046A75210}"/>
              </a:ext>
            </a:extLst>
          </p:cNvPr>
          <p:cNvSpPr txBox="1"/>
          <p:nvPr/>
        </p:nvSpPr>
        <p:spPr>
          <a:xfrm>
            <a:off x="521160" y="5310790"/>
            <a:ext cx="11119978" cy="600164"/>
          </a:xfrm>
          <a:prstGeom prst="rect">
            <a:avLst/>
          </a:prstGeom>
          <a:noFill/>
        </p:spPr>
        <p:txBody>
          <a:bodyPr wrap="square" rtlCol="0">
            <a:spAutoFit/>
          </a:bodyPr>
          <a:lstStyle/>
          <a:p>
            <a:pPr marL="171450" marR="0" lvl="0" indent="-171450" algn="l" defTabSz="1219170" rtl="0" eaLnBrk="1" fontAlgn="auto" latinLnBrk="0" hangingPunct="1">
              <a:lnSpc>
                <a:spcPct val="100000"/>
              </a:lnSpc>
              <a:spcBef>
                <a:spcPts val="0"/>
              </a:spcBef>
              <a:spcAft>
                <a:spcPts val="0"/>
              </a:spcAft>
              <a:buClrTx/>
              <a:buSzTx/>
              <a:buFontTx/>
              <a:buChar char="-"/>
              <a:tabLst/>
              <a:defRPr/>
            </a:pPr>
            <a:r>
              <a:rPr kumimoji="0" lang="cs-CZ" sz="1100" b="0" i="0" u="none" strike="noStrike" kern="1200" cap="none" spc="0" normalizeH="0" baseline="0" noProof="0">
                <a:ln>
                  <a:noFill/>
                </a:ln>
                <a:solidFill>
                  <a:srgbClr val="000000"/>
                </a:solidFill>
                <a:effectLst/>
                <a:uLnTx/>
                <a:uFillTx/>
                <a:latin typeface="Arial" panose="020B0604020202020204"/>
                <a:ea typeface="+mn-ea"/>
                <a:cs typeface="+mn-cs"/>
              </a:rPr>
              <a:t>Sami podnikatelé</a:t>
            </a:r>
            <a:r>
              <a:rPr kumimoji="0" lang="cs-CZ" sz="1100" b="0" i="0" u="none" strike="noStrike" kern="1200" cap="none" spc="0" normalizeH="0" noProof="0">
                <a:ln>
                  <a:noFill/>
                </a:ln>
                <a:solidFill>
                  <a:srgbClr val="000000"/>
                </a:solidFill>
                <a:effectLst/>
                <a:uLnTx/>
                <a:uFillTx/>
                <a:latin typeface="Arial" panose="020B0604020202020204"/>
                <a:ea typeface="+mn-ea"/>
                <a:cs typeface="+mn-cs"/>
              </a:rPr>
              <a:t> si uvědomují nutnost přesunout se k výrobě s vyšší přidanou hodnotou, jak naznačují příklady otevřených odpovědí. </a:t>
            </a:r>
            <a:r>
              <a:rPr lang="cs-CZ" sz="1100">
                <a:solidFill>
                  <a:srgbClr val="000000"/>
                </a:solidFill>
                <a:latin typeface="Arial" panose="020B0604020202020204"/>
              </a:rPr>
              <a:t>To se odráží také v tom, jaké konkrétní strategické investice firmy vidí jako nejdůležitější. Aplikovaný výzkum, který byl nejčastější odpovědí, má potenciál přinést originální inovativní produkty s vyšší přidanou hodnotou. Stejně tak obecná podpora výzkumu a vědy.</a:t>
            </a:r>
            <a:endParaRPr kumimoji="0" lang="cs-CZ" sz="11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TextBox 5">
            <a:extLst>
              <a:ext uri="{FF2B5EF4-FFF2-40B4-BE49-F238E27FC236}">
                <a16:creationId xmlns="" xmlns:a16="http://schemas.microsoft.com/office/drawing/2014/main" id="{E3375F31-C6E0-7A06-7536-4EE4F866D182}"/>
              </a:ext>
            </a:extLst>
          </p:cNvPr>
          <p:cNvSpPr txBox="1"/>
          <p:nvPr/>
        </p:nvSpPr>
        <p:spPr>
          <a:xfrm>
            <a:off x="9358536" y="1376772"/>
            <a:ext cx="2714402" cy="2970044"/>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1100" b="1" i="0" u="none" strike="noStrike" kern="1200" cap="none" spc="0" normalizeH="0" baseline="0" noProof="0">
                <a:ln>
                  <a:noFill/>
                </a:ln>
                <a:solidFill>
                  <a:srgbClr val="000000"/>
                </a:solidFill>
                <a:effectLst/>
                <a:uLnTx/>
                <a:uFillTx/>
                <a:latin typeface="Arial" panose="020B0604020202020204"/>
                <a:ea typeface="+mn-ea"/>
                <a:cs typeface="+mn-cs"/>
              </a:rPr>
              <a:t>PŘÍKLADY ODPOVĚDÍ</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cs-CZ" sz="1100" b="1" i="0" u="none" strike="noStrike" kern="1200" cap="none" spc="0" normalizeH="0" baseline="0" noProof="0">
              <a:ln>
                <a:noFill/>
              </a:ln>
              <a:solidFill>
                <a:srgbClr val="FFA92F"/>
              </a:solidFill>
              <a:effectLst/>
              <a:uLnTx/>
              <a:uFillTx/>
              <a:latin typeface="Arial" panose="020B0604020202020204"/>
              <a:ea typeface="+mn-ea"/>
              <a:cs typeface="+mn-cs"/>
            </a:endParaRPr>
          </a:p>
          <a:p>
            <a:pPr marL="171450" marR="0" lvl="0" indent="-171450" algn="l" defTabSz="1219170" rtl="0" eaLnBrk="1" fontAlgn="auto" latinLnBrk="0" hangingPunct="1">
              <a:lnSpc>
                <a:spcPct val="100000"/>
              </a:lnSpc>
              <a:spcBef>
                <a:spcPts val="0"/>
              </a:spcBef>
              <a:spcAft>
                <a:spcPts val="0"/>
              </a:spcAft>
              <a:buClrTx/>
              <a:buSzTx/>
              <a:buFontTx/>
              <a:buChar char="-"/>
              <a:tabLst/>
              <a:defRPr/>
            </a:pPr>
            <a:r>
              <a:rPr kumimoji="0" lang="cs-CZ" sz="1100" b="0" i="1" u="none" strike="noStrike" kern="1200" cap="none" spc="0" normalizeH="0" baseline="0" noProof="0">
                <a:ln>
                  <a:noFill/>
                </a:ln>
                <a:solidFill>
                  <a:srgbClr val="000000"/>
                </a:solidFill>
                <a:effectLst/>
                <a:uLnTx/>
                <a:uFillTx/>
                <a:latin typeface="Arial" panose="020B0604020202020204"/>
                <a:ea typeface="+mn-ea"/>
                <a:cs typeface="+mn-cs"/>
              </a:rPr>
              <a:t>Základní výzkum, aplikovaný výzkum vedoucí ke globálně konkurenceschopnému finálnímu výrobku.</a:t>
            </a:r>
          </a:p>
          <a:p>
            <a:pPr marL="171450" marR="0" lvl="0" indent="-171450" algn="l" defTabSz="1219170" rtl="0" eaLnBrk="1" fontAlgn="auto" latinLnBrk="0" hangingPunct="1">
              <a:lnSpc>
                <a:spcPct val="100000"/>
              </a:lnSpc>
              <a:spcBef>
                <a:spcPts val="0"/>
              </a:spcBef>
              <a:spcAft>
                <a:spcPts val="0"/>
              </a:spcAft>
              <a:buClrTx/>
              <a:buSzTx/>
              <a:buFontTx/>
              <a:buChar char="-"/>
              <a:tabLst/>
              <a:defRPr/>
            </a:pPr>
            <a:r>
              <a:rPr kumimoji="0" lang="cs-CZ" sz="1100" b="0" i="1" u="none" strike="noStrike" kern="1200" cap="none" spc="0" normalizeH="0" baseline="0" noProof="0">
                <a:ln>
                  <a:noFill/>
                </a:ln>
                <a:solidFill>
                  <a:srgbClr val="000000"/>
                </a:solidFill>
                <a:effectLst/>
                <a:uLnTx/>
                <a:uFillTx/>
                <a:latin typeface="Arial" panose="020B0604020202020204"/>
                <a:ea typeface="+mn-ea"/>
                <a:cs typeface="+mn-cs"/>
              </a:rPr>
              <a:t>Vývoj nových moderních zařízení v podobě finálních výrobků (v oblasti aplikovaného výzkumu).</a:t>
            </a:r>
          </a:p>
          <a:p>
            <a:pPr marL="171450" marR="0" lvl="0" indent="-171450" algn="l" defTabSz="1219170" rtl="0" eaLnBrk="1" fontAlgn="auto" latinLnBrk="0" hangingPunct="1">
              <a:lnSpc>
                <a:spcPct val="100000"/>
              </a:lnSpc>
              <a:spcBef>
                <a:spcPts val="0"/>
              </a:spcBef>
              <a:spcAft>
                <a:spcPts val="0"/>
              </a:spcAft>
              <a:buClrTx/>
              <a:buSzTx/>
              <a:buFontTx/>
              <a:buChar char="-"/>
              <a:tabLst/>
              <a:defRPr/>
            </a:pPr>
            <a:r>
              <a:rPr kumimoji="0" lang="cs-CZ" sz="1100" b="0" i="1" u="none" strike="noStrike" kern="1200" cap="none" spc="0" normalizeH="0" baseline="0" noProof="0">
                <a:ln>
                  <a:noFill/>
                </a:ln>
                <a:solidFill>
                  <a:srgbClr val="000000"/>
                </a:solidFill>
                <a:effectLst/>
                <a:uLnTx/>
                <a:uFillTx/>
                <a:latin typeface="Arial" panose="020B0604020202020204"/>
                <a:ea typeface="+mn-ea"/>
                <a:cs typeface="+mn-cs"/>
              </a:rPr>
              <a:t>Podpora grantů na rekultivaci krajiny.</a:t>
            </a:r>
          </a:p>
          <a:p>
            <a:pPr marL="171450" marR="0" lvl="0" indent="-171450" algn="l" defTabSz="1219170" rtl="0" eaLnBrk="1" fontAlgn="auto" latinLnBrk="0" hangingPunct="1">
              <a:lnSpc>
                <a:spcPct val="100000"/>
              </a:lnSpc>
              <a:spcBef>
                <a:spcPts val="0"/>
              </a:spcBef>
              <a:spcAft>
                <a:spcPts val="0"/>
              </a:spcAft>
              <a:buClrTx/>
              <a:buSzTx/>
              <a:buFontTx/>
              <a:buChar char="-"/>
              <a:tabLst/>
              <a:defRPr/>
            </a:pPr>
            <a:r>
              <a:rPr lang="cs-CZ" sz="1100" i="1">
                <a:solidFill>
                  <a:srgbClr val="000000"/>
                </a:solidFill>
                <a:latin typeface="Arial" panose="020B0604020202020204"/>
              </a:rPr>
              <a:t>Motivovat vědce, aby neodcházeli z ČR.</a:t>
            </a:r>
            <a:r>
              <a:rPr kumimoji="0" lang="cs-CZ" sz="1100" b="0" i="1" u="none" strike="noStrike" kern="1200" cap="none" spc="0" normalizeH="0" baseline="0" noProof="0">
                <a:ln>
                  <a:noFill/>
                </a:ln>
                <a:solidFill>
                  <a:srgbClr val="000000"/>
                </a:solidFill>
                <a:effectLst/>
                <a:uLnTx/>
                <a:uFillTx/>
                <a:latin typeface="Arial" panose="020B0604020202020204"/>
                <a:ea typeface="+mn-ea"/>
                <a:cs typeface="+mn-cs"/>
              </a:rPr>
              <a:t> </a:t>
            </a:r>
          </a:p>
          <a:p>
            <a:pPr marL="171450" marR="0" lvl="0" indent="-171450" algn="l" defTabSz="1219170" rtl="0" eaLnBrk="1" fontAlgn="auto" latinLnBrk="0" hangingPunct="1">
              <a:lnSpc>
                <a:spcPct val="100000"/>
              </a:lnSpc>
              <a:spcBef>
                <a:spcPts val="0"/>
              </a:spcBef>
              <a:spcAft>
                <a:spcPts val="0"/>
              </a:spcAft>
              <a:buClrTx/>
              <a:buSzTx/>
              <a:buFontTx/>
              <a:buChar char="-"/>
              <a:tabLst/>
              <a:defRPr/>
            </a:pPr>
            <a:r>
              <a:rPr kumimoji="0" lang="cs-CZ" sz="1100" b="0" i="1" u="none" strike="noStrike" kern="1200" cap="none" spc="0" normalizeH="0" baseline="0" noProof="0">
                <a:ln>
                  <a:noFill/>
                </a:ln>
                <a:solidFill>
                  <a:srgbClr val="000000"/>
                </a:solidFill>
                <a:effectLst/>
                <a:uLnTx/>
                <a:uFillTx/>
                <a:latin typeface="Arial" panose="020B0604020202020204"/>
                <a:ea typeface="+mn-ea"/>
                <a:cs typeface="+mn-cs"/>
              </a:rPr>
              <a:t>Propojování soukromého a veřejného sektoru v oblasti aplikovaného výzkumu. Investice do výzkumu nových technologií, administrativní a finanční podpora pro start-upy.</a:t>
            </a:r>
          </a:p>
        </p:txBody>
      </p:sp>
      <p:cxnSp>
        <p:nvCxnSpPr>
          <p:cNvPr id="9" name="Straight Connector 8">
            <a:extLst>
              <a:ext uri="{FF2B5EF4-FFF2-40B4-BE49-F238E27FC236}">
                <a16:creationId xmlns="" xmlns:a16="http://schemas.microsoft.com/office/drawing/2014/main" id="{A83FBF65-0204-2F85-0864-CCF13AAA9BE5}"/>
              </a:ext>
            </a:extLst>
          </p:cNvPr>
          <p:cNvCxnSpPr>
            <a:cxnSpLocks/>
          </p:cNvCxnSpPr>
          <p:nvPr/>
        </p:nvCxnSpPr>
        <p:spPr>
          <a:xfrm>
            <a:off x="9408368" y="1621426"/>
            <a:ext cx="17642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12" name="Chart 11">
            <a:extLst>
              <a:ext uri="{FF2B5EF4-FFF2-40B4-BE49-F238E27FC236}">
                <a16:creationId xmlns="" xmlns:a16="http://schemas.microsoft.com/office/drawing/2014/main" id="{6F8786DC-6DAB-DBC0-16B8-ECBAF1572C85}"/>
              </a:ext>
            </a:extLst>
          </p:cNvPr>
          <p:cNvGraphicFramePr/>
          <p:nvPr/>
        </p:nvGraphicFramePr>
        <p:xfrm>
          <a:off x="386742" y="1238927"/>
          <a:ext cx="3296990" cy="1449193"/>
        </p:xfrm>
        <a:graphic>
          <a:graphicData uri="http://schemas.openxmlformats.org/drawingml/2006/chart">
            <c:chart xmlns:c="http://schemas.openxmlformats.org/drawingml/2006/chart" xmlns:r="http://schemas.openxmlformats.org/officeDocument/2006/relationships" r:id="rId3"/>
          </a:graphicData>
        </a:graphic>
      </p:graphicFrame>
      <p:pic>
        <p:nvPicPr>
          <p:cNvPr id="11" name="Grafický objekt 10" descr="Brk obrys">
            <a:extLst>
              <a:ext uri="{FF2B5EF4-FFF2-40B4-BE49-F238E27FC236}">
                <a16:creationId xmlns="" xmlns:a16="http://schemas.microsoft.com/office/drawing/2014/main" id="{B59CB11D-C6B5-79B1-18D2-FCB81323147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474985" y="4977172"/>
            <a:ext cx="349188" cy="349188"/>
          </a:xfrm>
          <a:prstGeom prst="rect">
            <a:avLst/>
          </a:prstGeom>
        </p:spPr>
      </p:pic>
      <p:cxnSp>
        <p:nvCxnSpPr>
          <p:cNvPr id="17" name="Straight Connector 13">
            <a:extLst>
              <a:ext uri="{FF2B5EF4-FFF2-40B4-BE49-F238E27FC236}">
                <a16:creationId xmlns="" xmlns:a16="http://schemas.microsoft.com/office/drawing/2014/main" id="{3C5FEBAC-0EB4-16F2-D98C-43797EC28383}"/>
              </a:ext>
            </a:extLst>
          </p:cNvPr>
          <p:cNvCxnSpPr>
            <a:cxnSpLocks/>
          </p:cNvCxnSpPr>
          <p:nvPr/>
        </p:nvCxnSpPr>
        <p:spPr>
          <a:xfrm>
            <a:off x="515380" y="5291480"/>
            <a:ext cx="1944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 xmlns:a16="http://schemas.microsoft.com/office/drawing/2014/main" id="{3A7EA307-F6AE-D6BB-6741-1F5BBE44B122}"/>
              </a:ext>
            </a:extLst>
          </p:cNvPr>
          <p:cNvSpPr txBox="1"/>
          <p:nvPr/>
        </p:nvSpPr>
        <p:spPr>
          <a:xfrm>
            <a:off x="513891" y="1268760"/>
            <a:ext cx="4177953" cy="43088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1">
                <a:solidFill>
                  <a:srgbClr val="000000"/>
                </a:solidFill>
                <a:latin typeface="Arial" panose="020B0604020202020204"/>
              </a:rPr>
              <a:t>PODNIKATELÉ</a:t>
            </a:r>
            <a:r>
              <a:rPr kumimoji="0" lang="cs-CZ" sz="1100" b="1" i="0" u="none" strike="noStrike" kern="1200" cap="none" spc="0" normalizeH="0" baseline="0" noProof="0">
                <a:ln>
                  <a:noFill/>
                </a:ln>
                <a:solidFill>
                  <a:srgbClr val="000000"/>
                </a:solidFill>
                <a:effectLst/>
                <a:uLnTx/>
                <a:uFillTx/>
                <a:latin typeface="Arial" panose="020B0604020202020204"/>
                <a:ea typeface="+mn-ea"/>
                <a:cs typeface="+mn-cs"/>
              </a:rPr>
              <a:t>, KTEŘÍ </a:t>
            </a:r>
            <a:r>
              <a:rPr lang="cs-CZ" sz="1100" b="1">
                <a:solidFill>
                  <a:srgbClr val="000000"/>
                </a:solidFill>
                <a:latin typeface="Arial" panose="020B0604020202020204"/>
              </a:rPr>
              <a:t>DOKÁŽÍ DEFINOVAT STRATEGICKOU INVESTICI VE VÝZKUMU A INOVACÍCH</a:t>
            </a:r>
            <a:endParaRPr kumimoji="0" lang="cs-CZ" sz="1100" b="1" i="0" u="none" strike="noStrike" kern="1200" cap="none" spc="0" normalizeH="0" baseline="0" noProof="0">
              <a:ln>
                <a:noFill/>
              </a:ln>
              <a:solidFill>
                <a:srgbClr val="000000"/>
              </a:solidFill>
              <a:effectLst/>
              <a:uLnTx/>
              <a:uFillTx/>
              <a:latin typeface="Arial" panose="020B0604020202020204"/>
              <a:ea typeface="+mn-ea"/>
              <a:cs typeface="+mn-cs"/>
            </a:endParaRPr>
          </a:p>
        </p:txBody>
      </p:sp>
      <p:cxnSp>
        <p:nvCxnSpPr>
          <p:cNvPr id="5" name="Straight Connector 4">
            <a:extLst>
              <a:ext uri="{FF2B5EF4-FFF2-40B4-BE49-F238E27FC236}">
                <a16:creationId xmlns="" xmlns:a16="http://schemas.microsoft.com/office/drawing/2014/main" id="{993F624E-2BF4-2982-595D-21123CC36E61}"/>
              </a:ext>
            </a:extLst>
          </p:cNvPr>
          <p:cNvCxnSpPr>
            <a:cxnSpLocks/>
          </p:cNvCxnSpPr>
          <p:nvPr/>
        </p:nvCxnSpPr>
        <p:spPr>
          <a:xfrm>
            <a:off x="513892" y="1700808"/>
            <a:ext cx="3870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Zástupný text 3">
            <a:extLst>
              <a:ext uri="{FF2B5EF4-FFF2-40B4-BE49-F238E27FC236}">
                <a16:creationId xmlns="" xmlns:a16="http://schemas.microsoft.com/office/drawing/2014/main" id="{5236BC9A-67F8-2DEC-1669-BCA423ADD2BF}"/>
              </a:ext>
            </a:extLst>
          </p:cNvPr>
          <p:cNvSpPr txBox="1">
            <a:spLocks/>
          </p:cNvSpPr>
          <p:nvPr/>
        </p:nvSpPr>
        <p:spPr>
          <a:xfrm>
            <a:off x="536765" y="6020315"/>
            <a:ext cx="10586475" cy="615553"/>
          </a:xfrm>
          <a:prstGeom prst="rect">
            <a:avLst/>
          </a:prstGeom>
        </p:spPr>
        <p:txBody>
          <a:bodyPr wrap="square" lIns="0" tIns="0" rIns="0" bIns="0" anchor="t" anchorCtr="0">
            <a:spAutoFit/>
          </a:bodyPr>
          <a:lstStyle>
            <a:lvl1pPr marL="0" indent="0" algn="l" defTabSz="914400" rtl="0" eaLnBrk="1" latinLnBrk="0" hangingPunct="1">
              <a:lnSpc>
                <a:spcPct val="100000"/>
              </a:lnSpc>
              <a:spcBef>
                <a:spcPts val="0"/>
              </a:spcBef>
              <a:buFont typeface="Arial" panose="020B0604020202020204" pitchFamily="34" charset="0"/>
              <a:buNone/>
              <a:defRPr sz="1000" i="1" kern="1200">
                <a:solidFill>
                  <a:schemeClr val="bg1">
                    <a:lumMod val="50000"/>
                  </a:schemeClr>
                </a:solidFill>
                <a:latin typeface="Arial" panose="020B0604020202020204" pitchFamily="34" charset="0"/>
                <a:ea typeface="+mn-ea"/>
                <a:cs typeface="Arial" pitchFamily="34" charset="0"/>
              </a:defRPr>
            </a:lvl1pPr>
            <a:lvl2pPr marL="457189" indent="0" algn="l" defTabSz="914400" rtl="0" eaLnBrk="1" latinLnBrk="0" hangingPunct="1">
              <a:lnSpc>
                <a:spcPct val="90000"/>
              </a:lnSpc>
              <a:spcBef>
                <a:spcPts val="500"/>
              </a:spcBef>
              <a:buFont typeface="Arial" panose="020B0604020202020204" pitchFamily="34" charset="0"/>
              <a:buNone/>
              <a:defRPr sz="1200" i="1" kern="1200">
                <a:solidFill>
                  <a:schemeClr val="bg1">
                    <a:lumMod val="6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Pozn.: Možnost výběru více odpovědí; Zobrazeny odpovědi se zastoupením vyšším než 4 %; Nevím = 26 %; Jiné = 7 %; Vše = 1 %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Báze: n = 1267; n = 447, ti, kteří by dokázali vyjmenovat konkrétní strategické investice v oblasti výzkumu a inovací</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Otázka:</a:t>
            </a:r>
            <a:r>
              <a:rPr kumimoji="0" lang="pt-BR"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 </a:t>
            </a:r>
            <a:r>
              <a:rPr kumimoji="0" lang="cs-CZ"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Q8. Ve kterých z následujících oblastí byste dokázal/a definovat konkrétní a nejdůležitější strategické investice, které by stát měl realizovat?; Q8a. Jaké konkrétní strategické investice, jejichž provedení považujete za nejdůležitější, jsou potřeba v oblasti Výzkum, vývoj a inovace?</a:t>
            </a:r>
          </a:p>
        </p:txBody>
      </p:sp>
    </p:spTree>
    <p:extLst>
      <p:ext uri="{BB962C8B-B14F-4D97-AF65-F5344CB8AC3E}">
        <p14:creationId xmlns:p14="http://schemas.microsoft.com/office/powerpoint/2010/main" val="25659329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a:extLst>
              <a:ext uri="{FF2B5EF4-FFF2-40B4-BE49-F238E27FC236}">
                <a16:creationId xmlns="" xmlns:a16="http://schemas.microsoft.com/office/drawing/2014/main" id="{FA9C2437-087C-301A-A4FE-F1349F7D5C5F}"/>
              </a:ext>
            </a:extLst>
          </p:cNvPr>
          <p:cNvGraphicFramePr/>
          <p:nvPr>
            <p:extLst>
              <p:ext uri="{D42A27DB-BD31-4B8C-83A1-F6EECF244321}">
                <p14:modId xmlns:p14="http://schemas.microsoft.com/office/powerpoint/2010/main" val="1133165535"/>
              </p:ext>
            </p:extLst>
          </p:nvPr>
        </p:nvGraphicFramePr>
        <p:xfrm>
          <a:off x="536765" y="2312876"/>
          <a:ext cx="8686031" cy="3789677"/>
        </p:xfrm>
        <a:graphic>
          <a:graphicData uri="http://schemas.openxmlformats.org/drawingml/2006/chart">
            <c:chart xmlns:c="http://schemas.openxmlformats.org/drawingml/2006/chart" xmlns:r="http://schemas.openxmlformats.org/officeDocument/2006/relationships" r:id="rId2"/>
          </a:graphicData>
        </a:graphic>
      </p:graphicFrame>
      <p:sp>
        <p:nvSpPr>
          <p:cNvPr id="17" name="Rectangle 4">
            <a:extLst>
              <a:ext uri="{FF2B5EF4-FFF2-40B4-BE49-F238E27FC236}">
                <a16:creationId xmlns="" xmlns:a16="http://schemas.microsoft.com/office/drawing/2014/main" id="{D009B71C-B561-16D8-1735-11B0E815E952}"/>
              </a:ext>
            </a:extLst>
          </p:cNvPr>
          <p:cNvSpPr/>
          <p:nvPr/>
        </p:nvSpPr>
        <p:spPr>
          <a:xfrm>
            <a:off x="9330486" y="1386354"/>
            <a:ext cx="2736578" cy="3590818"/>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cs-CZ"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itle 6">
            <a:extLst>
              <a:ext uri="{FF2B5EF4-FFF2-40B4-BE49-F238E27FC236}">
                <a16:creationId xmlns="" xmlns:a16="http://schemas.microsoft.com/office/drawing/2014/main" id="{31482873-D1B0-87BD-230C-DC64E5CB74A2}"/>
              </a:ext>
            </a:extLst>
          </p:cNvPr>
          <p:cNvSpPr>
            <a:spLocks noGrp="1"/>
          </p:cNvSpPr>
          <p:nvPr>
            <p:ph type="title"/>
          </p:nvPr>
        </p:nvSpPr>
        <p:spPr/>
        <p:txBody>
          <a:bodyPr/>
          <a:lstStyle/>
          <a:p>
            <a:r>
              <a:rPr lang="cs-CZ">
                <a:latin typeface="Arial Black" panose="020B0A04020102020204" pitchFamily="34" charset="0"/>
              </a:rPr>
              <a:t>STRATEGICKÉ INVESTICE: TRH PRÁCE</a:t>
            </a:r>
          </a:p>
        </p:txBody>
      </p:sp>
      <p:sp>
        <p:nvSpPr>
          <p:cNvPr id="8" name="Text Placeholder 7">
            <a:extLst>
              <a:ext uri="{FF2B5EF4-FFF2-40B4-BE49-F238E27FC236}">
                <a16:creationId xmlns="" xmlns:a16="http://schemas.microsoft.com/office/drawing/2014/main" id="{938768A1-B2C9-C6E2-433D-E0BFC9C2E088}"/>
              </a:ext>
            </a:extLst>
          </p:cNvPr>
          <p:cNvSpPr>
            <a:spLocks noGrp="1"/>
          </p:cNvSpPr>
          <p:nvPr>
            <p:ph type="body" sz="quarter" idx="10"/>
          </p:nvPr>
        </p:nvSpPr>
        <p:spPr>
          <a:xfrm>
            <a:off x="218660" y="626028"/>
            <a:ext cx="11848403" cy="642385"/>
          </a:xfrm>
        </p:spPr>
        <p:txBody>
          <a:bodyPr/>
          <a:lstStyle/>
          <a:p>
            <a:r>
              <a:rPr lang="cs-CZ">
                <a:solidFill>
                  <a:schemeClr val="tx1"/>
                </a:solidFill>
              </a:rPr>
              <a:t>Tři z deseti českých firem by dokázaly vyjmenovat konkrétní strategické investice v rámci trhu práce. Více než pětina z nich uvádí přísun zahraničních pracovníků a imigrantů. Desetina pak flexibilitu trhu i důležitost rekvalifikace a vzdělávání.</a:t>
            </a:r>
          </a:p>
        </p:txBody>
      </p:sp>
      <p:sp>
        <p:nvSpPr>
          <p:cNvPr id="21" name="TextBox 20">
            <a:extLst>
              <a:ext uri="{FF2B5EF4-FFF2-40B4-BE49-F238E27FC236}">
                <a16:creationId xmlns="" xmlns:a16="http://schemas.microsoft.com/office/drawing/2014/main" id="{56B36CD6-9CED-7F8E-95DF-FCE94349E9AD}"/>
              </a:ext>
            </a:extLst>
          </p:cNvPr>
          <p:cNvSpPr txBox="1"/>
          <p:nvPr/>
        </p:nvSpPr>
        <p:spPr>
          <a:xfrm>
            <a:off x="521160" y="5049180"/>
            <a:ext cx="2946548" cy="26161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1100" b="1" i="0" u="none" strike="noStrike" kern="1200" cap="none" spc="0" normalizeH="0" baseline="0" noProof="0" dirty="0" smtClean="0">
                <a:ln>
                  <a:noFill/>
                </a:ln>
                <a:solidFill>
                  <a:srgbClr val="000000"/>
                </a:solidFill>
                <a:effectLst/>
                <a:uLnTx/>
                <a:uFillTx/>
                <a:latin typeface="Arial" panose="020B0604020202020204"/>
                <a:ea typeface="+mn-ea"/>
                <a:cs typeface="+mn-cs"/>
              </a:rPr>
              <a:t>KOMENTÁŘ PARTNERŮ</a:t>
            </a:r>
            <a:endParaRPr kumimoji="0" lang="cs-CZ" sz="11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3" name="TextBox 22">
            <a:extLst>
              <a:ext uri="{FF2B5EF4-FFF2-40B4-BE49-F238E27FC236}">
                <a16:creationId xmlns="" xmlns:a16="http://schemas.microsoft.com/office/drawing/2014/main" id="{1E60965B-CFF8-F45F-4062-9B6046A75210}"/>
              </a:ext>
            </a:extLst>
          </p:cNvPr>
          <p:cNvSpPr txBox="1"/>
          <p:nvPr/>
        </p:nvSpPr>
        <p:spPr>
          <a:xfrm>
            <a:off x="521160" y="5281319"/>
            <a:ext cx="11119978" cy="769441"/>
          </a:xfrm>
          <a:prstGeom prst="rect">
            <a:avLst/>
          </a:prstGeom>
          <a:noFill/>
        </p:spPr>
        <p:txBody>
          <a:bodyPr wrap="square" rtlCol="0">
            <a:spAutoFit/>
          </a:bodyPr>
          <a:lstStyle/>
          <a:p>
            <a:pPr marL="171450" marR="0" lvl="0" indent="-171450" algn="l" defTabSz="1219170" rtl="0" eaLnBrk="1" fontAlgn="auto" latinLnBrk="0" hangingPunct="1">
              <a:lnSpc>
                <a:spcPct val="100000"/>
              </a:lnSpc>
              <a:spcBef>
                <a:spcPts val="0"/>
              </a:spcBef>
              <a:spcAft>
                <a:spcPts val="0"/>
              </a:spcAft>
              <a:buClrTx/>
              <a:buSzTx/>
              <a:buFontTx/>
              <a:buChar char="-"/>
              <a:tabLst/>
              <a:defRPr/>
            </a:pPr>
            <a:r>
              <a:rPr lang="cs-CZ" sz="1100">
                <a:solidFill>
                  <a:srgbClr val="000000"/>
                </a:solidFill>
                <a:latin typeface="Arial" panose="020B0604020202020204"/>
              </a:rPr>
              <a:t>Nedostatek pracovní síly je dlouhodobě překážkou dalšího růstu české ekonomiky. Počty volných pracovních míst převyšují počty uchazečů o zaměstnání. Situaci by mohli zlepšit zahraniční pracovníci, kterých je kvůli nízko stanoveným kvótám přijímán nedostatek. Součástí problému je také pomalý schvalovací proces přijímání zahraničních pracovníků, a to především na straně státu. Firmy na pracovníky čekají i několik měsíců. Na nedostatečné využití potenciálu rekvalifikací poukazuje také nedávné šetření HK ČR k zaměstnávání seniorů a 55+. Flexibilitu pracovního trhu ovlivňuje mimo jiné faktory také přísná pracovněprávní legislativa.</a:t>
            </a:r>
            <a:endParaRPr kumimoji="0" lang="cs-CZ" sz="11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TextBox 5">
            <a:extLst>
              <a:ext uri="{FF2B5EF4-FFF2-40B4-BE49-F238E27FC236}">
                <a16:creationId xmlns="" xmlns:a16="http://schemas.microsoft.com/office/drawing/2014/main" id="{E3375F31-C6E0-7A06-7536-4EE4F866D182}"/>
              </a:ext>
            </a:extLst>
          </p:cNvPr>
          <p:cNvSpPr txBox="1"/>
          <p:nvPr/>
        </p:nvSpPr>
        <p:spPr>
          <a:xfrm>
            <a:off x="9358536" y="1376772"/>
            <a:ext cx="2578662" cy="3139321"/>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1100" b="1" i="0" u="none" strike="noStrike" kern="1200" cap="none" spc="0" normalizeH="0" baseline="0" noProof="0" dirty="0">
                <a:ln>
                  <a:noFill/>
                </a:ln>
                <a:solidFill>
                  <a:srgbClr val="000000"/>
                </a:solidFill>
                <a:effectLst/>
                <a:uLnTx/>
                <a:uFillTx/>
                <a:latin typeface="Arial" panose="020B0604020202020204"/>
                <a:ea typeface="+mn-ea"/>
                <a:cs typeface="+mn-cs"/>
              </a:rPr>
              <a:t>PŘÍKLADY ODPOVĚDÍ</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cs-CZ" sz="1100" b="1" i="0" u="none" strike="noStrike" kern="1200" cap="none" spc="0" normalizeH="0" baseline="0" noProof="0" dirty="0">
              <a:ln>
                <a:noFill/>
              </a:ln>
              <a:solidFill>
                <a:srgbClr val="FFA92F"/>
              </a:solidFill>
              <a:effectLst/>
              <a:uLnTx/>
              <a:uFillTx/>
              <a:latin typeface="Arial" panose="020B0604020202020204"/>
              <a:ea typeface="+mn-ea"/>
              <a:cs typeface="+mn-cs"/>
            </a:endParaRPr>
          </a:p>
          <a:p>
            <a:pPr marL="171450" marR="0" lvl="0" indent="-171450" algn="l" defTabSz="1219170" rtl="0" eaLnBrk="1" fontAlgn="auto" latinLnBrk="0" hangingPunct="1">
              <a:lnSpc>
                <a:spcPct val="100000"/>
              </a:lnSpc>
              <a:spcBef>
                <a:spcPts val="0"/>
              </a:spcBef>
              <a:spcAft>
                <a:spcPts val="0"/>
              </a:spcAft>
              <a:buClrTx/>
              <a:buSzTx/>
              <a:buFontTx/>
              <a:buChar char="-"/>
              <a:tabLst/>
              <a:defRPr/>
            </a:pPr>
            <a:r>
              <a:rPr kumimoji="0" lang="cs-CZ" sz="1100" b="0" i="1" u="none" strike="noStrike" kern="1200" cap="none" spc="0" normalizeH="0" baseline="0" noProof="0" dirty="0">
                <a:ln>
                  <a:noFill/>
                </a:ln>
                <a:solidFill>
                  <a:srgbClr val="000000"/>
                </a:solidFill>
                <a:effectLst/>
                <a:uLnTx/>
                <a:uFillTx/>
                <a:latin typeface="Arial" panose="020B0604020202020204"/>
                <a:ea typeface="+mn-ea"/>
                <a:cs typeface="+mn-cs"/>
              </a:rPr>
              <a:t>Rychlejší rekvalifikace pracovníků, podpora </a:t>
            </a:r>
            <a:r>
              <a:rPr kumimoji="0" lang="cs-CZ" sz="1100" b="0" i="1" u="none" strike="noStrike" kern="1200" cap="none" spc="0" normalizeH="0" baseline="0" noProof="0" dirty="0" err="1">
                <a:ln>
                  <a:noFill/>
                </a:ln>
                <a:solidFill>
                  <a:srgbClr val="000000"/>
                </a:solidFill>
                <a:effectLst/>
                <a:uLnTx/>
                <a:uFillTx/>
                <a:latin typeface="Arial" panose="020B0604020202020204"/>
                <a:ea typeface="+mn-ea"/>
                <a:cs typeface="+mn-cs"/>
              </a:rPr>
              <a:t>reskillingu</a:t>
            </a:r>
            <a:r>
              <a:rPr kumimoji="0" lang="cs-CZ" sz="1100" b="0" i="1" u="none" strike="noStrike" kern="1200" cap="none" spc="0" normalizeH="0" baseline="0" noProof="0" dirty="0">
                <a:ln>
                  <a:noFill/>
                </a:ln>
                <a:solidFill>
                  <a:srgbClr val="000000"/>
                </a:solidFill>
                <a:effectLst/>
                <a:uLnTx/>
                <a:uFillTx/>
                <a:latin typeface="Arial" panose="020B0604020202020204"/>
                <a:ea typeface="+mn-ea"/>
                <a:cs typeface="+mn-cs"/>
              </a:rPr>
              <a:t> a </a:t>
            </a:r>
            <a:r>
              <a:rPr kumimoji="0" lang="cs-CZ" sz="1100" b="0" i="1" u="none" strike="noStrike" kern="1200" cap="none" spc="0" normalizeH="0" baseline="0" noProof="0" dirty="0" err="1">
                <a:ln>
                  <a:noFill/>
                </a:ln>
                <a:solidFill>
                  <a:srgbClr val="000000"/>
                </a:solidFill>
                <a:effectLst/>
                <a:uLnTx/>
                <a:uFillTx/>
                <a:latin typeface="Arial" panose="020B0604020202020204"/>
                <a:ea typeface="+mn-ea"/>
                <a:cs typeface="+mn-cs"/>
              </a:rPr>
              <a:t>upskillingu</a:t>
            </a:r>
            <a:r>
              <a:rPr kumimoji="0" lang="cs-CZ" sz="1100" b="0" i="1" u="none" strike="noStrike" kern="1200" cap="none" spc="0" normalizeH="0" baseline="0" noProof="0" dirty="0">
                <a:ln>
                  <a:noFill/>
                </a:ln>
                <a:solidFill>
                  <a:srgbClr val="000000"/>
                </a:solidFill>
                <a:effectLst/>
                <a:uLnTx/>
                <a:uFillTx/>
                <a:latin typeface="Arial" panose="020B0604020202020204"/>
                <a:ea typeface="+mn-ea"/>
                <a:cs typeface="+mn-cs"/>
              </a:rPr>
              <a:t>, nábor pracovníků z vybraných zemí mimo EU.</a:t>
            </a:r>
          </a:p>
          <a:p>
            <a:pPr marL="171450" marR="0" lvl="0" indent="-171450" algn="l" defTabSz="1219170" rtl="0" eaLnBrk="1" fontAlgn="auto" latinLnBrk="0" hangingPunct="1">
              <a:lnSpc>
                <a:spcPct val="100000"/>
              </a:lnSpc>
              <a:spcBef>
                <a:spcPts val="0"/>
              </a:spcBef>
              <a:spcAft>
                <a:spcPts val="0"/>
              </a:spcAft>
              <a:buClrTx/>
              <a:buSzTx/>
              <a:buFontTx/>
              <a:buChar char="-"/>
              <a:tabLst/>
              <a:defRPr/>
            </a:pPr>
            <a:r>
              <a:rPr kumimoji="0" lang="cs-CZ" sz="1100" b="0" i="1" u="none" strike="noStrike" kern="1200" cap="none" spc="0" normalizeH="0" baseline="0" noProof="0" dirty="0">
                <a:ln>
                  <a:noFill/>
                </a:ln>
                <a:solidFill>
                  <a:srgbClr val="000000"/>
                </a:solidFill>
                <a:effectLst/>
                <a:uLnTx/>
                <a:uFillTx/>
                <a:latin typeface="Arial" panose="020B0604020202020204"/>
                <a:ea typeface="+mn-ea"/>
                <a:cs typeface="+mn-cs"/>
              </a:rPr>
              <a:t>Flexibilita a mobilita, zákoník práce s sebou nese příliš jistot a omezení a stává se spíše zákoníkem „</a:t>
            </a:r>
            <a:r>
              <a:rPr kumimoji="0" lang="cs-CZ" sz="1100" b="0" i="1" u="none" strike="noStrike" kern="1200" cap="none" spc="0" normalizeH="0" baseline="0" noProof="0" dirty="0" err="1">
                <a:ln>
                  <a:noFill/>
                </a:ln>
                <a:solidFill>
                  <a:srgbClr val="000000"/>
                </a:solidFill>
                <a:effectLst/>
                <a:uLnTx/>
                <a:uFillTx/>
                <a:latin typeface="Arial" panose="020B0604020202020204"/>
                <a:ea typeface="+mn-ea"/>
                <a:cs typeface="+mn-cs"/>
              </a:rPr>
              <a:t>nepráce</a:t>
            </a:r>
            <a:r>
              <a:rPr kumimoji="0" lang="cs-CZ" sz="1100" b="0" i="1" u="none" strike="noStrike" kern="1200" cap="none" spc="0" normalizeH="0" baseline="0" noProof="0" dirty="0">
                <a:ln>
                  <a:noFill/>
                </a:ln>
                <a:solidFill>
                  <a:srgbClr val="000000"/>
                </a:solidFill>
                <a:effectLst/>
                <a:uLnTx/>
                <a:uFillTx/>
                <a:latin typeface="Arial" panose="020B0604020202020204"/>
                <a:ea typeface="+mn-ea"/>
                <a:cs typeface="+mn-cs"/>
              </a:rPr>
              <a:t>“</a:t>
            </a:r>
          </a:p>
          <a:p>
            <a:pPr marL="171450" marR="0" lvl="0" indent="-171450" algn="l" defTabSz="1219170" rtl="0" eaLnBrk="1" fontAlgn="auto" latinLnBrk="0" hangingPunct="1">
              <a:lnSpc>
                <a:spcPct val="100000"/>
              </a:lnSpc>
              <a:spcBef>
                <a:spcPts val="0"/>
              </a:spcBef>
              <a:spcAft>
                <a:spcPts val="0"/>
              </a:spcAft>
              <a:buClrTx/>
              <a:buSzTx/>
              <a:buFontTx/>
              <a:buChar char="-"/>
              <a:tabLst/>
              <a:defRPr/>
            </a:pPr>
            <a:r>
              <a:rPr kumimoji="0" lang="cs-CZ" sz="1100" b="0" i="1" u="none" strike="noStrike" kern="1200" cap="none" spc="0" normalizeH="0" baseline="0" noProof="0" dirty="0">
                <a:ln>
                  <a:noFill/>
                </a:ln>
                <a:solidFill>
                  <a:srgbClr val="000000"/>
                </a:solidFill>
                <a:effectLst/>
                <a:uLnTx/>
                <a:uFillTx/>
                <a:latin typeface="Arial" panose="020B0604020202020204"/>
                <a:ea typeface="+mn-ea"/>
                <a:cs typeface="+mn-cs"/>
              </a:rPr>
              <a:t>Přestat donekonečna vyplácet dávky </a:t>
            </a:r>
            <a:r>
              <a:rPr kumimoji="0" lang="cs-CZ" sz="1100" b="0" i="1" u="none" strike="noStrike" kern="1200" cap="none" spc="0" normalizeH="0" baseline="0" noProof="0" dirty="0" smtClean="0">
                <a:ln>
                  <a:noFill/>
                </a:ln>
                <a:solidFill>
                  <a:srgbClr val="000000"/>
                </a:solidFill>
                <a:effectLst/>
                <a:uLnTx/>
                <a:uFillTx/>
                <a:latin typeface="Arial" panose="020B0604020202020204"/>
                <a:ea typeface="+mn-ea"/>
                <a:cs typeface="+mn-cs"/>
              </a:rPr>
              <a:t>jedincům</a:t>
            </a:r>
            <a:r>
              <a:rPr kumimoji="0" lang="cs-CZ" sz="1100" b="0" i="1" u="none" strike="noStrike" kern="1200" cap="none" spc="0" normalizeH="0" baseline="0" noProof="0" dirty="0">
                <a:ln>
                  <a:noFill/>
                </a:ln>
                <a:solidFill>
                  <a:srgbClr val="000000"/>
                </a:solidFill>
                <a:effectLst/>
                <a:uLnTx/>
                <a:uFillTx/>
                <a:latin typeface="Arial" panose="020B0604020202020204"/>
                <a:ea typeface="+mn-ea"/>
                <a:cs typeface="+mn-cs"/>
              </a:rPr>
              <a:t>, kteří nikdy nebudou pracovat – tyto peníze investovat do rozvoje a vzdělávání uchazečů o práci, kteří jsou v rizikových skupinách - např. občané nad 45 let, matky po rodičovské, studenti po škole bez praxe apod.</a:t>
            </a:r>
            <a:endParaRPr kumimoji="0" lang="cs-CZ" sz="1100" b="1" i="0" u="none" strike="noStrike" kern="1200" cap="none" spc="0" normalizeH="0" baseline="0" noProof="0" dirty="0">
              <a:ln>
                <a:noFill/>
              </a:ln>
              <a:solidFill>
                <a:srgbClr val="FFA92F"/>
              </a:solidFill>
              <a:effectLst/>
              <a:uLnTx/>
              <a:uFillTx/>
              <a:latin typeface="Arial" panose="020B0604020202020204"/>
              <a:ea typeface="+mn-ea"/>
              <a:cs typeface="+mn-cs"/>
            </a:endParaRPr>
          </a:p>
        </p:txBody>
      </p:sp>
      <p:cxnSp>
        <p:nvCxnSpPr>
          <p:cNvPr id="9" name="Straight Connector 8">
            <a:extLst>
              <a:ext uri="{FF2B5EF4-FFF2-40B4-BE49-F238E27FC236}">
                <a16:creationId xmlns="" xmlns:a16="http://schemas.microsoft.com/office/drawing/2014/main" id="{A83FBF65-0204-2F85-0864-CCF13AAA9BE5}"/>
              </a:ext>
            </a:extLst>
          </p:cNvPr>
          <p:cNvCxnSpPr>
            <a:cxnSpLocks/>
          </p:cNvCxnSpPr>
          <p:nvPr/>
        </p:nvCxnSpPr>
        <p:spPr>
          <a:xfrm>
            <a:off x="9408368" y="1621426"/>
            <a:ext cx="17642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12" name="Chart 11">
            <a:extLst>
              <a:ext uri="{FF2B5EF4-FFF2-40B4-BE49-F238E27FC236}">
                <a16:creationId xmlns="" xmlns:a16="http://schemas.microsoft.com/office/drawing/2014/main" id="{6F8786DC-6DAB-DBC0-16B8-ECBAF1572C85}"/>
              </a:ext>
            </a:extLst>
          </p:cNvPr>
          <p:cNvGraphicFramePr/>
          <p:nvPr/>
        </p:nvGraphicFramePr>
        <p:xfrm>
          <a:off x="386742" y="1238927"/>
          <a:ext cx="3296990" cy="1449193"/>
        </p:xfrm>
        <a:graphic>
          <a:graphicData uri="http://schemas.openxmlformats.org/drawingml/2006/chart">
            <c:chart xmlns:c="http://schemas.openxmlformats.org/drawingml/2006/chart" xmlns:r="http://schemas.openxmlformats.org/officeDocument/2006/relationships" r:id="rId3"/>
          </a:graphicData>
        </a:graphic>
      </p:graphicFrame>
      <p:pic>
        <p:nvPicPr>
          <p:cNvPr id="10" name="Grafický objekt 9" descr="Brk obrys">
            <a:extLst>
              <a:ext uri="{FF2B5EF4-FFF2-40B4-BE49-F238E27FC236}">
                <a16:creationId xmlns="" xmlns:a16="http://schemas.microsoft.com/office/drawing/2014/main" id="{D71B5B33-6250-16DA-DD40-18E23DD15AD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494939" y="4961602"/>
            <a:ext cx="349188" cy="349188"/>
          </a:xfrm>
          <a:prstGeom prst="rect">
            <a:avLst/>
          </a:prstGeom>
        </p:spPr>
      </p:pic>
      <p:cxnSp>
        <p:nvCxnSpPr>
          <p:cNvPr id="16" name="Straight Connector 13">
            <a:extLst>
              <a:ext uri="{FF2B5EF4-FFF2-40B4-BE49-F238E27FC236}">
                <a16:creationId xmlns="" xmlns:a16="http://schemas.microsoft.com/office/drawing/2014/main" id="{7985C3A4-253C-7301-54E0-A7F597A90131}"/>
              </a:ext>
            </a:extLst>
          </p:cNvPr>
          <p:cNvCxnSpPr>
            <a:cxnSpLocks/>
          </p:cNvCxnSpPr>
          <p:nvPr/>
        </p:nvCxnSpPr>
        <p:spPr>
          <a:xfrm>
            <a:off x="515380" y="5291480"/>
            <a:ext cx="1944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 xmlns:a16="http://schemas.microsoft.com/office/drawing/2014/main" id="{63B12FFC-E17C-7618-0746-5224AEF4F941}"/>
              </a:ext>
            </a:extLst>
          </p:cNvPr>
          <p:cNvSpPr txBox="1"/>
          <p:nvPr/>
        </p:nvSpPr>
        <p:spPr>
          <a:xfrm>
            <a:off x="513891" y="1268760"/>
            <a:ext cx="3768081" cy="43088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1100" b="1" i="0" u="none" strike="noStrike" kern="1200" cap="none" spc="0" normalizeH="0" baseline="0" noProof="0">
                <a:ln>
                  <a:noFill/>
                </a:ln>
                <a:solidFill>
                  <a:srgbClr val="000000"/>
                </a:solidFill>
                <a:effectLst/>
                <a:uLnTx/>
                <a:uFillTx/>
                <a:latin typeface="Arial" panose="020B0604020202020204"/>
                <a:ea typeface="+mn-ea"/>
                <a:cs typeface="+mn-cs"/>
              </a:rPr>
              <a:t>PODNIKATELÉ, KTEŘÍ </a:t>
            </a:r>
            <a:r>
              <a:rPr lang="cs-CZ" sz="1100" b="1">
                <a:solidFill>
                  <a:srgbClr val="000000"/>
                </a:solidFill>
                <a:latin typeface="Arial" panose="020B0604020202020204"/>
              </a:rPr>
              <a:t>DOKÁŽÍ DEFINOVAT STRATEGICKOU INVESTICI NA TRHU PRÁCE</a:t>
            </a:r>
            <a:endParaRPr kumimoji="0" lang="cs-CZ" sz="1100" b="1" i="0" u="none" strike="noStrike" kern="1200" cap="none" spc="0" normalizeH="0" baseline="0" noProof="0">
              <a:ln>
                <a:noFill/>
              </a:ln>
              <a:solidFill>
                <a:srgbClr val="000000"/>
              </a:solidFill>
              <a:effectLst/>
              <a:uLnTx/>
              <a:uFillTx/>
              <a:latin typeface="Arial" panose="020B0604020202020204"/>
              <a:ea typeface="+mn-ea"/>
              <a:cs typeface="+mn-cs"/>
            </a:endParaRPr>
          </a:p>
        </p:txBody>
      </p:sp>
      <p:cxnSp>
        <p:nvCxnSpPr>
          <p:cNvPr id="14" name="Straight Connector 13">
            <a:extLst>
              <a:ext uri="{FF2B5EF4-FFF2-40B4-BE49-F238E27FC236}">
                <a16:creationId xmlns="" xmlns:a16="http://schemas.microsoft.com/office/drawing/2014/main" id="{C109B082-95A7-FAAC-4951-2738D3F32866}"/>
              </a:ext>
            </a:extLst>
          </p:cNvPr>
          <p:cNvCxnSpPr>
            <a:cxnSpLocks/>
          </p:cNvCxnSpPr>
          <p:nvPr/>
        </p:nvCxnSpPr>
        <p:spPr>
          <a:xfrm>
            <a:off x="513892" y="1700808"/>
            <a:ext cx="3150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3" name="Zástupný text 3">
            <a:extLst>
              <a:ext uri="{FF2B5EF4-FFF2-40B4-BE49-F238E27FC236}">
                <a16:creationId xmlns="" xmlns:a16="http://schemas.microsoft.com/office/drawing/2014/main" id="{01DFB4C5-53B4-BB55-1E53-9A08D397C9AD}"/>
              </a:ext>
            </a:extLst>
          </p:cNvPr>
          <p:cNvSpPr txBox="1">
            <a:spLocks/>
          </p:cNvSpPr>
          <p:nvPr/>
        </p:nvSpPr>
        <p:spPr>
          <a:xfrm>
            <a:off x="513891" y="6050760"/>
            <a:ext cx="10586475" cy="615553"/>
          </a:xfrm>
          <a:prstGeom prst="rect">
            <a:avLst/>
          </a:prstGeom>
        </p:spPr>
        <p:txBody>
          <a:bodyPr wrap="square" lIns="0" tIns="0" rIns="0" bIns="0" anchor="t" anchorCtr="0">
            <a:spAutoFit/>
          </a:bodyPr>
          <a:lstStyle>
            <a:lvl1pPr marL="0" indent="0" algn="l" defTabSz="914400" rtl="0" eaLnBrk="1" latinLnBrk="0" hangingPunct="1">
              <a:lnSpc>
                <a:spcPct val="100000"/>
              </a:lnSpc>
              <a:spcBef>
                <a:spcPts val="0"/>
              </a:spcBef>
              <a:buFont typeface="Arial" panose="020B0604020202020204" pitchFamily="34" charset="0"/>
              <a:buNone/>
              <a:defRPr sz="1000" i="1" kern="1200">
                <a:solidFill>
                  <a:schemeClr val="bg1">
                    <a:lumMod val="50000"/>
                  </a:schemeClr>
                </a:solidFill>
                <a:latin typeface="Arial" panose="020B0604020202020204" pitchFamily="34" charset="0"/>
                <a:ea typeface="+mn-ea"/>
                <a:cs typeface="Arial" pitchFamily="34" charset="0"/>
              </a:defRPr>
            </a:lvl1pPr>
            <a:lvl2pPr marL="457189" indent="0" algn="l" defTabSz="914400" rtl="0" eaLnBrk="1" latinLnBrk="0" hangingPunct="1">
              <a:lnSpc>
                <a:spcPct val="90000"/>
              </a:lnSpc>
              <a:spcBef>
                <a:spcPts val="500"/>
              </a:spcBef>
              <a:buFont typeface="Arial" panose="020B0604020202020204" pitchFamily="34" charset="0"/>
              <a:buNone/>
              <a:defRPr sz="1200" i="1" kern="1200">
                <a:solidFill>
                  <a:schemeClr val="bg1">
                    <a:lumMod val="6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Pozn.: Možnost výběru více odpovědí; Zobrazeny odpovědi se zastoupením vyšším než 6 %; Nevím = 21 %; Jiné = 5 %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Báze: n = 1267; n = 378, ti, kteří by dokázali vyjmenovat konkrétní strategické investice v oblasti trhu práce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Otázka:</a:t>
            </a:r>
            <a:r>
              <a:rPr kumimoji="0" lang="pt-BR"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 </a:t>
            </a:r>
            <a:r>
              <a:rPr kumimoji="0" lang="cs-CZ"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Q8. Ve kterých z následujících oblastí byste dokázal/a definovat konkrétní a nejdůležitější strategické investice, které by stát měl realizovat?; Q8a. Jaké konkrétní strategické investice, jejichž provedení považujete za nejdůležitější, jsou potřeba v oblasti Trh práce?</a:t>
            </a:r>
          </a:p>
        </p:txBody>
      </p:sp>
    </p:spTree>
    <p:extLst>
      <p:ext uri="{BB962C8B-B14F-4D97-AF65-F5344CB8AC3E}">
        <p14:creationId xmlns:p14="http://schemas.microsoft.com/office/powerpoint/2010/main" val="24998308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3">
            <a:extLst>
              <a:ext uri="{FF2B5EF4-FFF2-40B4-BE49-F238E27FC236}">
                <a16:creationId xmlns="" xmlns:a16="http://schemas.microsoft.com/office/drawing/2014/main" id="{A2FFD109-291A-DE99-8A42-82E129CA5ACF}"/>
              </a:ext>
            </a:extLst>
          </p:cNvPr>
          <p:cNvGraphicFramePr/>
          <p:nvPr>
            <p:extLst>
              <p:ext uri="{D42A27DB-BD31-4B8C-83A1-F6EECF244321}">
                <p14:modId xmlns:p14="http://schemas.microsoft.com/office/powerpoint/2010/main" val="800795923"/>
              </p:ext>
            </p:extLst>
          </p:nvPr>
        </p:nvGraphicFramePr>
        <p:xfrm>
          <a:off x="536765" y="2312876"/>
          <a:ext cx="8686031" cy="3789677"/>
        </p:xfrm>
        <a:graphic>
          <a:graphicData uri="http://schemas.openxmlformats.org/drawingml/2006/chart">
            <c:chart xmlns:c="http://schemas.openxmlformats.org/drawingml/2006/chart" xmlns:r="http://schemas.openxmlformats.org/officeDocument/2006/relationships" r:id="rId2"/>
          </a:graphicData>
        </a:graphic>
      </p:graphicFrame>
      <p:sp>
        <p:nvSpPr>
          <p:cNvPr id="17" name="Rectangle 4">
            <a:extLst>
              <a:ext uri="{FF2B5EF4-FFF2-40B4-BE49-F238E27FC236}">
                <a16:creationId xmlns="" xmlns:a16="http://schemas.microsoft.com/office/drawing/2014/main" id="{0137F57B-35B2-7892-DE38-77E53E6192EA}"/>
              </a:ext>
            </a:extLst>
          </p:cNvPr>
          <p:cNvSpPr/>
          <p:nvPr/>
        </p:nvSpPr>
        <p:spPr>
          <a:xfrm>
            <a:off x="9330486" y="1386354"/>
            <a:ext cx="2736578" cy="3590818"/>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cs-CZ"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itle 6">
            <a:extLst>
              <a:ext uri="{FF2B5EF4-FFF2-40B4-BE49-F238E27FC236}">
                <a16:creationId xmlns="" xmlns:a16="http://schemas.microsoft.com/office/drawing/2014/main" id="{31482873-D1B0-87BD-230C-DC64E5CB74A2}"/>
              </a:ext>
            </a:extLst>
          </p:cNvPr>
          <p:cNvSpPr>
            <a:spLocks noGrp="1"/>
          </p:cNvSpPr>
          <p:nvPr>
            <p:ph type="title"/>
          </p:nvPr>
        </p:nvSpPr>
        <p:spPr/>
        <p:txBody>
          <a:bodyPr/>
          <a:lstStyle/>
          <a:p>
            <a:r>
              <a:rPr lang="cs-CZ">
                <a:latin typeface="Arial Black" panose="020B0A04020102020204" pitchFamily="34" charset="0"/>
              </a:rPr>
              <a:t>STRATEGICKÉ INVESTICE: INVESTICE DO STÁTNÍ A VEŘEJNÉ SPRÁVY</a:t>
            </a:r>
          </a:p>
        </p:txBody>
      </p:sp>
      <p:sp>
        <p:nvSpPr>
          <p:cNvPr id="8" name="Text Placeholder 7">
            <a:extLst>
              <a:ext uri="{FF2B5EF4-FFF2-40B4-BE49-F238E27FC236}">
                <a16:creationId xmlns="" xmlns:a16="http://schemas.microsoft.com/office/drawing/2014/main" id="{938768A1-B2C9-C6E2-433D-E0BFC9C2E088}"/>
              </a:ext>
            </a:extLst>
          </p:cNvPr>
          <p:cNvSpPr>
            <a:spLocks noGrp="1"/>
          </p:cNvSpPr>
          <p:nvPr>
            <p:ph type="body" sz="quarter" idx="10"/>
          </p:nvPr>
        </p:nvSpPr>
        <p:spPr/>
        <p:txBody>
          <a:bodyPr/>
          <a:lstStyle/>
          <a:p>
            <a:r>
              <a:rPr lang="cs-CZ">
                <a:solidFill>
                  <a:schemeClr val="tx1"/>
                </a:solidFill>
              </a:rPr>
              <a:t>28 % dokáže definovat konkrétní strategické investice do státní a veřejné správy. Čtyři z deseti těchto firem uvádí digitalizaci a také zjednodušení procesů a legislativy. Více než pětina vidí strategickou investici ve snížení byrokracie.</a:t>
            </a:r>
          </a:p>
        </p:txBody>
      </p:sp>
      <p:sp>
        <p:nvSpPr>
          <p:cNvPr id="21" name="TextBox 20">
            <a:extLst>
              <a:ext uri="{FF2B5EF4-FFF2-40B4-BE49-F238E27FC236}">
                <a16:creationId xmlns="" xmlns:a16="http://schemas.microsoft.com/office/drawing/2014/main" id="{56B36CD6-9CED-7F8E-95DF-FCE94349E9AD}"/>
              </a:ext>
            </a:extLst>
          </p:cNvPr>
          <p:cNvSpPr txBox="1"/>
          <p:nvPr/>
        </p:nvSpPr>
        <p:spPr>
          <a:xfrm>
            <a:off x="521160" y="5049180"/>
            <a:ext cx="2946548" cy="26161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1100" b="1" i="0" u="none" strike="noStrike" kern="1200" cap="none" spc="0" normalizeH="0" baseline="0" noProof="0" dirty="0" smtClean="0">
                <a:ln>
                  <a:noFill/>
                </a:ln>
                <a:solidFill>
                  <a:srgbClr val="000000"/>
                </a:solidFill>
                <a:effectLst/>
                <a:uLnTx/>
                <a:uFillTx/>
                <a:latin typeface="Arial" panose="020B0604020202020204"/>
                <a:ea typeface="+mn-ea"/>
                <a:cs typeface="+mn-cs"/>
              </a:rPr>
              <a:t>KOMENTÁŘ PARTNERŮ</a:t>
            </a:r>
            <a:endParaRPr kumimoji="0" lang="cs-CZ" sz="11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3" name="TextBox 22">
            <a:extLst>
              <a:ext uri="{FF2B5EF4-FFF2-40B4-BE49-F238E27FC236}">
                <a16:creationId xmlns="" xmlns:a16="http://schemas.microsoft.com/office/drawing/2014/main" id="{1E60965B-CFF8-F45F-4062-9B6046A75210}"/>
              </a:ext>
            </a:extLst>
          </p:cNvPr>
          <p:cNvSpPr txBox="1"/>
          <p:nvPr/>
        </p:nvSpPr>
        <p:spPr>
          <a:xfrm>
            <a:off x="521160" y="5310790"/>
            <a:ext cx="11119978" cy="769441"/>
          </a:xfrm>
          <a:prstGeom prst="rect">
            <a:avLst/>
          </a:prstGeom>
          <a:noFill/>
        </p:spPr>
        <p:txBody>
          <a:bodyPr wrap="square" rtlCol="0">
            <a:spAutoFit/>
          </a:bodyPr>
          <a:lstStyle/>
          <a:p>
            <a:pPr marL="171450" marR="0" lvl="0" indent="-171450" algn="l" defTabSz="1219170" rtl="0" eaLnBrk="1" fontAlgn="auto" latinLnBrk="0" hangingPunct="1">
              <a:lnSpc>
                <a:spcPct val="100000"/>
              </a:lnSpc>
              <a:spcBef>
                <a:spcPts val="0"/>
              </a:spcBef>
              <a:spcAft>
                <a:spcPts val="0"/>
              </a:spcAft>
              <a:buClrTx/>
              <a:buSzTx/>
              <a:buFontTx/>
              <a:buChar char="-"/>
              <a:tabLst/>
              <a:defRPr/>
            </a:pPr>
            <a:r>
              <a:rPr lang="cs-CZ" sz="1100" noProof="0">
                <a:solidFill>
                  <a:srgbClr val="000000"/>
                </a:solidFill>
                <a:latin typeface="Arial" panose="020B0604020202020204"/>
              </a:rPr>
              <a:t>Výsledky této otázky potvrzují závěr vyplývající a konstatovaný </a:t>
            </a:r>
            <a:r>
              <a:rPr lang="cs-CZ" sz="1100">
                <a:solidFill>
                  <a:srgbClr val="000000"/>
                </a:solidFill>
                <a:latin typeface="Arial" panose="020B0604020202020204"/>
              </a:rPr>
              <a:t>na základě odpovědí na úvodní otázky šetření – státní a veřejná správa, regulatorní a legislativní rámec jsou neefektivní a brzdí další růst firem i strategických investic ze strany státu. Existuje řada digitálních technologií, které lze využít ve státní a veřejné správě, a tím zrychlit a usnadnit množství úkonů. V České republice je však zavádění takových technologií nedostatečné a zdlouhavé. Rezortům se nedaří koordinovat ani své aktivity v oblasti veřejného práva. Výzvou je přitom zefektivnění komplexních procesů zahrnujících veřejnoprávní i soukromoprávní úkony, což je mimo možnosti samotné státní správy. </a:t>
            </a:r>
            <a:endParaRPr kumimoji="0" lang="cs-CZ" sz="11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TextBox 5">
            <a:extLst>
              <a:ext uri="{FF2B5EF4-FFF2-40B4-BE49-F238E27FC236}">
                <a16:creationId xmlns="" xmlns:a16="http://schemas.microsoft.com/office/drawing/2014/main" id="{E3375F31-C6E0-7A06-7536-4EE4F866D182}"/>
              </a:ext>
            </a:extLst>
          </p:cNvPr>
          <p:cNvSpPr txBox="1"/>
          <p:nvPr/>
        </p:nvSpPr>
        <p:spPr>
          <a:xfrm>
            <a:off x="9358536" y="1376772"/>
            <a:ext cx="2714402" cy="3308598"/>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1100" b="1" i="0" u="none" strike="noStrike" kern="1200" cap="none" spc="0" normalizeH="0" baseline="0" noProof="0">
                <a:ln>
                  <a:noFill/>
                </a:ln>
                <a:solidFill>
                  <a:srgbClr val="000000"/>
                </a:solidFill>
                <a:effectLst/>
                <a:uLnTx/>
                <a:uFillTx/>
                <a:latin typeface="Arial" panose="020B0604020202020204"/>
                <a:ea typeface="+mn-ea"/>
                <a:cs typeface="+mn-cs"/>
              </a:rPr>
              <a:t>PŘÍKLADY ODPOVĚDÍ</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cs-CZ" sz="1100" b="1" i="0" u="none" strike="noStrike" kern="1200" cap="none" spc="0" normalizeH="0" baseline="0" noProof="0">
              <a:ln>
                <a:noFill/>
              </a:ln>
              <a:solidFill>
                <a:srgbClr val="FFA92F"/>
              </a:solidFill>
              <a:effectLst/>
              <a:uLnTx/>
              <a:uFillTx/>
              <a:latin typeface="Arial" panose="020B0604020202020204"/>
              <a:ea typeface="+mn-ea"/>
              <a:cs typeface="+mn-cs"/>
            </a:endParaRPr>
          </a:p>
          <a:p>
            <a:pPr marL="171450" marR="0" lvl="0" indent="-171450" algn="l" defTabSz="1219170" rtl="0" eaLnBrk="1" fontAlgn="auto" latinLnBrk="0" hangingPunct="1">
              <a:lnSpc>
                <a:spcPct val="100000"/>
              </a:lnSpc>
              <a:spcBef>
                <a:spcPts val="0"/>
              </a:spcBef>
              <a:spcAft>
                <a:spcPts val="0"/>
              </a:spcAft>
              <a:buClrTx/>
              <a:buSzTx/>
              <a:buFontTx/>
              <a:buChar char="-"/>
              <a:tabLst/>
              <a:defRPr/>
            </a:pPr>
            <a:r>
              <a:rPr kumimoji="0" lang="cs-CZ" sz="1100" b="0" i="1" u="none" strike="noStrike" kern="1200" cap="none" spc="0" normalizeH="0" baseline="0" noProof="0">
                <a:ln>
                  <a:noFill/>
                </a:ln>
                <a:solidFill>
                  <a:srgbClr val="000000"/>
                </a:solidFill>
                <a:effectLst/>
                <a:uLnTx/>
                <a:uFillTx/>
                <a:latin typeface="Arial" panose="020B0604020202020204"/>
                <a:ea typeface="+mn-ea"/>
                <a:cs typeface="+mn-cs"/>
              </a:rPr>
              <a:t>Digitalizace státu a zrychlení a zlepšení komunikace, snížení byrokracie a obřího státního aparátu.</a:t>
            </a:r>
          </a:p>
          <a:p>
            <a:pPr marL="171450" marR="0" lvl="0" indent="-171450" algn="l" defTabSz="1219170" rtl="0" eaLnBrk="1" fontAlgn="auto" latinLnBrk="0" hangingPunct="1">
              <a:lnSpc>
                <a:spcPct val="100000"/>
              </a:lnSpc>
              <a:spcBef>
                <a:spcPts val="0"/>
              </a:spcBef>
              <a:spcAft>
                <a:spcPts val="0"/>
              </a:spcAft>
              <a:buClrTx/>
              <a:buSzTx/>
              <a:buFontTx/>
              <a:buChar char="-"/>
              <a:tabLst/>
              <a:defRPr/>
            </a:pPr>
            <a:r>
              <a:rPr kumimoji="0" lang="cs-CZ" sz="1100" b="0" i="1" u="none" strike="noStrike" kern="1200" cap="none" spc="0" normalizeH="0" baseline="0" noProof="0">
                <a:ln>
                  <a:noFill/>
                </a:ln>
                <a:solidFill>
                  <a:srgbClr val="000000"/>
                </a:solidFill>
                <a:effectLst/>
                <a:uLnTx/>
                <a:uFillTx/>
                <a:latin typeface="Arial" panose="020B0604020202020204"/>
                <a:ea typeface="+mn-ea"/>
                <a:cs typeface="+mn-cs"/>
              </a:rPr>
              <a:t>Zjednodušení procesů, měření efektivity a kvality práce úředníků, urychlení soudních řízení, rušení duplicitních zákonů, povinnost úřadů předávat si informace, sdílení informací napříč státní a veřejnou správou, zákaz kontrol stejné problematiky různými úřady – povinnost se řídit nálezem předchozí kontroly.</a:t>
            </a:r>
          </a:p>
          <a:p>
            <a:pPr marL="171450" marR="0" lvl="0" indent="-171450" algn="l" defTabSz="1219170" rtl="0" eaLnBrk="1" fontAlgn="auto" latinLnBrk="0" hangingPunct="1">
              <a:lnSpc>
                <a:spcPct val="100000"/>
              </a:lnSpc>
              <a:spcBef>
                <a:spcPts val="0"/>
              </a:spcBef>
              <a:spcAft>
                <a:spcPts val="0"/>
              </a:spcAft>
              <a:buClrTx/>
              <a:buSzTx/>
              <a:buFontTx/>
              <a:buChar char="-"/>
              <a:tabLst/>
              <a:defRPr/>
            </a:pPr>
            <a:r>
              <a:rPr kumimoji="0" lang="es-ES" sz="1100" b="0" i="1" u="none" strike="noStrike" kern="1200" cap="none" spc="0" normalizeH="0" baseline="0" noProof="0">
                <a:ln>
                  <a:noFill/>
                </a:ln>
                <a:solidFill>
                  <a:srgbClr val="000000"/>
                </a:solidFill>
                <a:effectLst/>
                <a:uLnTx/>
                <a:uFillTx/>
                <a:latin typeface="Arial" panose="020B0604020202020204"/>
                <a:ea typeface="+mn-ea"/>
                <a:cs typeface="+mn-cs"/>
              </a:rPr>
              <a:t>Optimalizace počtu úředníků po provedené digitalizaci</a:t>
            </a:r>
            <a:r>
              <a:rPr kumimoji="0" lang="cs-CZ" sz="1100" b="0" i="1" u="none" strike="noStrike" kern="1200" cap="none" spc="0" normalizeH="0" baseline="0" noProof="0">
                <a:ln>
                  <a:noFill/>
                </a:ln>
                <a:solidFill>
                  <a:srgbClr val="000000"/>
                </a:solidFill>
                <a:effectLst/>
                <a:uLnTx/>
                <a:uFillTx/>
                <a:latin typeface="Arial" panose="020B0604020202020204"/>
                <a:ea typeface="+mn-ea"/>
                <a:cs typeface="+mn-cs"/>
              </a:rPr>
              <a:t>.</a:t>
            </a:r>
          </a:p>
          <a:p>
            <a:pPr marL="171450" marR="0" lvl="0" indent="-171450" algn="l" defTabSz="1219170" rtl="0" eaLnBrk="1" fontAlgn="auto" latinLnBrk="0" hangingPunct="1">
              <a:lnSpc>
                <a:spcPct val="100000"/>
              </a:lnSpc>
              <a:spcBef>
                <a:spcPts val="0"/>
              </a:spcBef>
              <a:spcAft>
                <a:spcPts val="0"/>
              </a:spcAft>
              <a:buClrTx/>
              <a:buSzTx/>
              <a:buFontTx/>
              <a:buChar char="-"/>
              <a:tabLst/>
              <a:defRPr/>
            </a:pPr>
            <a:r>
              <a:rPr kumimoji="0" lang="cs-CZ" sz="1100" b="0" i="1" u="none" strike="noStrike" kern="1200" cap="none" spc="0" normalizeH="0" baseline="0" noProof="0">
                <a:ln>
                  <a:noFill/>
                </a:ln>
                <a:solidFill>
                  <a:srgbClr val="000000"/>
                </a:solidFill>
                <a:effectLst/>
                <a:uLnTx/>
                <a:uFillTx/>
                <a:latin typeface="Arial" panose="020B0604020202020204"/>
                <a:ea typeface="+mn-ea"/>
                <a:cs typeface="+mn-cs"/>
              </a:rPr>
              <a:t>Snížení byrokracie, odbornost v rozhodovacích procesech.</a:t>
            </a:r>
          </a:p>
        </p:txBody>
      </p:sp>
      <p:cxnSp>
        <p:nvCxnSpPr>
          <p:cNvPr id="9" name="Straight Connector 8">
            <a:extLst>
              <a:ext uri="{FF2B5EF4-FFF2-40B4-BE49-F238E27FC236}">
                <a16:creationId xmlns="" xmlns:a16="http://schemas.microsoft.com/office/drawing/2014/main" id="{A83FBF65-0204-2F85-0864-CCF13AAA9BE5}"/>
              </a:ext>
            </a:extLst>
          </p:cNvPr>
          <p:cNvCxnSpPr>
            <a:cxnSpLocks/>
          </p:cNvCxnSpPr>
          <p:nvPr/>
        </p:nvCxnSpPr>
        <p:spPr>
          <a:xfrm>
            <a:off x="9408368" y="1621426"/>
            <a:ext cx="17642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12" name="Chart 11">
            <a:extLst>
              <a:ext uri="{FF2B5EF4-FFF2-40B4-BE49-F238E27FC236}">
                <a16:creationId xmlns="" xmlns:a16="http://schemas.microsoft.com/office/drawing/2014/main" id="{6F8786DC-6DAB-DBC0-16B8-ECBAF1572C85}"/>
              </a:ext>
            </a:extLst>
          </p:cNvPr>
          <p:cNvGraphicFramePr/>
          <p:nvPr/>
        </p:nvGraphicFramePr>
        <p:xfrm>
          <a:off x="386742" y="1238927"/>
          <a:ext cx="3296990" cy="1449193"/>
        </p:xfrm>
        <a:graphic>
          <a:graphicData uri="http://schemas.openxmlformats.org/drawingml/2006/chart">
            <c:chart xmlns:c="http://schemas.openxmlformats.org/drawingml/2006/chart" xmlns:r="http://schemas.openxmlformats.org/officeDocument/2006/relationships" r:id="rId3"/>
          </a:graphicData>
        </a:graphic>
      </p:graphicFrame>
      <p:pic>
        <p:nvPicPr>
          <p:cNvPr id="10" name="Grafický objekt 9" descr="Brk obrys">
            <a:extLst>
              <a:ext uri="{FF2B5EF4-FFF2-40B4-BE49-F238E27FC236}">
                <a16:creationId xmlns="" xmlns:a16="http://schemas.microsoft.com/office/drawing/2014/main" id="{2ED5EE08-8730-186C-2DD3-A680C7071F5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479536" y="4977172"/>
            <a:ext cx="349188" cy="349188"/>
          </a:xfrm>
          <a:prstGeom prst="rect">
            <a:avLst/>
          </a:prstGeom>
        </p:spPr>
      </p:pic>
      <p:cxnSp>
        <p:nvCxnSpPr>
          <p:cNvPr id="16" name="Straight Connector 13">
            <a:extLst>
              <a:ext uri="{FF2B5EF4-FFF2-40B4-BE49-F238E27FC236}">
                <a16:creationId xmlns="" xmlns:a16="http://schemas.microsoft.com/office/drawing/2014/main" id="{03559867-89DE-DD74-B731-908FBC88DC3F}"/>
              </a:ext>
            </a:extLst>
          </p:cNvPr>
          <p:cNvCxnSpPr>
            <a:cxnSpLocks/>
          </p:cNvCxnSpPr>
          <p:nvPr/>
        </p:nvCxnSpPr>
        <p:spPr>
          <a:xfrm>
            <a:off x="515380" y="5291480"/>
            <a:ext cx="1944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 xmlns:a16="http://schemas.microsoft.com/office/drawing/2014/main" id="{077775D9-EC7F-E52F-B0CE-5BBC2039381C}"/>
              </a:ext>
            </a:extLst>
          </p:cNvPr>
          <p:cNvSpPr txBox="1"/>
          <p:nvPr/>
        </p:nvSpPr>
        <p:spPr>
          <a:xfrm>
            <a:off x="513891" y="1268760"/>
            <a:ext cx="4501989" cy="43088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1100" b="1" i="0" u="none" strike="noStrike" kern="1200" cap="none" spc="0" normalizeH="0" baseline="0" noProof="0" dirty="0">
                <a:ln>
                  <a:noFill/>
                </a:ln>
                <a:solidFill>
                  <a:srgbClr val="000000"/>
                </a:solidFill>
                <a:effectLst/>
                <a:uLnTx/>
                <a:uFillTx/>
                <a:latin typeface="Arial" panose="020B0604020202020204"/>
                <a:ea typeface="+mn-ea"/>
                <a:cs typeface="+mn-cs"/>
              </a:rPr>
              <a:t>PODNIKATELÉ, KTEŘÍ </a:t>
            </a:r>
            <a:r>
              <a:rPr lang="cs-CZ" sz="1100" b="1" dirty="0">
                <a:solidFill>
                  <a:srgbClr val="000000"/>
                </a:solidFill>
                <a:latin typeface="Arial" panose="020B0604020202020204"/>
              </a:rPr>
              <a:t>DOKÁŽÍ DEFINOVAT STRATEGICKOU INVESTICI DO STÁTNÍ A VEŘEJNÉ SPRÁVY</a:t>
            </a:r>
            <a:endParaRPr kumimoji="0" lang="cs-CZ" sz="11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cxnSp>
        <p:nvCxnSpPr>
          <p:cNvPr id="19" name="Straight Connector 18">
            <a:extLst>
              <a:ext uri="{FF2B5EF4-FFF2-40B4-BE49-F238E27FC236}">
                <a16:creationId xmlns="" xmlns:a16="http://schemas.microsoft.com/office/drawing/2014/main" id="{45A5723F-BDEE-16FA-4B4A-E35F95233BEF}"/>
              </a:ext>
            </a:extLst>
          </p:cNvPr>
          <p:cNvCxnSpPr>
            <a:cxnSpLocks/>
          </p:cNvCxnSpPr>
          <p:nvPr/>
        </p:nvCxnSpPr>
        <p:spPr>
          <a:xfrm>
            <a:off x="513892" y="1700808"/>
            <a:ext cx="4230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Zástupný text 3">
            <a:extLst>
              <a:ext uri="{FF2B5EF4-FFF2-40B4-BE49-F238E27FC236}">
                <a16:creationId xmlns="" xmlns:a16="http://schemas.microsoft.com/office/drawing/2014/main" id="{E3780D1C-007B-3D3A-BD69-CFF0A3441286}"/>
              </a:ext>
            </a:extLst>
          </p:cNvPr>
          <p:cNvSpPr txBox="1">
            <a:spLocks/>
          </p:cNvSpPr>
          <p:nvPr/>
        </p:nvSpPr>
        <p:spPr>
          <a:xfrm>
            <a:off x="513891" y="6072669"/>
            <a:ext cx="10586475" cy="615553"/>
          </a:xfrm>
          <a:prstGeom prst="rect">
            <a:avLst/>
          </a:prstGeom>
        </p:spPr>
        <p:txBody>
          <a:bodyPr wrap="square" lIns="0" tIns="0" rIns="0" bIns="0" anchor="t" anchorCtr="0">
            <a:spAutoFit/>
          </a:bodyPr>
          <a:lstStyle>
            <a:lvl1pPr marL="0" indent="0" algn="l" defTabSz="914400" rtl="0" eaLnBrk="1" latinLnBrk="0" hangingPunct="1">
              <a:lnSpc>
                <a:spcPct val="100000"/>
              </a:lnSpc>
              <a:spcBef>
                <a:spcPts val="0"/>
              </a:spcBef>
              <a:buFont typeface="Arial" panose="020B0604020202020204" pitchFamily="34" charset="0"/>
              <a:buNone/>
              <a:defRPr sz="1000" i="1" kern="1200">
                <a:solidFill>
                  <a:schemeClr val="bg1">
                    <a:lumMod val="50000"/>
                  </a:schemeClr>
                </a:solidFill>
                <a:latin typeface="Arial" panose="020B0604020202020204" pitchFamily="34" charset="0"/>
                <a:ea typeface="+mn-ea"/>
                <a:cs typeface="Arial" pitchFamily="34" charset="0"/>
              </a:defRPr>
            </a:lvl1pPr>
            <a:lvl2pPr marL="457189" indent="0" algn="l" defTabSz="914400" rtl="0" eaLnBrk="1" latinLnBrk="0" hangingPunct="1">
              <a:lnSpc>
                <a:spcPct val="90000"/>
              </a:lnSpc>
              <a:spcBef>
                <a:spcPts val="500"/>
              </a:spcBef>
              <a:buFont typeface="Arial" panose="020B0604020202020204" pitchFamily="34" charset="0"/>
              <a:buNone/>
              <a:defRPr sz="1200" i="1" kern="1200">
                <a:solidFill>
                  <a:schemeClr val="bg1">
                    <a:lumMod val="6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Pozn.: Možnost výběru více odpovědí; Zobrazeny odpovědi se zastoupením vyšším než 4 %; Nevím = 16 %; Jiné = 7 %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Báze: n = 1267; n = 354, ti, kteří by dokázali vyjmenovat konkrétní strategické investice v oblasti investic do státní a veřejné správy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Otázka:</a:t>
            </a:r>
            <a:r>
              <a:rPr kumimoji="0" lang="pt-BR"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 </a:t>
            </a:r>
            <a:r>
              <a:rPr kumimoji="0" lang="cs-CZ"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Q8. Ve kterých z následujících oblastí byste dokázal/a definovat konkrétní a nejdůležitější strategické investice, které by stát měl realizovat?; Q8a. Jaké konkrétní strategické investice, jejichž provedení považujete za nejdůležitější, jsou potřeba v oblasti Investice do státní a veřejné správy?</a:t>
            </a:r>
          </a:p>
        </p:txBody>
      </p:sp>
    </p:spTree>
    <p:extLst>
      <p:ext uri="{BB962C8B-B14F-4D97-AF65-F5344CB8AC3E}">
        <p14:creationId xmlns:p14="http://schemas.microsoft.com/office/powerpoint/2010/main" val="28066474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a:extLst>
              <a:ext uri="{FF2B5EF4-FFF2-40B4-BE49-F238E27FC236}">
                <a16:creationId xmlns="" xmlns:a16="http://schemas.microsoft.com/office/drawing/2014/main" id="{BDD69108-DB64-2596-DA20-DCF7CF588039}"/>
              </a:ext>
            </a:extLst>
          </p:cNvPr>
          <p:cNvGraphicFramePr/>
          <p:nvPr>
            <p:extLst>
              <p:ext uri="{D42A27DB-BD31-4B8C-83A1-F6EECF244321}">
                <p14:modId xmlns:p14="http://schemas.microsoft.com/office/powerpoint/2010/main" val="606311174"/>
              </p:ext>
            </p:extLst>
          </p:nvPr>
        </p:nvGraphicFramePr>
        <p:xfrm>
          <a:off x="536765" y="2312876"/>
          <a:ext cx="8686031" cy="378967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9" name="Chart 11">
            <a:extLst>
              <a:ext uri="{FF2B5EF4-FFF2-40B4-BE49-F238E27FC236}">
                <a16:creationId xmlns="" xmlns:a16="http://schemas.microsoft.com/office/drawing/2014/main" id="{A87BF14C-4C77-1EB3-D904-1913ED32F123}"/>
              </a:ext>
            </a:extLst>
          </p:cNvPr>
          <p:cNvGraphicFramePr/>
          <p:nvPr/>
        </p:nvGraphicFramePr>
        <p:xfrm>
          <a:off x="386742" y="1238927"/>
          <a:ext cx="3296990" cy="1449193"/>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 xmlns:a16="http://schemas.microsoft.com/office/drawing/2014/main" id="{9292FCD1-92F4-A679-306D-0D5157C45F53}"/>
              </a:ext>
            </a:extLst>
          </p:cNvPr>
          <p:cNvSpPr txBox="1"/>
          <p:nvPr/>
        </p:nvSpPr>
        <p:spPr>
          <a:xfrm>
            <a:off x="513891" y="1268760"/>
            <a:ext cx="4465985" cy="43088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1100" b="1" i="0" u="none" strike="noStrike" kern="1200" cap="none" spc="0" normalizeH="0" baseline="0" noProof="0">
                <a:ln>
                  <a:noFill/>
                </a:ln>
                <a:solidFill>
                  <a:srgbClr val="000000"/>
                </a:solidFill>
                <a:effectLst/>
                <a:uLnTx/>
                <a:uFillTx/>
                <a:latin typeface="Arial" panose="020B0604020202020204"/>
                <a:ea typeface="+mn-ea"/>
                <a:cs typeface="+mn-cs"/>
              </a:rPr>
              <a:t>PODNIKATELÉ, KTEŘÍ </a:t>
            </a:r>
            <a:r>
              <a:rPr lang="cs-CZ" sz="1100" b="1">
                <a:solidFill>
                  <a:srgbClr val="000000"/>
                </a:solidFill>
                <a:latin typeface="Arial" panose="020B0604020202020204"/>
              </a:rPr>
              <a:t>DOKÁŽÍ DEFINOVAT STRATEGICKOU INVESTICI V DIGITÁLNÍCH TECHNOLOGIÍCH</a:t>
            </a:r>
            <a:endParaRPr kumimoji="0" lang="cs-CZ" sz="1100" b="1"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 name="Title 6">
            <a:extLst>
              <a:ext uri="{FF2B5EF4-FFF2-40B4-BE49-F238E27FC236}">
                <a16:creationId xmlns="" xmlns:a16="http://schemas.microsoft.com/office/drawing/2014/main" id="{31482873-D1B0-87BD-230C-DC64E5CB74A2}"/>
              </a:ext>
            </a:extLst>
          </p:cNvPr>
          <p:cNvSpPr>
            <a:spLocks noGrp="1"/>
          </p:cNvSpPr>
          <p:nvPr>
            <p:ph type="title"/>
          </p:nvPr>
        </p:nvSpPr>
        <p:spPr/>
        <p:txBody>
          <a:bodyPr/>
          <a:lstStyle/>
          <a:p>
            <a:r>
              <a:rPr lang="cs-CZ">
                <a:latin typeface="Arial Black" panose="020B0A04020102020204" pitchFamily="34" charset="0"/>
              </a:rPr>
              <a:t>STRATEGICKÉ INVESTICE: DIGITÁLNÍ TECHNOLOGIE</a:t>
            </a:r>
          </a:p>
        </p:txBody>
      </p:sp>
      <p:sp>
        <p:nvSpPr>
          <p:cNvPr id="8" name="Text Placeholder 7">
            <a:extLst>
              <a:ext uri="{FF2B5EF4-FFF2-40B4-BE49-F238E27FC236}">
                <a16:creationId xmlns="" xmlns:a16="http://schemas.microsoft.com/office/drawing/2014/main" id="{938768A1-B2C9-C6E2-433D-E0BFC9C2E088}"/>
              </a:ext>
            </a:extLst>
          </p:cNvPr>
          <p:cNvSpPr>
            <a:spLocks noGrp="1"/>
          </p:cNvSpPr>
          <p:nvPr>
            <p:ph type="body" sz="quarter" idx="10"/>
          </p:nvPr>
        </p:nvSpPr>
        <p:spPr/>
        <p:txBody>
          <a:bodyPr/>
          <a:lstStyle/>
          <a:p>
            <a:r>
              <a:rPr lang="cs-CZ">
                <a:solidFill>
                  <a:schemeClr val="tx1"/>
                </a:solidFill>
              </a:rPr>
              <a:t>Více než čtvrtina by dokázala definovat nejdůležitější strategické investice v oblasti digitálních technologií. Tito podnikatelé nejčastěji uvádějí digitalizaci ve státní správě. 12 % pak také vysokorychlostní internet, např. na 5G síti.</a:t>
            </a:r>
          </a:p>
        </p:txBody>
      </p:sp>
      <p:sp>
        <p:nvSpPr>
          <p:cNvPr id="21" name="TextBox 20">
            <a:extLst>
              <a:ext uri="{FF2B5EF4-FFF2-40B4-BE49-F238E27FC236}">
                <a16:creationId xmlns="" xmlns:a16="http://schemas.microsoft.com/office/drawing/2014/main" id="{56B36CD6-9CED-7F8E-95DF-FCE94349E9AD}"/>
              </a:ext>
            </a:extLst>
          </p:cNvPr>
          <p:cNvSpPr txBox="1"/>
          <p:nvPr/>
        </p:nvSpPr>
        <p:spPr>
          <a:xfrm>
            <a:off x="521160" y="5049180"/>
            <a:ext cx="2946548" cy="26161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1100" b="1" i="0" u="none" strike="noStrike" kern="1200" cap="none" spc="0" normalizeH="0" baseline="0" noProof="0" dirty="0" smtClean="0">
                <a:ln>
                  <a:noFill/>
                </a:ln>
                <a:solidFill>
                  <a:srgbClr val="000000"/>
                </a:solidFill>
                <a:effectLst/>
                <a:uLnTx/>
                <a:uFillTx/>
                <a:latin typeface="Arial" panose="020B0604020202020204"/>
                <a:ea typeface="+mn-ea"/>
                <a:cs typeface="+mn-cs"/>
              </a:rPr>
              <a:t>KOMENTÁŘ PARTNERŮ</a:t>
            </a:r>
            <a:endParaRPr kumimoji="0" lang="cs-CZ" sz="11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3" name="TextBox 22">
            <a:extLst>
              <a:ext uri="{FF2B5EF4-FFF2-40B4-BE49-F238E27FC236}">
                <a16:creationId xmlns="" xmlns:a16="http://schemas.microsoft.com/office/drawing/2014/main" id="{1E60965B-CFF8-F45F-4062-9B6046A75210}"/>
              </a:ext>
            </a:extLst>
          </p:cNvPr>
          <p:cNvSpPr txBox="1"/>
          <p:nvPr/>
        </p:nvSpPr>
        <p:spPr>
          <a:xfrm>
            <a:off x="521160" y="5310790"/>
            <a:ext cx="11119978" cy="769441"/>
          </a:xfrm>
          <a:prstGeom prst="rect">
            <a:avLst/>
          </a:prstGeom>
          <a:noFill/>
        </p:spPr>
        <p:txBody>
          <a:bodyPr wrap="square" rtlCol="0">
            <a:spAutoFit/>
          </a:bodyPr>
          <a:lstStyle/>
          <a:p>
            <a:pPr marL="171450" lvl="0" indent="-171450">
              <a:buFontTx/>
              <a:buChar char="-"/>
              <a:defRPr/>
            </a:pPr>
            <a:r>
              <a:rPr kumimoji="0" lang="cs-CZ" sz="1100" b="0" i="0" u="none" strike="noStrike" kern="1200" cap="none" spc="0" normalizeH="0" baseline="0" noProof="0" dirty="0">
                <a:ln>
                  <a:noFill/>
                </a:ln>
                <a:solidFill>
                  <a:srgbClr val="000000"/>
                </a:solidFill>
                <a:effectLst/>
                <a:uLnTx/>
                <a:uFillTx/>
                <a:latin typeface="Arial" panose="020B0604020202020204"/>
                <a:ea typeface="+mn-ea"/>
                <a:cs typeface="+mn-cs"/>
              </a:rPr>
              <a:t>I v další z</a:t>
            </a:r>
            <a:r>
              <a:rPr kumimoji="0" lang="cs-CZ" sz="1100" b="0" i="0" u="none" strike="noStrike" kern="1200" cap="none" spc="0" normalizeH="0" noProof="0" dirty="0">
                <a:ln>
                  <a:noFill/>
                </a:ln>
                <a:solidFill>
                  <a:srgbClr val="000000"/>
                </a:solidFill>
                <a:effectLst/>
                <a:uLnTx/>
                <a:uFillTx/>
                <a:latin typeface="Arial" panose="020B0604020202020204"/>
                <a:ea typeface="+mn-ea"/>
                <a:cs typeface="+mn-cs"/>
              </a:rPr>
              <a:t> otevřených otázek, kde byla možnost uvést libovolné oblasti z kategorie digitálních technologií, do kterých by měl stát investovat, se nejčastěji objevovala digitalizace státní správy a související modernizace veřejných institucí. V očích podnikatelů se tak pravděpodobně jedná o obzvlášť zásadní problém, resp. oblast, která má potenciál zásadně zefektivnit jejich podnikání. </a:t>
            </a:r>
            <a:r>
              <a:rPr kumimoji="0" lang="cs-CZ" sz="1100" b="0" i="0" u="none" strike="noStrike" kern="1200" cap="none" spc="0" normalizeH="0" noProof="0" dirty="0" smtClean="0">
                <a:ln>
                  <a:noFill/>
                </a:ln>
                <a:solidFill>
                  <a:srgbClr val="000000"/>
                </a:solidFill>
                <a:effectLst/>
                <a:uLnTx/>
                <a:uFillTx/>
                <a:latin typeface="Arial" panose="020B0604020202020204"/>
                <a:ea typeface="+mn-ea"/>
                <a:cs typeface="+mn-cs"/>
              </a:rPr>
              <a:t>Druhou </a:t>
            </a:r>
            <a:r>
              <a:rPr kumimoji="0" lang="cs-CZ" sz="1100" b="0" i="0" u="none" strike="noStrike" kern="1200" cap="none" spc="0" normalizeH="0" noProof="0" dirty="0">
                <a:ln>
                  <a:noFill/>
                </a:ln>
                <a:solidFill>
                  <a:srgbClr val="000000"/>
                </a:solidFill>
                <a:effectLst/>
                <a:uLnTx/>
                <a:uFillTx/>
                <a:latin typeface="Arial" panose="020B0604020202020204"/>
                <a:ea typeface="+mn-ea"/>
                <a:cs typeface="+mn-cs"/>
              </a:rPr>
              <a:t>nejvýznamnější oblastí je již dříve zmíněné zavádění rychlého 5G internetu důležitého pro moderní technologie, jako je například i autonomní řízení.</a:t>
            </a:r>
            <a:endParaRPr kumimoji="0" lang="cs-CZ" sz="11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 name="Rectangle 4">
            <a:extLst>
              <a:ext uri="{FF2B5EF4-FFF2-40B4-BE49-F238E27FC236}">
                <a16:creationId xmlns="" xmlns:a16="http://schemas.microsoft.com/office/drawing/2014/main" id="{10F47FF6-7C22-6AAA-FA18-E852211C147C}"/>
              </a:ext>
            </a:extLst>
          </p:cNvPr>
          <p:cNvSpPr/>
          <p:nvPr/>
        </p:nvSpPr>
        <p:spPr>
          <a:xfrm>
            <a:off x="9330486" y="1386354"/>
            <a:ext cx="2736578" cy="3590818"/>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cs-CZ"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TextBox 5">
            <a:extLst>
              <a:ext uri="{FF2B5EF4-FFF2-40B4-BE49-F238E27FC236}">
                <a16:creationId xmlns="" xmlns:a16="http://schemas.microsoft.com/office/drawing/2014/main" id="{E3375F31-C6E0-7A06-7536-4EE4F866D182}"/>
              </a:ext>
            </a:extLst>
          </p:cNvPr>
          <p:cNvSpPr txBox="1"/>
          <p:nvPr/>
        </p:nvSpPr>
        <p:spPr>
          <a:xfrm>
            <a:off x="9352662" y="1376772"/>
            <a:ext cx="2614666" cy="3308598"/>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1100" b="1" i="0" u="none" strike="noStrike" kern="1200" cap="none" spc="0" normalizeH="0" baseline="0" noProof="0">
                <a:ln>
                  <a:noFill/>
                </a:ln>
                <a:solidFill>
                  <a:srgbClr val="000000"/>
                </a:solidFill>
                <a:effectLst/>
                <a:uLnTx/>
                <a:uFillTx/>
                <a:latin typeface="Arial" panose="020B0604020202020204"/>
                <a:ea typeface="+mn-ea"/>
                <a:cs typeface="+mn-cs"/>
              </a:rPr>
              <a:t>PŘÍKLADY ODPOVĚDÍ</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cs-CZ" sz="1100" b="1" i="0" u="none" strike="noStrike" kern="1200" cap="none" spc="0" normalizeH="0" baseline="0" noProof="0">
              <a:ln>
                <a:noFill/>
              </a:ln>
              <a:solidFill>
                <a:srgbClr val="FFA92F"/>
              </a:solidFill>
              <a:effectLst/>
              <a:uLnTx/>
              <a:uFillTx/>
              <a:latin typeface="Arial" panose="020B0604020202020204"/>
              <a:ea typeface="+mn-ea"/>
              <a:cs typeface="+mn-cs"/>
            </a:endParaRPr>
          </a:p>
          <a:p>
            <a:pPr marL="171450" marR="0" lvl="0" indent="-171450" algn="l" defTabSz="1219170" rtl="0" eaLnBrk="1" fontAlgn="auto" latinLnBrk="0" hangingPunct="1">
              <a:lnSpc>
                <a:spcPct val="100000"/>
              </a:lnSpc>
              <a:spcBef>
                <a:spcPts val="0"/>
              </a:spcBef>
              <a:spcAft>
                <a:spcPts val="0"/>
              </a:spcAft>
              <a:buClrTx/>
              <a:buSzTx/>
              <a:buFontTx/>
              <a:buChar char="-"/>
              <a:tabLst/>
              <a:defRPr/>
            </a:pPr>
            <a:r>
              <a:rPr kumimoji="0" lang="cs-CZ" sz="1100" b="0" i="1" u="none" strike="noStrike" kern="1200" cap="none" spc="0" normalizeH="0" baseline="0" noProof="0">
                <a:ln>
                  <a:noFill/>
                </a:ln>
                <a:solidFill>
                  <a:srgbClr val="000000"/>
                </a:solidFill>
                <a:effectLst/>
                <a:uLnTx/>
                <a:uFillTx/>
                <a:latin typeface="Arial" panose="020B0604020202020204"/>
                <a:ea typeface="+mn-ea"/>
                <a:cs typeface="+mn-cs"/>
              </a:rPr>
              <a:t>Podpora MSP – audity digitální připravenosti, zpracování a realizace projektů digitální transformace.</a:t>
            </a:r>
          </a:p>
          <a:p>
            <a:pPr marL="171450" marR="0" lvl="0" indent="-171450" algn="l" defTabSz="1219170" rtl="0" eaLnBrk="1" fontAlgn="auto" latinLnBrk="0" hangingPunct="1">
              <a:lnSpc>
                <a:spcPct val="100000"/>
              </a:lnSpc>
              <a:spcBef>
                <a:spcPts val="0"/>
              </a:spcBef>
              <a:spcAft>
                <a:spcPts val="0"/>
              </a:spcAft>
              <a:buClrTx/>
              <a:buSzTx/>
              <a:buFontTx/>
              <a:buChar char="-"/>
              <a:tabLst/>
              <a:defRPr/>
            </a:pPr>
            <a:r>
              <a:rPr kumimoji="0" lang="cs-CZ" sz="1100" b="0" i="1" u="none" strike="noStrike" kern="1200" cap="none" spc="0" normalizeH="0" baseline="0" noProof="0">
                <a:ln>
                  <a:noFill/>
                </a:ln>
                <a:solidFill>
                  <a:srgbClr val="000000"/>
                </a:solidFill>
                <a:effectLst/>
                <a:uLnTx/>
                <a:uFillTx/>
                <a:latin typeface="Arial" panose="020B0604020202020204"/>
                <a:ea typeface="+mn-ea"/>
                <a:cs typeface="+mn-cs"/>
              </a:rPr>
              <a:t>Výstavba 5G sítí podél minimálně dopravní silniční sítě TEN-T jako příprava pro budoucí autonomní řízení.</a:t>
            </a:r>
          </a:p>
          <a:p>
            <a:pPr marL="171450" marR="0" lvl="0" indent="-171450" algn="l" defTabSz="1219170" rtl="0" eaLnBrk="1" fontAlgn="auto" latinLnBrk="0" hangingPunct="1">
              <a:lnSpc>
                <a:spcPct val="100000"/>
              </a:lnSpc>
              <a:spcBef>
                <a:spcPts val="0"/>
              </a:spcBef>
              <a:spcAft>
                <a:spcPts val="0"/>
              </a:spcAft>
              <a:buClrTx/>
              <a:buSzTx/>
              <a:buFontTx/>
              <a:buChar char="-"/>
              <a:tabLst/>
              <a:defRPr/>
            </a:pPr>
            <a:r>
              <a:rPr kumimoji="0" lang="cs-CZ" sz="1100" b="0" i="1" u="none" strike="noStrike" kern="1200" cap="none" spc="0" normalizeH="0" baseline="0" noProof="0">
                <a:ln>
                  <a:noFill/>
                </a:ln>
                <a:solidFill>
                  <a:srgbClr val="000000"/>
                </a:solidFill>
                <a:effectLst/>
                <a:uLnTx/>
                <a:uFillTx/>
                <a:latin typeface="Arial" panose="020B0604020202020204"/>
                <a:ea typeface="+mn-ea"/>
                <a:cs typeface="+mn-cs"/>
              </a:rPr>
              <a:t>Elektronizace státní správy vedoucí ke snížení počtu státních zaměstnanců, elektronizace osobních dokladů.</a:t>
            </a:r>
          </a:p>
          <a:p>
            <a:pPr marL="171450" marR="0" lvl="0" indent="-171450" algn="l" defTabSz="1219170" rtl="0" eaLnBrk="1" fontAlgn="auto" latinLnBrk="0" hangingPunct="1">
              <a:lnSpc>
                <a:spcPct val="100000"/>
              </a:lnSpc>
              <a:spcBef>
                <a:spcPts val="0"/>
              </a:spcBef>
              <a:spcAft>
                <a:spcPts val="0"/>
              </a:spcAft>
              <a:buClrTx/>
              <a:buSzTx/>
              <a:buFontTx/>
              <a:buChar char="-"/>
              <a:tabLst/>
              <a:defRPr/>
            </a:pPr>
            <a:r>
              <a:rPr kumimoji="0" lang="cs-CZ" sz="1100" b="0" i="1" u="none" strike="noStrike" kern="1200" cap="none" spc="0" normalizeH="0" baseline="0" noProof="0">
                <a:ln>
                  <a:noFill/>
                </a:ln>
                <a:solidFill>
                  <a:srgbClr val="000000"/>
                </a:solidFill>
                <a:effectLst/>
                <a:uLnTx/>
                <a:uFillTx/>
                <a:latin typeface="Arial" panose="020B0604020202020204"/>
                <a:ea typeface="+mn-ea"/>
                <a:cs typeface="+mn-cs"/>
              </a:rPr>
              <a:t>Vybudování datových přenosových sítí.</a:t>
            </a:r>
          </a:p>
          <a:p>
            <a:pPr marL="171450" marR="0" lvl="0" indent="-171450" algn="l" defTabSz="1219170" rtl="0" eaLnBrk="1" fontAlgn="auto" latinLnBrk="0" hangingPunct="1">
              <a:lnSpc>
                <a:spcPct val="100000"/>
              </a:lnSpc>
              <a:spcBef>
                <a:spcPts val="0"/>
              </a:spcBef>
              <a:spcAft>
                <a:spcPts val="0"/>
              </a:spcAft>
              <a:buClrTx/>
              <a:buSzTx/>
              <a:buFontTx/>
              <a:buChar char="-"/>
              <a:tabLst/>
              <a:defRPr/>
            </a:pPr>
            <a:r>
              <a:rPr kumimoji="0" lang="cs-CZ" sz="1100" b="0" i="1" u="none" strike="noStrike" kern="1200" cap="none" spc="0" normalizeH="0" baseline="0" noProof="0">
                <a:ln>
                  <a:noFill/>
                </a:ln>
                <a:solidFill>
                  <a:srgbClr val="000000"/>
                </a:solidFill>
                <a:effectLst/>
                <a:uLnTx/>
                <a:uFillTx/>
                <a:latin typeface="Arial" panose="020B0604020202020204"/>
                <a:ea typeface="+mn-ea"/>
                <a:cs typeface="+mn-cs"/>
              </a:rPr>
              <a:t>Využít AI ke kontrole katastru, vlastnictví bytů, ke členství jednoho člověka v "x" firmách,...</a:t>
            </a:r>
          </a:p>
        </p:txBody>
      </p:sp>
      <p:cxnSp>
        <p:nvCxnSpPr>
          <p:cNvPr id="9" name="Straight Connector 8">
            <a:extLst>
              <a:ext uri="{FF2B5EF4-FFF2-40B4-BE49-F238E27FC236}">
                <a16:creationId xmlns="" xmlns:a16="http://schemas.microsoft.com/office/drawing/2014/main" id="{A83FBF65-0204-2F85-0864-CCF13AAA9BE5}"/>
              </a:ext>
            </a:extLst>
          </p:cNvPr>
          <p:cNvCxnSpPr>
            <a:cxnSpLocks/>
          </p:cNvCxnSpPr>
          <p:nvPr/>
        </p:nvCxnSpPr>
        <p:spPr>
          <a:xfrm>
            <a:off x="9402494" y="1619072"/>
            <a:ext cx="17642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E5FDC66C-EF39-B8AE-214D-2D86108ADB30}"/>
              </a:ext>
            </a:extLst>
          </p:cNvPr>
          <p:cNvCxnSpPr>
            <a:cxnSpLocks/>
          </p:cNvCxnSpPr>
          <p:nvPr/>
        </p:nvCxnSpPr>
        <p:spPr>
          <a:xfrm>
            <a:off x="513892" y="1700808"/>
            <a:ext cx="4230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Straight Connector 13">
            <a:extLst>
              <a:ext uri="{FF2B5EF4-FFF2-40B4-BE49-F238E27FC236}">
                <a16:creationId xmlns="" xmlns:a16="http://schemas.microsoft.com/office/drawing/2014/main" id="{4B20772C-204B-0C8E-F69D-37D6681255B0}"/>
              </a:ext>
            </a:extLst>
          </p:cNvPr>
          <p:cNvCxnSpPr>
            <a:cxnSpLocks/>
          </p:cNvCxnSpPr>
          <p:nvPr/>
        </p:nvCxnSpPr>
        <p:spPr>
          <a:xfrm>
            <a:off x="515380" y="5291480"/>
            <a:ext cx="1944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pic>
        <p:nvPicPr>
          <p:cNvPr id="26" name="Grafický objekt 25" descr="Brk obrys">
            <a:extLst>
              <a:ext uri="{FF2B5EF4-FFF2-40B4-BE49-F238E27FC236}">
                <a16:creationId xmlns="" xmlns:a16="http://schemas.microsoft.com/office/drawing/2014/main" id="{0E08DB29-DC3A-E34B-FAEE-60F0A06B8FC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474985" y="4977172"/>
            <a:ext cx="349188" cy="349188"/>
          </a:xfrm>
          <a:prstGeom prst="rect">
            <a:avLst/>
          </a:prstGeom>
        </p:spPr>
      </p:pic>
      <p:sp>
        <p:nvSpPr>
          <p:cNvPr id="31" name="Zástupný text 3">
            <a:extLst>
              <a:ext uri="{FF2B5EF4-FFF2-40B4-BE49-F238E27FC236}">
                <a16:creationId xmlns="" xmlns:a16="http://schemas.microsoft.com/office/drawing/2014/main" id="{A3630E0F-272C-773B-481C-C718EEBBECBC}"/>
              </a:ext>
            </a:extLst>
          </p:cNvPr>
          <p:cNvSpPr txBox="1">
            <a:spLocks/>
          </p:cNvSpPr>
          <p:nvPr/>
        </p:nvSpPr>
        <p:spPr>
          <a:xfrm>
            <a:off x="534871" y="6056193"/>
            <a:ext cx="10586475" cy="615553"/>
          </a:xfrm>
          <a:prstGeom prst="rect">
            <a:avLst/>
          </a:prstGeom>
        </p:spPr>
        <p:txBody>
          <a:bodyPr wrap="square" lIns="0" tIns="0" rIns="0" bIns="0" anchor="t" anchorCtr="0">
            <a:spAutoFit/>
          </a:bodyPr>
          <a:lstStyle>
            <a:lvl1pPr marL="0" indent="0" algn="l" defTabSz="914400" rtl="0" eaLnBrk="1" latinLnBrk="0" hangingPunct="1">
              <a:lnSpc>
                <a:spcPct val="100000"/>
              </a:lnSpc>
              <a:spcBef>
                <a:spcPts val="0"/>
              </a:spcBef>
              <a:buFont typeface="Arial" panose="020B0604020202020204" pitchFamily="34" charset="0"/>
              <a:buNone/>
              <a:defRPr sz="1000" i="1" kern="1200">
                <a:solidFill>
                  <a:schemeClr val="bg1">
                    <a:lumMod val="50000"/>
                  </a:schemeClr>
                </a:solidFill>
                <a:latin typeface="Arial" panose="020B0604020202020204" pitchFamily="34" charset="0"/>
                <a:ea typeface="+mn-ea"/>
                <a:cs typeface="Arial" pitchFamily="34" charset="0"/>
              </a:defRPr>
            </a:lvl1pPr>
            <a:lvl2pPr marL="457189" indent="0" algn="l" defTabSz="914400" rtl="0" eaLnBrk="1" latinLnBrk="0" hangingPunct="1">
              <a:lnSpc>
                <a:spcPct val="90000"/>
              </a:lnSpc>
              <a:spcBef>
                <a:spcPts val="500"/>
              </a:spcBef>
              <a:buFont typeface="Arial" panose="020B0604020202020204" pitchFamily="34" charset="0"/>
              <a:buNone/>
              <a:defRPr sz="1200" i="1" kern="1200">
                <a:solidFill>
                  <a:schemeClr val="bg1">
                    <a:lumMod val="6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Pozn.: Možnost výběru více odpovědí; Zobrazeny odpovědi se zastoupením vyšším než 4 %; Nevím = 24 %; Jiné = 10 %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Báze: n = 1267; n = 353, ti, kteří by dokázali vyjmenovat konkrétní strategické investice v oblasti digitální technologie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Otázka:</a:t>
            </a:r>
            <a:r>
              <a:rPr kumimoji="0" lang="pt-BR"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 </a:t>
            </a:r>
            <a:r>
              <a:rPr kumimoji="0" lang="cs-CZ"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Q8. Ve kterých z následujících oblastí byste dokázal/a definovat konkrétní a nejdůležitější strategické investice, které by stát měl realizovat?; Q8a. Jaké konkrétní strategické investice, jejichž provedení považujete za nejdůležitější, jsou potřeba v oblasti Digitální technologie?</a:t>
            </a:r>
          </a:p>
        </p:txBody>
      </p:sp>
    </p:spTree>
    <p:extLst>
      <p:ext uri="{BB962C8B-B14F-4D97-AF65-F5344CB8AC3E}">
        <p14:creationId xmlns:p14="http://schemas.microsoft.com/office/powerpoint/2010/main" val="10742233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3">
            <a:extLst>
              <a:ext uri="{FF2B5EF4-FFF2-40B4-BE49-F238E27FC236}">
                <a16:creationId xmlns="" xmlns:a16="http://schemas.microsoft.com/office/drawing/2014/main" id="{7720E561-9645-1ABA-D29E-15AD1A862508}"/>
              </a:ext>
            </a:extLst>
          </p:cNvPr>
          <p:cNvGraphicFramePr/>
          <p:nvPr>
            <p:extLst>
              <p:ext uri="{D42A27DB-BD31-4B8C-83A1-F6EECF244321}">
                <p14:modId xmlns:p14="http://schemas.microsoft.com/office/powerpoint/2010/main" val="3652952873"/>
              </p:ext>
            </p:extLst>
          </p:nvPr>
        </p:nvGraphicFramePr>
        <p:xfrm>
          <a:off x="536765" y="2312876"/>
          <a:ext cx="8686031" cy="3789677"/>
        </p:xfrm>
        <a:graphic>
          <a:graphicData uri="http://schemas.openxmlformats.org/drawingml/2006/chart">
            <c:chart xmlns:c="http://schemas.openxmlformats.org/drawingml/2006/chart" xmlns:r="http://schemas.openxmlformats.org/officeDocument/2006/relationships" r:id="rId2"/>
          </a:graphicData>
        </a:graphic>
      </p:graphicFrame>
      <p:sp>
        <p:nvSpPr>
          <p:cNvPr id="17" name="Rectangle 4">
            <a:extLst>
              <a:ext uri="{FF2B5EF4-FFF2-40B4-BE49-F238E27FC236}">
                <a16:creationId xmlns="" xmlns:a16="http://schemas.microsoft.com/office/drawing/2014/main" id="{22FA240F-10A8-167D-83AE-A19798B65B12}"/>
              </a:ext>
            </a:extLst>
          </p:cNvPr>
          <p:cNvSpPr/>
          <p:nvPr/>
        </p:nvSpPr>
        <p:spPr>
          <a:xfrm>
            <a:off x="9330486" y="1386354"/>
            <a:ext cx="2736578" cy="3590818"/>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cs-CZ"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itle 6">
            <a:extLst>
              <a:ext uri="{FF2B5EF4-FFF2-40B4-BE49-F238E27FC236}">
                <a16:creationId xmlns="" xmlns:a16="http://schemas.microsoft.com/office/drawing/2014/main" id="{31482873-D1B0-87BD-230C-DC64E5CB74A2}"/>
              </a:ext>
            </a:extLst>
          </p:cNvPr>
          <p:cNvSpPr>
            <a:spLocks noGrp="1"/>
          </p:cNvSpPr>
          <p:nvPr>
            <p:ph type="title"/>
          </p:nvPr>
        </p:nvSpPr>
        <p:spPr/>
        <p:txBody>
          <a:bodyPr/>
          <a:lstStyle/>
          <a:p>
            <a:r>
              <a:rPr lang="cs-CZ">
                <a:latin typeface="Arial Black" panose="020B0A04020102020204" pitchFamily="34" charset="0"/>
              </a:rPr>
              <a:t>STRATEGICKÉ INVESTICE: BYDLENÍ</a:t>
            </a:r>
          </a:p>
        </p:txBody>
      </p:sp>
      <p:sp>
        <p:nvSpPr>
          <p:cNvPr id="8" name="Text Placeholder 7">
            <a:extLst>
              <a:ext uri="{FF2B5EF4-FFF2-40B4-BE49-F238E27FC236}">
                <a16:creationId xmlns="" xmlns:a16="http://schemas.microsoft.com/office/drawing/2014/main" id="{938768A1-B2C9-C6E2-433D-E0BFC9C2E088}"/>
              </a:ext>
            </a:extLst>
          </p:cNvPr>
          <p:cNvSpPr>
            <a:spLocks noGrp="1"/>
          </p:cNvSpPr>
          <p:nvPr>
            <p:ph type="body" sz="quarter" idx="10"/>
          </p:nvPr>
        </p:nvSpPr>
        <p:spPr/>
        <p:txBody>
          <a:bodyPr/>
          <a:lstStyle/>
          <a:p>
            <a:r>
              <a:rPr lang="cs-CZ">
                <a:solidFill>
                  <a:schemeClr val="tx1"/>
                </a:solidFill>
              </a:rPr>
              <a:t>Více než pětina z těch, kteří by dokázali vyjmenovat konkrétní strategické investice v oblasti bydlení, zmiňuje podporu mladých rodin. 19 % pak uvádí dostupnost bydlení a cenovou dostupnost bydlení vidí jako strategickou investici 14 %.</a:t>
            </a:r>
          </a:p>
        </p:txBody>
      </p:sp>
      <p:sp>
        <p:nvSpPr>
          <p:cNvPr id="21" name="TextBox 20">
            <a:extLst>
              <a:ext uri="{FF2B5EF4-FFF2-40B4-BE49-F238E27FC236}">
                <a16:creationId xmlns="" xmlns:a16="http://schemas.microsoft.com/office/drawing/2014/main" id="{56B36CD6-9CED-7F8E-95DF-FCE94349E9AD}"/>
              </a:ext>
            </a:extLst>
          </p:cNvPr>
          <p:cNvSpPr txBox="1"/>
          <p:nvPr/>
        </p:nvSpPr>
        <p:spPr>
          <a:xfrm>
            <a:off x="521160" y="5049180"/>
            <a:ext cx="2946548" cy="26161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1100" b="1" i="0" u="none" strike="noStrike" kern="1200" cap="none" spc="0" normalizeH="0" baseline="0" noProof="0" dirty="0" smtClean="0">
                <a:ln>
                  <a:noFill/>
                </a:ln>
                <a:solidFill>
                  <a:srgbClr val="000000"/>
                </a:solidFill>
                <a:effectLst/>
                <a:uLnTx/>
                <a:uFillTx/>
                <a:latin typeface="Arial" panose="020B0604020202020204"/>
                <a:ea typeface="+mn-ea"/>
                <a:cs typeface="+mn-cs"/>
              </a:rPr>
              <a:t>KOMENTÁŘ PARTNERŮ</a:t>
            </a:r>
            <a:endParaRPr kumimoji="0" lang="cs-CZ" sz="11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3" name="TextBox 22">
            <a:extLst>
              <a:ext uri="{FF2B5EF4-FFF2-40B4-BE49-F238E27FC236}">
                <a16:creationId xmlns="" xmlns:a16="http://schemas.microsoft.com/office/drawing/2014/main" id="{1E60965B-CFF8-F45F-4062-9B6046A75210}"/>
              </a:ext>
            </a:extLst>
          </p:cNvPr>
          <p:cNvSpPr txBox="1"/>
          <p:nvPr/>
        </p:nvSpPr>
        <p:spPr>
          <a:xfrm>
            <a:off x="521160" y="5290973"/>
            <a:ext cx="11119978" cy="769441"/>
          </a:xfrm>
          <a:prstGeom prst="rect">
            <a:avLst/>
          </a:prstGeom>
          <a:noFill/>
        </p:spPr>
        <p:txBody>
          <a:bodyPr wrap="square" rtlCol="0">
            <a:spAutoFit/>
          </a:bodyPr>
          <a:lstStyle/>
          <a:p>
            <a:pPr marL="171450" marR="0" lvl="0" indent="-171450" algn="l" defTabSz="1219170" rtl="0" eaLnBrk="1" fontAlgn="auto" latinLnBrk="0" hangingPunct="1">
              <a:lnSpc>
                <a:spcPct val="100000"/>
              </a:lnSpc>
              <a:spcBef>
                <a:spcPts val="0"/>
              </a:spcBef>
              <a:spcAft>
                <a:spcPts val="0"/>
              </a:spcAft>
              <a:buClrTx/>
              <a:buSzTx/>
              <a:buFontTx/>
              <a:buChar char="-"/>
              <a:tabLst/>
              <a:defRPr/>
            </a:pPr>
            <a:r>
              <a:rPr kumimoji="0" lang="cs-CZ" sz="1100" b="0" i="0" u="none" strike="noStrike" kern="1200" cap="none" spc="0" normalizeH="0" baseline="0" noProof="0">
                <a:ln>
                  <a:noFill/>
                </a:ln>
                <a:solidFill>
                  <a:srgbClr val="000000"/>
                </a:solidFill>
                <a:effectLst/>
                <a:uLnTx/>
                <a:uFillTx/>
                <a:latin typeface="Arial" panose="020B0604020202020204"/>
                <a:ea typeface="+mn-ea"/>
                <a:cs typeface="+mn-cs"/>
              </a:rPr>
              <a:t>Převážná</a:t>
            </a:r>
            <a:r>
              <a:rPr kumimoji="0" lang="cs-CZ" sz="1100" b="0" i="0" u="none" strike="noStrike" kern="1200" cap="none" spc="0" normalizeH="0" noProof="0">
                <a:ln>
                  <a:noFill/>
                </a:ln>
                <a:solidFill>
                  <a:srgbClr val="000000"/>
                </a:solidFill>
                <a:effectLst/>
                <a:uLnTx/>
                <a:uFillTx/>
                <a:latin typeface="Arial" panose="020B0604020202020204"/>
                <a:ea typeface="+mn-ea"/>
                <a:cs typeface="+mn-cs"/>
              </a:rPr>
              <a:t> část odpovědí týkající se strategických investic do bydlení směřovala k zvýšení jeho dostupnosti. Snižující se dostupnost bydlení v posledních přibližně 10 letech blíže popisuje také analýza HK ČR z nedávné doby. Dle výše zachycených </a:t>
            </a:r>
            <a:r>
              <a:rPr lang="cs-CZ" sz="1100">
                <a:solidFill>
                  <a:srgbClr val="000000"/>
                </a:solidFill>
                <a:latin typeface="Arial" panose="020B0604020202020204"/>
              </a:rPr>
              <a:t>výsledků je tento problém silně vnímán i mezi podnikateli. Situace je náročná především pro mladé rodiny, které většinou disponují nižšími příjmy a z důvodu výchovy malých dětí mají i poměrně vysoké náklady. K těmto rodinám by podpora státu měla dle firem směřovat. Zjednodušení stavebního řízení uváděla menší část firem, právě stavební řízení se však dle analýzy HK ČR výrazně podílí na vysokých cenách nemovitostí.</a:t>
            </a:r>
            <a:endParaRPr kumimoji="0" lang="cs-CZ" sz="11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TextBox 5">
            <a:extLst>
              <a:ext uri="{FF2B5EF4-FFF2-40B4-BE49-F238E27FC236}">
                <a16:creationId xmlns="" xmlns:a16="http://schemas.microsoft.com/office/drawing/2014/main" id="{E3375F31-C6E0-7A06-7536-4EE4F866D182}"/>
              </a:ext>
            </a:extLst>
          </p:cNvPr>
          <p:cNvSpPr txBox="1"/>
          <p:nvPr/>
        </p:nvSpPr>
        <p:spPr>
          <a:xfrm>
            <a:off x="9358536" y="1376772"/>
            <a:ext cx="2714402" cy="34778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1100" b="1" i="0" u="none" strike="noStrike" kern="1200" cap="none" spc="0" normalizeH="0" baseline="0" noProof="0">
                <a:ln>
                  <a:noFill/>
                </a:ln>
                <a:solidFill>
                  <a:srgbClr val="000000"/>
                </a:solidFill>
                <a:effectLst/>
                <a:uLnTx/>
                <a:uFillTx/>
                <a:latin typeface="Arial" panose="020B0604020202020204"/>
                <a:ea typeface="+mn-ea"/>
                <a:cs typeface="+mn-cs"/>
              </a:rPr>
              <a:t>PŘÍKLADY ODPOVĚDÍ</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cs-CZ" sz="1100" b="1" i="0" u="none" strike="noStrike" kern="1200" cap="none" spc="0" normalizeH="0" baseline="0" noProof="0">
              <a:ln>
                <a:noFill/>
              </a:ln>
              <a:solidFill>
                <a:srgbClr val="FFA92F"/>
              </a:solidFill>
              <a:effectLst/>
              <a:uLnTx/>
              <a:uFillTx/>
              <a:latin typeface="Arial" panose="020B0604020202020204"/>
              <a:ea typeface="+mn-ea"/>
              <a:cs typeface="+mn-cs"/>
            </a:endParaRPr>
          </a:p>
          <a:p>
            <a:pPr marL="171450" marR="0" lvl="0" indent="-171450" algn="l" defTabSz="1219170" rtl="0" eaLnBrk="1" fontAlgn="auto" latinLnBrk="0" hangingPunct="1">
              <a:lnSpc>
                <a:spcPct val="100000"/>
              </a:lnSpc>
              <a:spcBef>
                <a:spcPts val="0"/>
              </a:spcBef>
              <a:spcAft>
                <a:spcPts val="0"/>
              </a:spcAft>
              <a:buClrTx/>
              <a:buSzTx/>
              <a:buFontTx/>
              <a:buChar char="-"/>
              <a:tabLst/>
              <a:defRPr/>
            </a:pPr>
            <a:r>
              <a:rPr kumimoji="0" lang="cs-CZ" sz="1100" b="0" i="1" u="none" strike="noStrike" kern="1200" cap="none" spc="0" normalizeH="0" baseline="0" noProof="0">
                <a:ln>
                  <a:noFill/>
                </a:ln>
                <a:solidFill>
                  <a:srgbClr val="000000"/>
                </a:solidFill>
                <a:effectLst/>
                <a:uLnTx/>
                <a:uFillTx/>
                <a:latin typeface="Arial" panose="020B0604020202020204"/>
                <a:ea typeface="+mn-ea"/>
                <a:cs typeface="+mn-cs"/>
              </a:rPr>
              <a:t>Výstavba sociálního bydlení, podpora mladých rodin pro dostupné bydlení.</a:t>
            </a:r>
          </a:p>
          <a:p>
            <a:pPr marL="171450" marR="0" lvl="0" indent="-171450" algn="l" defTabSz="1219170" rtl="0" eaLnBrk="1" fontAlgn="auto" latinLnBrk="0" hangingPunct="1">
              <a:lnSpc>
                <a:spcPct val="100000"/>
              </a:lnSpc>
              <a:spcBef>
                <a:spcPts val="0"/>
              </a:spcBef>
              <a:spcAft>
                <a:spcPts val="0"/>
              </a:spcAft>
              <a:buClrTx/>
              <a:buSzTx/>
              <a:buFontTx/>
              <a:buChar char="-"/>
              <a:tabLst/>
              <a:defRPr/>
            </a:pPr>
            <a:r>
              <a:rPr kumimoji="0" lang="cs-CZ" sz="1100" b="0" i="1" u="none" strike="noStrike" kern="1200" cap="none" spc="0" normalizeH="0" baseline="0" noProof="0">
                <a:ln>
                  <a:noFill/>
                </a:ln>
                <a:solidFill>
                  <a:srgbClr val="000000"/>
                </a:solidFill>
                <a:effectLst/>
                <a:uLnTx/>
                <a:uFillTx/>
                <a:latin typeface="Arial" panose="020B0604020202020204"/>
                <a:ea typeface="+mn-ea"/>
                <a:cs typeface="+mn-cs"/>
              </a:rPr>
              <a:t>Dostupnější bydlení pro mladé, hypotéky s nízkým úrokem s garancí státu.</a:t>
            </a:r>
          </a:p>
          <a:p>
            <a:pPr marL="171450" marR="0" lvl="0" indent="-171450" algn="l" defTabSz="1219170" rtl="0" eaLnBrk="1" fontAlgn="auto" latinLnBrk="0" hangingPunct="1">
              <a:lnSpc>
                <a:spcPct val="100000"/>
              </a:lnSpc>
              <a:spcBef>
                <a:spcPts val="0"/>
              </a:spcBef>
              <a:spcAft>
                <a:spcPts val="0"/>
              </a:spcAft>
              <a:buClrTx/>
              <a:buSzTx/>
              <a:buFontTx/>
              <a:buChar char="-"/>
              <a:tabLst/>
              <a:defRPr/>
            </a:pPr>
            <a:r>
              <a:rPr kumimoji="0" lang="cs-CZ" sz="1100" b="0" i="1" u="none" strike="noStrike" kern="1200" cap="none" spc="0" normalizeH="0" baseline="0" noProof="0">
                <a:ln>
                  <a:noFill/>
                </a:ln>
                <a:solidFill>
                  <a:srgbClr val="000000"/>
                </a:solidFill>
                <a:effectLst/>
                <a:uLnTx/>
                <a:uFillTx/>
                <a:latin typeface="Arial" panose="020B0604020202020204"/>
                <a:ea typeface="+mn-ea"/>
                <a:cs typeface="+mn-cs"/>
              </a:rPr>
              <a:t>Výstavba bydlení pro běžné lidi (ne luxusní rezidence pro smetánku), začínající rodiny a absolventy, nízkopříjmové rodiny.</a:t>
            </a:r>
          </a:p>
          <a:p>
            <a:pPr marL="171450" marR="0" lvl="0" indent="-171450" algn="l" defTabSz="1219170" rtl="0" eaLnBrk="1" fontAlgn="auto" latinLnBrk="0" hangingPunct="1">
              <a:lnSpc>
                <a:spcPct val="100000"/>
              </a:lnSpc>
              <a:spcBef>
                <a:spcPts val="0"/>
              </a:spcBef>
              <a:spcAft>
                <a:spcPts val="0"/>
              </a:spcAft>
              <a:buClrTx/>
              <a:buSzTx/>
              <a:buFontTx/>
              <a:buChar char="-"/>
              <a:tabLst/>
              <a:defRPr/>
            </a:pPr>
            <a:r>
              <a:rPr kumimoji="0" lang="cs-CZ" sz="1100" b="0" i="1" u="none" strike="noStrike" kern="1200" cap="none" spc="0" normalizeH="0" baseline="0" noProof="0">
                <a:ln>
                  <a:noFill/>
                </a:ln>
                <a:solidFill>
                  <a:srgbClr val="000000"/>
                </a:solidFill>
                <a:effectLst/>
                <a:uLnTx/>
                <a:uFillTx/>
                <a:latin typeface="Arial" panose="020B0604020202020204"/>
                <a:ea typeface="+mn-ea"/>
                <a:cs typeface="+mn-cs"/>
              </a:rPr>
              <a:t>Změna legislativy pro zrychlení povolovacího procesu. Výstavba obecního bydlení.</a:t>
            </a:r>
          </a:p>
          <a:p>
            <a:pPr marL="171450" marR="0" lvl="0" indent="-171450" algn="l" defTabSz="1219170" rtl="0" eaLnBrk="1" fontAlgn="auto" latinLnBrk="0" hangingPunct="1">
              <a:lnSpc>
                <a:spcPct val="100000"/>
              </a:lnSpc>
              <a:spcBef>
                <a:spcPts val="0"/>
              </a:spcBef>
              <a:spcAft>
                <a:spcPts val="0"/>
              </a:spcAft>
              <a:buClrTx/>
              <a:buSzTx/>
              <a:buFontTx/>
              <a:buChar char="-"/>
              <a:tabLst/>
              <a:defRPr/>
            </a:pPr>
            <a:r>
              <a:rPr kumimoji="0" lang="cs-CZ" sz="1100" b="0" i="1" u="none" strike="noStrike" kern="1200" cap="none" spc="0" normalizeH="0" baseline="0" noProof="0">
                <a:ln>
                  <a:noFill/>
                </a:ln>
                <a:solidFill>
                  <a:srgbClr val="000000"/>
                </a:solidFill>
                <a:effectLst/>
                <a:uLnTx/>
                <a:uFillTx/>
                <a:latin typeface="Arial" panose="020B0604020202020204"/>
                <a:ea typeface="+mn-ea"/>
                <a:cs typeface="+mn-cs"/>
              </a:rPr>
              <a:t>Podpora stavby nájemního bydlení a sociálních bytů v brownfieldech, nebo jinde, kde už je infrastruktura, aby nerostly byty v místech, kde nejsou školy, školky, lékaři, obchody a další infrastruktura.</a:t>
            </a:r>
          </a:p>
        </p:txBody>
      </p:sp>
      <p:cxnSp>
        <p:nvCxnSpPr>
          <p:cNvPr id="9" name="Straight Connector 8">
            <a:extLst>
              <a:ext uri="{FF2B5EF4-FFF2-40B4-BE49-F238E27FC236}">
                <a16:creationId xmlns="" xmlns:a16="http://schemas.microsoft.com/office/drawing/2014/main" id="{A83FBF65-0204-2F85-0864-CCF13AAA9BE5}"/>
              </a:ext>
            </a:extLst>
          </p:cNvPr>
          <p:cNvCxnSpPr>
            <a:cxnSpLocks/>
          </p:cNvCxnSpPr>
          <p:nvPr/>
        </p:nvCxnSpPr>
        <p:spPr>
          <a:xfrm>
            <a:off x="9408368" y="1621426"/>
            <a:ext cx="17642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12" name="Chart 11">
            <a:extLst>
              <a:ext uri="{FF2B5EF4-FFF2-40B4-BE49-F238E27FC236}">
                <a16:creationId xmlns="" xmlns:a16="http://schemas.microsoft.com/office/drawing/2014/main" id="{6F8786DC-6DAB-DBC0-16B8-ECBAF1572C85}"/>
              </a:ext>
            </a:extLst>
          </p:cNvPr>
          <p:cNvGraphicFramePr/>
          <p:nvPr/>
        </p:nvGraphicFramePr>
        <p:xfrm>
          <a:off x="386742" y="1238927"/>
          <a:ext cx="3296990" cy="1449193"/>
        </p:xfrm>
        <a:graphic>
          <a:graphicData uri="http://schemas.openxmlformats.org/drawingml/2006/chart">
            <c:chart xmlns:c="http://schemas.openxmlformats.org/drawingml/2006/chart" xmlns:r="http://schemas.openxmlformats.org/officeDocument/2006/relationships" r:id="rId3"/>
          </a:graphicData>
        </a:graphic>
      </p:graphicFrame>
      <p:pic>
        <p:nvPicPr>
          <p:cNvPr id="10" name="Grafický objekt 9" descr="Brk obrys">
            <a:extLst>
              <a:ext uri="{FF2B5EF4-FFF2-40B4-BE49-F238E27FC236}">
                <a16:creationId xmlns="" xmlns:a16="http://schemas.microsoft.com/office/drawing/2014/main" id="{E45262B9-81E3-F20C-6817-6616F0044B3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474985" y="4982028"/>
            <a:ext cx="349188" cy="349188"/>
          </a:xfrm>
          <a:prstGeom prst="rect">
            <a:avLst/>
          </a:prstGeom>
        </p:spPr>
      </p:pic>
      <p:cxnSp>
        <p:nvCxnSpPr>
          <p:cNvPr id="16" name="Straight Connector 13">
            <a:extLst>
              <a:ext uri="{FF2B5EF4-FFF2-40B4-BE49-F238E27FC236}">
                <a16:creationId xmlns="" xmlns:a16="http://schemas.microsoft.com/office/drawing/2014/main" id="{7664040D-62EB-E084-2B18-7903FD98AC11}"/>
              </a:ext>
            </a:extLst>
          </p:cNvPr>
          <p:cNvCxnSpPr>
            <a:cxnSpLocks/>
          </p:cNvCxnSpPr>
          <p:nvPr/>
        </p:nvCxnSpPr>
        <p:spPr>
          <a:xfrm>
            <a:off x="515380" y="5291480"/>
            <a:ext cx="1944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 xmlns:a16="http://schemas.microsoft.com/office/drawing/2014/main" id="{72402435-615B-CC14-9624-CB45888C0284}"/>
              </a:ext>
            </a:extLst>
          </p:cNvPr>
          <p:cNvSpPr txBox="1"/>
          <p:nvPr/>
        </p:nvSpPr>
        <p:spPr>
          <a:xfrm>
            <a:off x="513891" y="1268760"/>
            <a:ext cx="3768081" cy="43088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1100" b="1" i="0" u="none" strike="noStrike" kern="1200" cap="none" spc="0" normalizeH="0" baseline="0" noProof="0">
                <a:ln>
                  <a:noFill/>
                </a:ln>
                <a:solidFill>
                  <a:srgbClr val="000000"/>
                </a:solidFill>
                <a:effectLst/>
                <a:uLnTx/>
                <a:uFillTx/>
                <a:latin typeface="Arial" panose="020B0604020202020204"/>
                <a:ea typeface="+mn-ea"/>
                <a:cs typeface="+mn-cs"/>
              </a:rPr>
              <a:t>PODNIKATELÉ, KTEŘÍ </a:t>
            </a:r>
            <a:r>
              <a:rPr lang="cs-CZ" sz="1100" b="1">
                <a:solidFill>
                  <a:srgbClr val="000000"/>
                </a:solidFill>
                <a:latin typeface="Arial" panose="020B0604020202020204"/>
              </a:rPr>
              <a:t>DOKÁŽÍ DEFINOVAT STRATEGICKOU INVESTICI DO BYDLENÍ</a:t>
            </a:r>
            <a:endParaRPr kumimoji="0" lang="cs-CZ" sz="1100" b="1" i="0" u="none" strike="noStrike" kern="1200" cap="none" spc="0" normalizeH="0" baseline="0" noProof="0">
              <a:ln>
                <a:noFill/>
              </a:ln>
              <a:solidFill>
                <a:srgbClr val="000000"/>
              </a:solidFill>
              <a:effectLst/>
              <a:uLnTx/>
              <a:uFillTx/>
              <a:latin typeface="Arial" panose="020B0604020202020204"/>
              <a:ea typeface="+mn-ea"/>
              <a:cs typeface="+mn-cs"/>
            </a:endParaRPr>
          </a:p>
        </p:txBody>
      </p:sp>
      <p:cxnSp>
        <p:nvCxnSpPr>
          <p:cNvPr id="14" name="Straight Connector 13">
            <a:extLst>
              <a:ext uri="{FF2B5EF4-FFF2-40B4-BE49-F238E27FC236}">
                <a16:creationId xmlns="" xmlns:a16="http://schemas.microsoft.com/office/drawing/2014/main" id="{EFF15B0E-799B-B1B5-8F5C-9808BD585940}"/>
              </a:ext>
            </a:extLst>
          </p:cNvPr>
          <p:cNvCxnSpPr>
            <a:cxnSpLocks/>
          </p:cNvCxnSpPr>
          <p:nvPr/>
        </p:nvCxnSpPr>
        <p:spPr>
          <a:xfrm>
            <a:off x="513892" y="1700808"/>
            <a:ext cx="3060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Zástupný text 3">
            <a:extLst>
              <a:ext uri="{FF2B5EF4-FFF2-40B4-BE49-F238E27FC236}">
                <a16:creationId xmlns="" xmlns:a16="http://schemas.microsoft.com/office/drawing/2014/main" id="{C4932A79-3E00-7BA3-3A4A-B741329AD064}"/>
              </a:ext>
            </a:extLst>
          </p:cNvPr>
          <p:cNvSpPr txBox="1">
            <a:spLocks/>
          </p:cNvSpPr>
          <p:nvPr/>
        </p:nvSpPr>
        <p:spPr>
          <a:xfrm>
            <a:off x="521160" y="6036569"/>
            <a:ext cx="10586475" cy="615553"/>
          </a:xfrm>
          <a:prstGeom prst="rect">
            <a:avLst/>
          </a:prstGeom>
        </p:spPr>
        <p:txBody>
          <a:bodyPr wrap="square" lIns="0" tIns="0" rIns="0" bIns="0" anchor="t" anchorCtr="0">
            <a:spAutoFit/>
          </a:bodyPr>
          <a:lstStyle>
            <a:lvl1pPr marL="0" indent="0" algn="l" defTabSz="914400" rtl="0" eaLnBrk="1" latinLnBrk="0" hangingPunct="1">
              <a:lnSpc>
                <a:spcPct val="100000"/>
              </a:lnSpc>
              <a:spcBef>
                <a:spcPts val="0"/>
              </a:spcBef>
              <a:buFont typeface="Arial" panose="020B0604020202020204" pitchFamily="34" charset="0"/>
              <a:buNone/>
              <a:defRPr sz="1000" i="1" kern="1200">
                <a:solidFill>
                  <a:schemeClr val="bg1">
                    <a:lumMod val="50000"/>
                  </a:schemeClr>
                </a:solidFill>
                <a:latin typeface="Arial" panose="020B0604020202020204" pitchFamily="34" charset="0"/>
                <a:ea typeface="+mn-ea"/>
                <a:cs typeface="Arial" pitchFamily="34" charset="0"/>
              </a:defRPr>
            </a:lvl1pPr>
            <a:lvl2pPr marL="457189" indent="0" algn="l" defTabSz="914400" rtl="0" eaLnBrk="1" latinLnBrk="0" hangingPunct="1">
              <a:lnSpc>
                <a:spcPct val="90000"/>
              </a:lnSpc>
              <a:spcBef>
                <a:spcPts val="500"/>
              </a:spcBef>
              <a:buFont typeface="Arial" panose="020B0604020202020204" pitchFamily="34" charset="0"/>
              <a:buNone/>
              <a:defRPr sz="1200" i="1" kern="1200">
                <a:solidFill>
                  <a:schemeClr val="bg1">
                    <a:lumMod val="6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Pozn.: Možnost výběru více odpovědí; Zobrazeny odpovědi se zastoupením vyšším než 6 %; Nevím = 17 %; Jiné = 8 %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Báze: n = 1267; n = 355, ti, kteří by dokázali vyjmenovat konkrétní strategické investice v oblasti bydlení</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Otázka:</a:t>
            </a:r>
            <a:r>
              <a:rPr kumimoji="0" lang="pt-BR"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 </a:t>
            </a:r>
            <a:r>
              <a:rPr kumimoji="0" lang="cs-CZ"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Q8. Ve kterých z následujících oblastí byste dokázal/a definovat konkrétní a nejdůležitější strategické investice, které by stát měl realizovat?; Q8a. Jaké konkrétní strategické investice, jejichž provedení považujete za nejdůležitější, jsou potřeba v oblasti Bydlení?</a:t>
            </a:r>
          </a:p>
        </p:txBody>
      </p:sp>
    </p:spTree>
    <p:extLst>
      <p:ext uri="{BB962C8B-B14F-4D97-AF65-F5344CB8AC3E}">
        <p14:creationId xmlns:p14="http://schemas.microsoft.com/office/powerpoint/2010/main" val="4957587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a:extLst>
              <a:ext uri="{FF2B5EF4-FFF2-40B4-BE49-F238E27FC236}">
                <a16:creationId xmlns="" xmlns:a16="http://schemas.microsoft.com/office/drawing/2014/main" id="{6D1E8ADC-E81D-0B0F-AE4B-57EE10CCB6E2}"/>
              </a:ext>
            </a:extLst>
          </p:cNvPr>
          <p:cNvSpPr>
            <a:spLocks noGrp="1"/>
          </p:cNvSpPr>
          <p:nvPr>
            <p:ph type="body" idx="14"/>
          </p:nvPr>
        </p:nvSpPr>
        <p:spPr>
          <a:xfrm>
            <a:off x="443371" y="459718"/>
            <a:ext cx="8402757" cy="707886"/>
          </a:xfrm>
        </p:spPr>
        <p:txBody>
          <a:bodyPr/>
          <a:lstStyle/>
          <a:p>
            <a:r>
              <a:rPr lang="cs-CZ" dirty="0"/>
              <a:t>HLAVNÍ ZÁVĚRY</a:t>
            </a:r>
          </a:p>
        </p:txBody>
      </p:sp>
    </p:spTree>
    <p:extLst>
      <p:ext uri="{BB962C8B-B14F-4D97-AF65-F5344CB8AC3E}">
        <p14:creationId xmlns:p14="http://schemas.microsoft.com/office/powerpoint/2010/main" val="17578432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3">
            <a:extLst>
              <a:ext uri="{FF2B5EF4-FFF2-40B4-BE49-F238E27FC236}">
                <a16:creationId xmlns="" xmlns:a16="http://schemas.microsoft.com/office/drawing/2014/main" id="{87D8B1ED-E076-5187-6349-E2CA86FFC929}"/>
              </a:ext>
            </a:extLst>
          </p:cNvPr>
          <p:cNvGraphicFramePr/>
          <p:nvPr>
            <p:extLst>
              <p:ext uri="{D42A27DB-BD31-4B8C-83A1-F6EECF244321}">
                <p14:modId xmlns:p14="http://schemas.microsoft.com/office/powerpoint/2010/main" val="3890890066"/>
              </p:ext>
            </p:extLst>
          </p:nvPr>
        </p:nvGraphicFramePr>
        <p:xfrm>
          <a:off x="536765" y="2312876"/>
          <a:ext cx="8686031" cy="3789677"/>
        </p:xfrm>
        <a:graphic>
          <a:graphicData uri="http://schemas.openxmlformats.org/drawingml/2006/chart">
            <c:chart xmlns:c="http://schemas.openxmlformats.org/drawingml/2006/chart" xmlns:r="http://schemas.openxmlformats.org/officeDocument/2006/relationships" r:id="rId2"/>
          </a:graphicData>
        </a:graphic>
      </p:graphicFrame>
      <p:sp>
        <p:nvSpPr>
          <p:cNvPr id="17" name="Rectangle 4">
            <a:extLst>
              <a:ext uri="{FF2B5EF4-FFF2-40B4-BE49-F238E27FC236}">
                <a16:creationId xmlns="" xmlns:a16="http://schemas.microsoft.com/office/drawing/2014/main" id="{22411BCB-3EF8-1C43-3C49-1CF9C812576E}"/>
              </a:ext>
            </a:extLst>
          </p:cNvPr>
          <p:cNvSpPr/>
          <p:nvPr/>
        </p:nvSpPr>
        <p:spPr>
          <a:xfrm>
            <a:off x="9330486" y="1386354"/>
            <a:ext cx="2736578" cy="3590818"/>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cs-CZ"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itle 6">
            <a:extLst>
              <a:ext uri="{FF2B5EF4-FFF2-40B4-BE49-F238E27FC236}">
                <a16:creationId xmlns="" xmlns:a16="http://schemas.microsoft.com/office/drawing/2014/main" id="{31482873-D1B0-87BD-230C-DC64E5CB74A2}"/>
              </a:ext>
            </a:extLst>
          </p:cNvPr>
          <p:cNvSpPr>
            <a:spLocks noGrp="1"/>
          </p:cNvSpPr>
          <p:nvPr>
            <p:ph type="title"/>
          </p:nvPr>
        </p:nvSpPr>
        <p:spPr/>
        <p:txBody>
          <a:bodyPr/>
          <a:lstStyle/>
          <a:p>
            <a:r>
              <a:rPr lang="cs-CZ">
                <a:latin typeface="Arial Black" panose="020B0A04020102020204" pitchFamily="34" charset="0"/>
              </a:rPr>
              <a:t>STRATEGICKÉ INVESTICE: ZEMĚDĚLSTVÍ A POTRAVINÁŘSTVÍ</a:t>
            </a:r>
          </a:p>
        </p:txBody>
      </p:sp>
      <p:sp>
        <p:nvSpPr>
          <p:cNvPr id="8" name="Text Placeholder 7">
            <a:extLst>
              <a:ext uri="{FF2B5EF4-FFF2-40B4-BE49-F238E27FC236}">
                <a16:creationId xmlns="" xmlns:a16="http://schemas.microsoft.com/office/drawing/2014/main" id="{938768A1-B2C9-C6E2-433D-E0BFC9C2E088}"/>
              </a:ext>
            </a:extLst>
          </p:cNvPr>
          <p:cNvSpPr>
            <a:spLocks noGrp="1"/>
          </p:cNvSpPr>
          <p:nvPr>
            <p:ph type="body" sz="quarter" idx="10"/>
          </p:nvPr>
        </p:nvSpPr>
        <p:spPr/>
        <p:txBody>
          <a:bodyPr/>
          <a:lstStyle/>
          <a:p>
            <a:r>
              <a:rPr lang="cs-CZ">
                <a:solidFill>
                  <a:schemeClr val="tx1"/>
                </a:solidFill>
              </a:rPr>
              <a:t>Více než čtvrtina by dokázala definovat konkrétní strategické investice. Pětina z nich jmenuje potravinovou soběstačnost. Dále také zmiňují udržitelné a precizní zemědělství, moderní technologie a orientaci na malé a lokální produkce.</a:t>
            </a:r>
          </a:p>
        </p:txBody>
      </p:sp>
      <p:sp>
        <p:nvSpPr>
          <p:cNvPr id="21" name="TextBox 20">
            <a:extLst>
              <a:ext uri="{FF2B5EF4-FFF2-40B4-BE49-F238E27FC236}">
                <a16:creationId xmlns="" xmlns:a16="http://schemas.microsoft.com/office/drawing/2014/main" id="{56B36CD6-9CED-7F8E-95DF-FCE94349E9AD}"/>
              </a:ext>
            </a:extLst>
          </p:cNvPr>
          <p:cNvSpPr txBox="1"/>
          <p:nvPr/>
        </p:nvSpPr>
        <p:spPr>
          <a:xfrm>
            <a:off x="521160" y="5049180"/>
            <a:ext cx="2946548" cy="26161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1100" b="1" i="0" u="none" strike="noStrike" kern="1200" cap="none" spc="0" normalizeH="0" baseline="0" noProof="0" dirty="0" smtClean="0">
                <a:ln>
                  <a:noFill/>
                </a:ln>
                <a:solidFill>
                  <a:srgbClr val="000000"/>
                </a:solidFill>
                <a:effectLst/>
                <a:uLnTx/>
                <a:uFillTx/>
                <a:latin typeface="Arial" panose="020B0604020202020204"/>
                <a:ea typeface="+mn-ea"/>
                <a:cs typeface="+mn-cs"/>
              </a:rPr>
              <a:t>KOMENTÁŘ PARTNERŮ</a:t>
            </a:r>
            <a:endParaRPr kumimoji="0" lang="cs-CZ" sz="11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3" name="TextBox 22">
            <a:extLst>
              <a:ext uri="{FF2B5EF4-FFF2-40B4-BE49-F238E27FC236}">
                <a16:creationId xmlns="" xmlns:a16="http://schemas.microsoft.com/office/drawing/2014/main" id="{1E60965B-CFF8-F45F-4062-9B6046A75210}"/>
              </a:ext>
            </a:extLst>
          </p:cNvPr>
          <p:cNvSpPr txBox="1"/>
          <p:nvPr/>
        </p:nvSpPr>
        <p:spPr>
          <a:xfrm>
            <a:off x="521160" y="5279439"/>
            <a:ext cx="11119978" cy="769441"/>
          </a:xfrm>
          <a:prstGeom prst="rect">
            <a:avLst/>
          </a:prstGeom>
          <a:noFill/>
        </p:spPr>
        <p:txBody>
          <a:bodyPr wrap="square" rtlCol="0">
            <a:spAutoFit/>
          </a:bodyPr>
          <a:lstStyle/>
          <a:p>
            <a:pPr marL="171450" marR="0" lvl="0" indent="-171450" algn="l" defTabSz="1219170" rtl="0" eaLnBrk="1" fontAlgn="auto" latinLnBrk="0" hangingPunct="1">
              <a:lnSpc>
                <a:spcPct val="100000"/>
              </a:lnSpc>
              <a:spcBef>
                <a:spcPts val="0"/>
              </a:spcBef>
              <a:spcAft>
                <a:spcPts val="0"/>
              </a:spcAft>
              <a:buClrTx/>
              <a:buSzTx/>
              <a:buFontTx/>
              <a:buChar char="-"/>
              <a:tabLst/>
              <a:defRPr/>
            </a:pPr>
            <a:r>
              <a:rPr lang="cs-CZ" sz="1100">
                <a:solidFill>
                  <a:srgbClr val="000000"/>
                </a:solidFill>
                <a:latin typeface="Arial" panose="020B0604020202020204"/>
              </a:rPr>
              <a:t>Kritickým problémem české ekonomiky se stala vysoká spotřebitelská inflace projevující se mimo jiné také v rychle rostoucích cenách potravin převyšujících růstovou dynamiku cen v okolních státech. I z tohoto důvodu pravděpodobně pětina firem aktuálně vidí jako zásadní strategickou investici potravinovou soběstačnost, která by mohla, jak zřejmě předpokládají, zajistit dostatek cenově dostupných potravin a přispět ke stabilitě české ekonomiky i v turbulentních dobách. Firmy rovněž vnímají častější období sucha a do svých úvah zahrnují také přizpůsobení se klimatické změně. Proto volají také po zadržování vody v krajině nebo jiných ekologických a adaptačních opatřeních.</a:t>
            </a:r>
            <a:endParaRPr kumimoji="0" lang="cs-CZ" sz="11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TextBox 5">
            <a:extLst>
              <a:ext uri="{FF2B5EF4-FFF2-40B4-BE49-F238E27FC236}">
                <a16:creationId xmlns="" xmlns:a16="http://schemas.microsoft.com/office/drawing/2014/main" id="{E3375F31-C6E0-7A06-7536-4EE4F866D182}"/>
              </a:ext>
            </a:extLst>
          </p:cNvPr>
          <p:cNvSpPr txBox="1"/>
          <p:nvPr/>
        </p:nvSpPr>
        <p:spPr>
          <a:xfrm>
            <a:off x="9358536" y="1376772"/>
            <a:ext cx="2578662" cy="3308598"/>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1100" b="1" i="0" u="none" strike="noStrike" kern="1200" cap="none" spc="0" normalizeH="0" baseline="0" noProof="0">
                <a:ln>
                  <a:noFill/>
                </a:ln>
                <a:solidFill>
                  <a:srgbClr val="000000"/>
                </a:solidFill>
                <a:effectLst/>
                <a:uLnTx/>
                <a:uFillTx/>
                <a:latin typeface="Arial" panose="020B0604020202020204"/>
                <a:ea typeface="+mn-ea"/>
                <a:cs typeface="+mn-cs"/>
              </a:rPr>
              <a:t>PŘÍKLADY ODPOVĚDÍ</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cs-CZ" sz="1100" b="1" i="0" u="none" strike="noStrike" kern="1200" cap="none" spc="0" normalizeH="0" baseline="0" noProof="0">
              <a:ln>
                <a:noFill/>
              </a:ln>
              <a:solidFill>
                <a:srgbClr val="FFA92F"/>
              </a:solidFill>
              <a:effectLst/>
              <a:uLnTx/>
              <a:uFillTx/>
              <a:latin typeface="Arial" panose="020B0604020202020204"/>
              <a:ea typeface="+mn-ea"/>
              <a:cs typeface="+mn-cs"/>
            </a:endParaRPr>
          </a:p>
          <a:p>
            <a:pPr marL="171450" marR="0" lvl="0" indent="-171450" algn="l" defTabSz="1219170" rtl="0" eaLnBrk="1" fontAlgn="auto" latinLnBrk="0" hangingPunct="1">
              <a:lnSpc>
                <a:spcPct val="100000"/>
              </a:lnSpc>
              <a:spcBef>
                <a:spcPts val="0"/>
              </a:spcBef>
              <a:spcAft>
                <a:spcPts val="0"/>
              </a:spcAft>
              <a:buClrTx/>
              <a:buSzTx/>
              <a:buFontTx/>
              <a:buChar char="-"/>
              <a:tabLst/>
              <a:defRPr/>
            </a:pPr>
            <a:r>
              <a:rPr kumimoji="0" lang="cs-CZ" sz="1100" b="0" i="1" u="none" strike="noStrike" kern="1200" cap="none" spc="0" normalizeH="0" baseline="0" noProof="0">
                <a:ln>
                  <a:noFill/>
                </a:ln>
                <a:solidFill>
                  <a:srgbClr val="000000"/>
                </a:solidFill>
                <a:effectLst/>
                <a:uLnTx/>
                <a:uFillTx/>
                <a:latin typeface="Arial" panose="020B0604020202020204"/>
                <a:ea typeface="+mn-ea"/>
                <a:cs typeface="+mn-cs"/>
              </a:rPr>
              <a:t>Soběstačnost, nerozlišovat malé a velké, chovat se s důrazem na ekonomiku a teprve pak s tím spojenou ekologii.</a:t>
            </a:r>
          </a:p>
          <a:p>
            <a:pPr marL="171450" marR="0" lvl="0" indent="-171450" algn="l" defTabSz="1219170" rtl="0" eaLnBrk="1" fontAlgn="auto" latinLnBrk="0" hangingPunct="1">
              <a:lnSpc>
                <a:spcPct val="100000"/>
              </a:lnSpc>
              <a:spcBef>
                <a:spcPts val="0"/>
              </a:spcBef>
              <a:spcAft>
                <a:spcPts val="0"/>
              </a:spcAft>
              <a:buClrTx/>
              <a:buSzTx/>
              <a:buFontTx/>
              <a:buChar char="-"/>
              <a:tabLst/>
              <a:defRPr/>
            </a:pPr>
            <a:r>
              <a:rPr kumimoji="0" lang="cs-CZ" sz="1100" b="0" i="1" u="none" strike="noStrike" kern="1200" cap="none" spc="0" normalizeH="0" baseline="0" noProof="0">
                <a:ln>
                  <a:noFill/>
                </a:ln>
                <a:solidFill>
                  <a:srgbClr val="000000"/>
                </a:solidFill>
                <a:effectLst/>
                <a:uLnTx/>
                <a:uFillTx/>
                <a:latin typeface="Arial" panose="020B0604020202020204"/>
                <a:ea typeface="+mn-ea"/>
                <a:cs typeface="+mn-cs"/>
              </a:rPr>
              <a:t>Podpora zemědělství, soběstačnost, přednost národním a místním produktům před exportem ze zahraničí, orientace na plodiny, kterým nevadí sucho, podpora českého potravinářského průmyslu, národního, regionálního i místního.</a:t>
            </a:r>
          </a:p>
          <a:p>
            <a:pPr marL="171450" marR="0" lvl="0" indent="-171450" algn="l" defTabSz="1219170" rtl="0" eaLnBrk="1" fontAlgn="auto" latinLnBrk="0" hangingPunct="1">
              <a:lnSpc>
                <a:spcPct val="100000"/>
              </a:lnSpc>
              <a:spcBef>
                <a:spcPts val="0"/>
              </a:spcBef>
              <a:spcAft>
                <a:spcPts val="0"/>
              </a:spcAft>
              <a:buClrTx/>
              <a:buSzTx/>
              <a:buFontTx/>
              <a:buChar char="-"/>
              <a:tabLst/>
              <a:defRPr/>
            </a:pPr>
            <a:r>
              <a:rPr kumimoji="0" lang="cs-CZ" sz="1100" b="0" i="1" u="none" strike="noStrike" kern="1200" cap="none" spc="0" normalizeH="0" baseline="0" noProof="0">
                <a:ln>
                  <a:noFill/>
                </a:ln>
                <a:solidFill>
                  <a:srgbClr val="000000"/>
                </a:solidFill>
                <a:effectLst/>
                <a:uLnTx/>
                <a:uFillTx/>
                <a:latin typeface="Arial" panose="020B0604020202020204"/>
                <a:ea typeface="+mn-ea"/>
                <a:cs typeface="+mn-cs"/>
              </a:rPr>
              <a:t>Zadržování vody v krajině. Podpora malých farem.</a:t>
            </a:r>
          </a:p>
          <a:p>
            <a:pPr marL="171450" marR="0" lvl="0" indent="-171450" algn="l" defTabSz="1219170" rtl="0" eaLnBrk="1" fontAlgn="auto" latinLnBrk="0" hangingPunct="1">
              <a:lnSpc>
                <a:spcPct val="100000"/>
              </a:lnSpc>
              <a:spcBef>
                <a:spcPts val="0"/>
              </a:spcBef>
              <a:spcAft>
                <a:spcPts val="0"/>
              </a:spcAft>
              <a:buClrTx/>
              <a:buSzTx/>
              <a:buFontTx/>
              <a:buChar char="-"/>
              <a:tabLst/>
              <a:defRPr/>
            </a:pPr>
            <a:r>
              <a:rPr kumimoji="0" lang="cs-CZ" sz="1100" b="0" i="1" u="none" strike="noStrike" kern="1200" cap="none" spc="0" normalizeH="0" baseline="0" noProof="0">
                <a:ln>
                  <a:noFill/>
                </a:ln>
                <a:solidFill>
                  <a:srgbClr val="000000"/>
                </a:solidFill>
                <a:effectLst/>
                <a:uLnTx/>
                <a:uFillTx/>
                <a:latin typeface="Arial" panose="020B0604020202020204"/>
                <a:ea typeface="+mn-ea"/>
                <a:cs typeface="+mn-cs"/>
              </a:rPr>
              <a:t>Podpora rodinných farem, udržitelného zemědělství, zrušení monopolu velkých agro firem, kterým jde jen o zisk.</a:t>
            </a:r>
            <a:endParaRPr kumimoji="0" lang="cs-CZ" sz="1100" b="1" i="0" u="none" strike="noStrike" kern="1200" cap="none" spc="0" normalizeH="0" baseline="0" noProof="0">
              <a:ln>
                <a:noFill/>
              </a:ln>
              <a:solidFill>
                <a:srgbClr val="FFA92F"/>
              </a:solidFill>
              <a:effectLst/>
              <a:uLnTx/>
              <a:uFillTx/>
              <a:latin typeface="Arial" panose="020B0604020202020204"/>
              <a:ea typeface="+mn-ea"/>
              <a:cs typeface="+mn-cs"/>
            </a:endParaRPr>
          </a:p>
        </p:txBody>
      </p:sp>
      <p:cxnSp>
        <p:nvCxnSpPr>
          <p:cNvPr id="9" name="Straight Connector 8">
            <a:extLst>
              <a:ext uri="{FF2B5EF4-FFF2-40B4-BE49-F238E27FC236}">
                <a16:creationId xmlns="" xmlns:a16="http://schemas.microsoft.com/office/drawing/2014/main" id="{A83FBF65-0204-2F85-0864-CCF13AAA9BE5}"/>
              </a:ext>
            </a:extLst>
          </p:cNvPr>
          <p:cNvCxnSpPr>
            <a:cxnSpLocks/>
          </p:cNvCxnSpPr>
          <p:nvPr/>
        </p:nvCxnSpPr>
        <p:spPr>
          <a:xfrm>
            <a:off x="9408368" y="1621426"/>
            <a:ext cx="17642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12" name="Chart 11">
            <a:extLst>
              <a:ext uri="{FF2B5EF4-FFF2-40B4-BE49-F238E27FC236}">
                <a16:creationId xmlns="" xmlns:a16="http://schemas.microsoft.com/office/drawing/2014/main" id="{6F8786DC-6DAB-DBC0-16B8-ECBAF1572C85}"/>
              </a:ext>
            </a:extLst>
          </p:cNvPr>
          <p:cNvGraphicFramePr/>
          <p:nvPr/>
        </p:nvGraphicFramePr>
        <p:xfrm>
          <a:off x="386742" y="1238927"/>
          <a:ext cx="3296990" cy="1449193"/>
        </p:xfrm>
        <a:graphic>
          <a:graphicData uri="http://schemas.openxmlformats.org/drawingml/2006/chart">
            <c:chart xmlns:c="http://schemas.openxmlformats.org/drawingml/2006/chart" xmlns:r="http://schemas.openxmlformats.org/officeDocument/2006/relationships" r:id="rId3"/>
          </a:graphicData>
        </a:graphic>
      </p:graphicFrame>
      <p:pic>
        <p:nvPicPr>
          <p:cNvPr id="10" name="Grafický objekt 9" descr="Brk obrys">
            <a:extLst>
              <a:ext uri="{FF2B5EF4-FFF2-40B4-BE49-F238E27FC236}">
                <a16:creationId xmlns="" xmlns:a16="http://schemas.microsoft.com/office/drawing/2014/main" id="{64609736-8E2C-9CE2-3205-810106AAE77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482263" y="4977172"/>
            <a:ext cx="349188" cy="349188"/>
          </a:xfrm>
          <a:prstGeom prst="rect">
            <a:avLst/>
          </a:prstGeom>
        </p:spPr>
      </p:pic>
      <p:cxnSp>
        <p:nvCxnSpPr>
          <p:cNvPr id="16" name="Straight Connector 13">
            <a:extLst>
              <a:ext uri="{FF2B5EF4-FFF2-40B4-BE49-F238E27FC236}">
                <a16:creationId xmlns="" xmlns:a16="http://schemas.microsoft.com/office/drawing/2014/main" id="{A8C29743-1A15-5F58-4347-1513B75BCD5A}"/>
              </a:ext>
            </a:extLst>
          </p:cNvPr>
          <p:cNvCxnSpPr>
            <a:cxnSpLocks/>
          </p:cNvCxnSpPr>
          <p:nvPr/>
        </p:nvCxnSpPr>
        <p:spPr>
          <a:xfrm>
            <a:off x="515380" y="5291480"/>
            <a:ext cx="1944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 xmlns:a16="http://schemas.microsoft.com/office/drawing/2014/main" id="{A7547F6D-5CFD-89A6-B60D-B937A4006E50}"/>
              </a:ext>
            </a:extLst>
          </p:cNvPr>
          <p:cNvSpPr txBox="1"/>
          <p:nvPr/>
        </p:nvSpPr>
        <p:spPr>
          <a:xfrm>
            <a:off x="513891" y="1268760"/>
            <a:ext cx="4357973" cy="43088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1100" b="1" i="0" u="none" strike="noStrike" kern="1200" cap="none" spc="0" normalizeH="0" baseline="0" noProof="0">
                <a:ln>
                  <a:noFill/>
                </a:ln>
                <a:solidFill>
                  <a:srgbClr val="000000"/>
                </a:solidFill>
                <a:effectLst/>
                <a:uLnTx/>
                <a:uFillTx/>
                <a:latin typeface="Arial" panose="020B0604020202020204"/>
                <a:ea typeface="+mn-ea"/>
                <a:cs typeface="+mn-cs"/>
              </a:rPr>
              <a:t>PODNIKATELÉ, KTEŘÍ </a:t>
            </a:r>
            <a:r>
              <a:rPr lang="cs-CZ" sz="1100" b="1">
                <a:solidFill>
                  <a:srgbClr val="000000"/>
                </a:solidFill>
                <a:latin typeface="Arial" panose="020B0604020202020204"/>
              </a:rPr>
              <a:t>DOKÁŽÍ DEFINOVAT STRATEGICKOU INVESTICI V ZEMĚDĚLSTVÍ A POTRAVINÁŘSTVÍ</a:t>
            </a:r>
            <a:endParaRPr kumimoji="0" lang="cs-CZ" sz="1100" b="1" i="0" u="none" strike="noStrike" kern="1200" cap="none" spc="0" normalizeH="0" baseline="0" noProof="0">
              <a:ln>
                <a:noFill/>
              </a:ln>
              <a:solidFill>
                <a:srgbClr val="000000"/>
              </a:solidFill>
              <a:effectLst/>
              <a:uLnTx/>
              <a:uFillTx/>
              <a:latin typeface="Arial" panose="020B0604020202020204"/>
              <a:ea typeface="+mn-ea"/>
              <a:cs typeface="+mn-cs"/>
            </a:endParaRPr>
          </a:p>
        </p:txBody>
      </p:sp>
      <p:cxnSp>
        <p:nvCxnSpPr>
          <p:cNvPr id="14" name="Straight Connector 13">
            <a:extLst>
              <a:ext uri="{FF2B5EF4-FFF2-40B4-BE49-F238E27FC236}">
                <a16:creationId xmlns="" xmlns:a16="http://schemas.microsoft.com/office/drawing/2014/main" id="{0D8B7E51-420F-7CEC-6F04-C0223C179F12}"/>
              </a:ext>
            </a:extLst>
          </p:cNvPr>
          <p:cNvCxnSpPr>
            <a:cxnSpLocks/>
          </p:cNvCxnSpPr>
          <p:nvPr/>
        </p:nvCxnSpPr>
        <p:spPr>
          <a:xfrm>
            <a:off x="513892" y="1700808"/>
            <a:ext cx="4176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Zástupný text 3">
            <a:extLst>
              <a:ext uri="{FF2B5EF4-FFF2-40B4-BE49-F238E27FC236}">
                <a16:creationId xmlns="" xmlns:a16="http://schemas.microsoft.com/office/drawing/2014/main" id="{A235D090-D697-414E-418A-2A8B53DDD2D6}"/>
              </a:ext>
            </a:extLst>
          </p:cNvPr>
          <p:cNvSpPr txBox="1">
            <a:spLocks/>
          </p:cNvSpPr>
          <p:nvPr/>
        </p:nvSpPr>
        <p:spPr>
          <a:xfrm>
            <a:off x="513891" y="6048957"/>
            <a:ext cx="10586475" cy="615553"/>
          </a:xfrm>
          <a:prstGeom prst="rect">
            <a:avLst/>
          </a:prstGeom>
        </p:spPr>
        <p:txBody>
          <a:bodyPr wrap="square" lIns="0" tIns="0" rIns="0" bIns="0" anchor="t" anchorCtr="0">
            <a:spAutoFit/>
          </a:bodyPr>
          <a:lstStyle>
            <a:lvl1pPr marL="0" indent="0" algn="l" defTabSz="914400" rtl="0" eaLnBrk="1" latinLnBrk="0" hangingPunct="1">
              <a:lnSpc>
                <a:spcPct val="100000"/>
              </a:lnSpc>
              <a:spcBef>
                <a:spcPts val="0"/>
              </a:spcBef>
              <a:buFont typeface="Arial" panose="020B0604020202020204" pitchFamily="34" charset="0"/>
              <a:buNone/>
              <a:defRPr sz="1000" i="1" kern="1200">
                <a:solidFill>
                  <a:schemeClr val="bg1">
                    <a:lumMod val="50000"/>
                  </a:schemeClr>
                </a:solidFill>
                <a:latin typeface="Arial" panose="020B0604020202020204" pitchFamily="34" charset="0"/>
                <a:ea typeface="+mn-ea"/>
                <a:cs typeface="Arial" pitchFamily="34" charset="0"/>
              </a:defRPr>
            </a:lvl1pPr>
            <a:lvl2pPr marL="457189" indent="0" algn="l" defTabSz="914400" rtl="0" eaLnBrk="1" latinLnBrk="0" hangingPunct="1">
              <a:lnSpc>
                <a:spcPct val="90000"/>
              </a:lnSpc>
              <a:spcBef>
                <a:spcPts val="500"/>
              </a:spcBef>
              <a:buFont typeface="Arial" panose="020B0604020202020204" pitchFamily="34" charset="0"/>
              <a:buNone/>
              <a:defRPr sz="1200" i="1" kern="1200">
                <a:solidFill>
                  <a:schemeClr val="bg1">
                    <a:lumMod val="6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Pozn.: Možnost výběru více odpovědí; Zobrazeny odpovědi se zastoupením vyšším než 7 %; Nevím = 21 %; Jiné = 5 %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Báze: n = 1267; n = 347, ti, kteří by dokázali vyjmenovat konkrétní strategické investice v oblasti zemědělství a potravinářství</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Otázka:</a:t>
            </a:r>
            <a:r>
              <a:rPr kumimoji="0" lang="pt-BR"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 </a:t>
            </a:r>
            <a:r>
              <a:rPr kumimoji="0" lang="cs-CZ"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Q8. Ve kterých z následujících oblastí byste dokázal/a definovat konkrétní a nejdůležitější strategické investice, které by stát měl realizovat?; Q8a. Jaké konkrétní strategické investice, jejichž provedení považujete za nejdůležitější, jsou potřeba v oblasti Zemědělství a potravinářství?</a:t>
            </a:r>
          </a:p>
        </p:txBody>
      </p:sp>
    </p:spTree>
    <p:extLst>
      <p:ext uri="{BB962C8B-B14F-4D97-AF65-F5344CB8AC3E}">
        <p14:creationId xmlns:p14="http://schemas.microsoft.com/office/powerpoint/2010/main" val="13467410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3">
            <a:extLst>
              <a:ext uri="{FF2B5EF4-FFF2-40B4-BE49-F238E27FC236}">
                <a16:creationId xmlns="" xmlns:a16="http://schemas.microsoft.com/office/drawing/2014/main" id="{F5D88F00-776D-BC23-D975-79C706970EB4}"/>
              </a:ext>
            </a:extLst>
          </p:cNvPr>
          <p:cNvGraphicFramePr/>
          <p:nvPr>
            <p:extLst>
              <p:ext uri="{D42A27DB-BD31-4B8C-83A1-F6EECF244321}">
                <p14:modId xmlns:p14="http://schemas.microsoft.com/office/powerpoint/2010/main" val="3874541519"/>
              </p:ext>
            </p:extLst>
          </p:nvPr>
        </p:nvGraphicFramePr>
        <p:xfrm>
          <a:off x="536765" y="2312876"/>
          <a:ext cx="8686031" cy="3789677"/>
        </p:xfrm>
        <a:graphic>
          <a:graphicData uri="http://schemas.openxmlformats.org/drawingml/2006/chart">
            <c:chart xmlns:c="http://schemas.openxmlformats.org/drawingml/2006/chart" xmlns:r="http://schemas.openxmlformats.org/officeDocument/2006/relationships" r:id="rId2"/>
          </a:graphicData>
        </a:graphic>
      </p:graphicFrame>
      <p:sp>
        <p:nvSpPr>
          <p:cNvPr id="17" name="Rectangle 4">
            <a:extLst>
              <a:ext uri="{FF2B5EF4-FFF2-40B4-BE49-F238E27FC236}">
                <a16:creationId xmlns="" xmlns:a16="http://schemas.microsoft.com/office/drawing/2014/main" id="{9C42D094-9298-5EF8-B356-E0ADD6E4CF2C}"/>
              </a:ext>
            </a:extLst>
          </p:cNvPr>
          <p:cNvSpPr>
            <a:spLocks/>
          </p:cNvSpPr>
          <p:nvPr/>
        </p:nvSpPr>
        <p:spPr>
          <a:xfrm>
            <a:off x="9330486" y="1386354"/>
            <a:ext cx="2736578" cy="3590818"/>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cs-CZ"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itle 6">
            <a:extLst>
              <a:ext uri="{FF2B5EF4-FFF2-40B4-BE49-F238E27FC236}">
                <a16:creationId xmlns="" xmlns:a16="http://schemas.microsoft.com/office/drawing/2014/main" id="{31482873-D1B0-87BD-230C-DC64E5CB74A2}"/>
              </a:ext>
            </a:extLst>
          </p:cNvPr>
          <p:cNvSpPr>
            <a:spLocks noGrp="1"/>
          </p:cNvSpPr>
          <p:nvPr>
            <p:ph type="title"/>
          </p:nvPr>
        </p:nvSpPr>
        <p:spPr/>
        <p:txBody>
          <a:bodyPr/>
          <a:lstStyle/>
          <a:p>
            <a:r>
              <a:rPr lang="cs-CZ">
                <a:latin typeface="Arial Black" panose="020B0A04020102020204" pitchFamily="34" charset="0"/>
              </a:rPr>
              <a:t>STRATEGICKÉ INVESTICE: ZDRAVOTNICTVÍ A SOCIÁLNÍ SLUŽBY</a:t>
            </a:r>
          </a:p>
        </p:txBody>
      </p:sp>
      <p:sp>
        <p:nvSpPr>
          <p:cNvPr id="8" name="Text Placeholder 7">
            <a:extLst>
              <a:ext uri="{FF2B5EF4-FFF2-40B4-BE49-F238E27FC236}">
                <a16:creationId xmlns="" xmlns:a16="http://schemas.microsoft.com/office/drawing/2014/main" id="{938768A1-B2C9-C6E2-433D-E0BFC9C2E088}"/>
              </a:ext>
            </a:extLst>
          </p:cNvPr>
          <p:cNvSpPr>
            <a:spLocks noGrp="1"/>
          </p:cNvSpPr>
          <p:nvPr>
            <p:ph type="body" sz="quarter" idx="10"/>
          </p:nvPr>
        </p:nvSpPr>
        <p:spPr/>
        <p:txBody>
          <a:bodyPr/>
          <a:lstStyle/>
          <a:p>
            <a:r>
              <a:rPr lang="cs-CZ">
                <a:solidFill>
                  <a:schemeClr val="tx1"/>
                </a:solidFill>
              </a:rPr>
              <a:t>26 % podnikatelů by dokázalo definovat strategické investice v oblasti zdravotnictví a sociálních služeb, které by měl stát realizovat. Nejčastěji uvádějí dostupnost zdravotnictví, kvalitu zdravotní péče a podporu personálu ve zdravotnictví.</a:t>
            </a:r>
          </a:p>
        </p:txBody>
      </p:sp>
      <p:sp>
        <p:nvSpPr>
          <p:cNvPr id="21" name="TextBox 20">
            <a:extLst>
              <a:ext uri="{FF2B5EF4-FFF2-40B4-BE49-F238E27FC236}">
                <a16:creationId xmlns="" xmlns:a16="http://schemas.microsoft.com/office/drawing/2014/main" id="{56B36CD6-9CED-7F8E-95DF-FCE94349E9AD}"/>
              </a:ext>
            </a:extLst>
          </p:cNvPr>
          <p:cNvSpPr txBox="1"/>
          <p:nvPr/>
        </p:nvSpPr>
        <p:spPr>
          <a:xfrm>
            <a:off x="521160" y="5049180"/>
            <a:ext cx="2946548" cy="26161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1100" b="1" i="0" u="none" strike="noStrike" kern="1200" cap="none" spc="0" normalizeH="0" baseline="0" noProof="0" dirty="0" smtClean="0">
                <a:ln>
                  <a:noFill/>
                </a:ln>
                <a:solidFill>
                  <a:srgbClr val="000000"/>
                </a:solidFill>
                <a:effectLst/>
                <a:uLnTx/>
                <a:uFillTx/>
                <a:latin typeface="Arial" panose="020B0604020202020204"/>
                <a:ea typeface="+mn-ea"/>
                <a:cs typeface="+mn-cs"/>
              </a:rPr>
              <a:t>KOMENTÁŘ PARTNERŮ</a:t>
            </a:r>
            <a:endParaRPr kumimoji="0" lang="cs-CZ" sz="11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3" name="TextBox 22">
            <a:extLst>
              <a:ext uri="{FF2B5EF4-FFF2-40B4-BE49-F238E27FC236}">
                <a16:creationId xmlns="" xmlns:a16="http://schemas.microsoft.com/office/drawing/2014/main" id="{1E60965B-CFF8-F45F-4062-9B6046A75210}"/>
              </a:ext>
            </a:extLst>
          </p:cNvPr>
          <p:cNvSpPr txBox="1"/>
          <p:nvPr/>
        </p:nvSpPr>
        <p:spPr>
          <a:xfrm>
            <a:off x="513891" y="5281319"/>
            <a:ext cx="11119978" cy="769441"/>
          </a:xfrm>
          <a:prstGeom prst="rect">
            <a:avLst/>
          </a:prstGeom>
          <a:noFill/>
        </p:spPr>
        <p:txBody>
          <a:bodyPr wrap="square" rtlCol="0">
            <a:spAutoFit/>
          </a:bodyPr>
          <a:lstStyle/>
          <a:p>
            <a:pPr marL="171450" marR="0" lvl="0" indent="-171450" algn="l" defTabSz="1219170" rtl="0" eaLnBrk="1" fontAlgn="auto" latinLnBrk="0" hangingPunct="1">
              <a:lnSpc>
                <a:spcPct val="100000"/>
              </a:lnSpc>
              <a:spcBef>
                <a:spcPts val="0"/>
              </a:spcBef>
              <a:spcAft>
                <a:spcPts val="0"/>
              </a:spcAft>
              <a:buClrTx/>
              <a:buSzTx/>
              <a:buFontTx/>
              <a:buChar char="-"/>
              <a:tabLst/>
              <a:defRPr/>
            </a:pPr>
            <a:r>
              <a:rPr lang="cs-CZ" sz="1100" dirty="0">
                <a:solidFill>
                  <a:srgbClr val="000000"/>
                </a:solidFill>
                <a:latin typeface="Arial" panose="020B0604020202020204"/>
              </a:rPr>
              <a:t>Významná část odpovědí souvisí s prohlubujícím se celkovým nedostatkem lékařů v České republice, od kterého se pak odvíjí další problémy, jako je snížení kvality zdravotní péče, přetěžování lékařů (to motivuje další lékaře k odchodu do zahraničí za lepšími podmínkami a dále prohlubuje nedostatek) nebo nedostupnost zdravotní péče v malých obcích. Strategické investice do zdravotnictví by se pak především měly zaměřit na zajištění dostatku lékařů a personálu ve zdravotnictví. Kvalita zdravotnictví se propisuje do zdraví obyvatel, a tím produktivity pracovní síly a také délky ekonomické aktivity.</a:t>
            </a:r>
            <a:endParaRPr kumimoji="0" lang="cs-CZ" sz="11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 name="TextBox 5">
            <a:extLst>
              <a:ext uri="{FF2B5EF4-FFF2-40B4-BE49-F238E27FC236}">
                <a16:creationId xmlns="" xmlns:a16="http://schemas.microsoft.com/office/drawing/2014/main" id="{E3375F31-C6E0-7A06-7536-4EE4F866D182}"/>
              </a:ext>
            </a:extLst>
          </p:cNvPr>
          <p:cNvSpPr txBox="1"/>
          <p:nvPr/>
        </p:nvSpPr>
        <p:spPr>
          <a:xfrm>
            <a:off x="9358536" y="1376772"/>
            <a:ext cx="2578662" cy="3308598"/>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1100" b="1" i="0" u="none" strike="noStrike" kern="1200" cap="none" spc="0" normalizeH="0" baseline="0" noProof="0">
                <a:ln>
                  <a:noFill/>
                </a:ln>
                <a:solidFill>
                  <a:srgbClr val="000000"/>
                </a:solidFill>
                <a:effectLst/>
                <a:uLnTx/>
                <a:uFillTx/>
                <a:latin typeface="Arial" panose="020B0604020202020204"/>
                <a:ea typeface="+mn-ea"/>
                <a:cs typeface="+mn-cs"/>
              </a:rPr>
              <a:t>PŘÍKLADY ODPOVĚDÍ</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cs-CZ" sz="1100" b="1" i="0" u="none" strike="noStrike" kern="1200" cap="none" spc="0" normalizeH="0" baseline="0" noProof="0">
              <a:ln>
                <a:noFill/>
              </a:ln>
              <a:solidFill>
                <a:srgbClr val="FFA92F"/>
              </a:solidFill>
              <a:effectLst/>
              <a:uLnTx/>
              <a:uFillTx/>
              <a:latin typeface="Arial" panose="020B0604020202020204"/>
              <a:ea typeface="+mn-ea"/>
              <a:cs typeface="+mn-cs"/>
            </a:endParaRPr>
          </a:p>
          <a:p>
            <a:pPr marL="171450" marR="0" lvl="0" indent="-171450" algn="l" defTabSz="1219170" rtl="0" eaLnBrk="1" fontAlgn="auto" latinLnBrk="0" hangingPunct="1">
              <a:lnSpc>
                <a:spcPct val="100000"/>
              </a:lnSpc>
              <a:spcBef>
                <a:spcPts val="0"/>
              </a:spcBef>
              <a:spcAft>
                <a:spcPts val="0"/>
              </a:spcAft>
              <a:buClrTx/>
              <a:buSzTx/>
              <a:buFontTx/>
              <a:buChar char="-"/>
              <a:tabLst/>
              <a:defRPr/>
            </a:pPr>
            <a:r>
              <a:rPr kumimoji="0" lang="cs-CZ" sz="1100" b="0" i="1" u="none" strike="noStrike" kern="1200" cap="none" spc="0" normalizeH="0" baseline="0" noProof="0">
                <a:ln>
                  <a:noFill/>
                </a:ln>
                <a:solidFill>
                  <a:srgbClr val="000000"/>
                </a:solidFill>
                <a:effectLst/>
                <a:uLnTx/>
                <a:uFillTx/>
                <a:latin typeface="Arial" panose="020B0604020202020204"/>
                <a:ea typeface="+mn-ea"/>
                <a:cs typeface="+mn-cs"/>
              </a:rPr>
              <a:t>Dostatečná podpora lékařů a ostatních zdravotníků i v menších městech, aby neodcházeli do větších měst nebo do ciziny.</a:t>
            </a:r>
          </a:p>
          <a:p>
            <a:pPr marL="171450" marR="0" lvl="0" indent="-171450" algn="l" defTabSz="1219170" rtl="0" eaLnBrk="1" fontAlgn="auto" latinLnBrk="0" hangingPunct="1">
              <a:lnSpc>
                <a:spcPct val="100000"/>
              </a:lnSpc>
              <a:spcBef>
                <a:spcPts val="0"/>
              </a:spcBef>
              <a:spcAft>
                <a:spcPts val="0"/>
              </a:spcAft>
              <a:buClrTx/>
              <a:buSzTx/>
              <a:buFontTx/>
              <a:buChar char="-"/>
              <a:tabLst/>
              <a:defRPr/>
            </a:pPr>
            <a:r>
              <a:rPr kumimoji="0" lang="cs-CZ" sz="1100" b="0" i="1" u="none" strike="noStrike" kern="1200" cap="none" spc="0" normalizeH="0" baseline="0" noProof="0">
                <a:ln>
                  <a:noFill/>
                </a:ln>
                <a:solidFill>
                  <a:srgbClr val="000000"/>
                </a:solidFill>
                <a:effectLst/>
                <a:uLnTx/>
                <a:uFillTx/>
                <a:latin typeface="Arial" panose="020B0604020202020204"/>
                <a:ea typeface="+mn-ea"/>
                <a:cs typeface="+mn-cs"/>
              </a:rPr>
              <a:t>Zvýšení kvality zdravotních služeb a zdravotnických středisek, zvýšení kvality a rozšíření krytí zdravotních zásahů hrazených ze zákonného zdravotního pojištění.</a:t>
            </a:r>
          </a:p>
          <a:p>
            <a:pPr marL="171450" marR="0" lvl="0" indent="-171450" algn="l" defTabSz="1219170" rtl="0" eaLnBrk="1" fontAlgn="auto" latinLnBrk="0" hangingPunct="1">
              <a:lnSpc>
                <a:spcPct val="100000"/>
              </a:lnSpc>
              <a:spcBef>
                <a:spcPts val="0"/>
              </a:spcBef>
              <a:spcAft>
                <a:spcPts val="0"/>
              </a:spcAft>
              <a:buClrTx/>
              <a:buSzTx/>
              <a:buFontTx/>
              <a:buChar char="-"/>
              <a:tabLst/>
              <a:defRPr/>
            </a:pPr>
            <a:r>
              <a:rPr kumimoji="0" lang="cs-CZ" sz="1100" b="0" i="1" u="none" strike="noStrike" kern="1200" cap="none" spc="0" normalizeH="0" baseline="0" noProof="0">
                <a:ln>
                  <a:noFill/>
                </a:ln>
                <a:solidFill>
                  <a:srgbClr val="000000"/>
                </a:solidFill>
                <a:effectLst/>
                <a:uLnTx/>
                <a:uFillTx/>
                <a:latin typeface="Arial" panose="020B0604020202020204"/>
                <a:ea typeface="+mn-ea"/>
                <a:cs typeface="+mn-cs"/>
              </a:rPr>
              <a:t>Dostupnost zdravotní péče, řešení pracovních podmínek lékařů, větší podpora a motivace pro lékaře a další personál.</a:t>
            </a:r>
          </a:p>
          <a:p>
            <a:pPr marL="171450" marR="0" lvl="0" indent="-171450" algn="l" defTabSz="1219170" rtl="0" eaLnBrk="1" fontAlgn="auto" latinLnBrk="0" hangingPunct="1">
              <a:lnSpc>
                <a:spcPct val="100000"/>
              </a:lnSpc>
              <a:spcBef>
                <a:spcPts val="0"/>
              </a:spcBef>
              <a:spcAft>
                <a:spcPts val="0"/>
              </a:spcAft>
              <a:buClrTx/>
              <a:buSzTx/>
              <a:buFontTx/>
              <a:buChar char="-"/>
              <a:tabLst/>
              <a:defRPr/>
            </a:pPr>
            <a:r>
              <a:rPr kumimoji="0" lang="cs-CZ" sz="1100" b="0" i="1" u="none" strike="noStrike" kern="1200" cap="none" spc="0" normalizeH="0" baseline="0" noProof="0">
                <a:ln>
                  <a:noFill/>
                </a:ln>
                <a:solidFill>
                  <a:srgbClr val="000000"/>
                </a:solidFill>
                <a:effectLst/>
                <a:uLnTx/>
                <a:uFillTx/>
                <a:latin typeface="Arial" panose="020B0604020202020204"/>
                <a:ea typeface="+mn-ea"/>
                <a:cs typeface="+mn-cs"/>
              </a:rPr>
              <a:t>Podpořit lékaře, aby byli motivování zůstat v ČR, rozšířit kapacity zdravotnických škol. Nedostatek lékařů začíná být kritický.</a:t>
            </a:r>
          </a:p>
        </p:txBody>
      </p:sp>
      <p:cxnSp>
        <p:nvCxnSpPr>
          <p:cNvPr id="9" name="Straight Connector 8">
            <a:extLst>
              <a:ext uri="{FF2B5EF4-FFF2-40B4-BE49-F238E27FC236}">
                <a16:creationId xmlns="" xmlns:a16="http://schemas.microsoft.com/office/drawing/2014/main" id="{A83FBF65-0204-2F85-0864-CCF13AAA9BE5}"/>
              </a:ext>
            </a:extLst>
          </p:cNvPr>
          <p:cNvCxnSpPr>
            <a:cxnSpLocks/>
          </p:cNvCxnSpPr>
          <p:nvPr/>
        </p:nvCxnSpPr>
        <p:spPr>
          <a:xfrm>
            <a:off x="9408368" y="1621426"/>
            <a:ext cx="17642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12" name="Chart 11">
            <a:extLst>
              <a:ext uri="{FF2B5EF4-FFF2-40B4-BE49-F238E27FC236}">
                <a16:creationId xmlns="" xmlns:a16="http://schemas.microsoft.com/office/drawing/2014/main" id="{6F8786DC-6DAB-DBC0-16B8-ECBAF1572C85}"/>
              </a:ext>
            </a:extLst>
          </p:cNvPr>
          <p:cNvGraphicFramePr/>
          <p:nvPr/>
        </p:nvGraphicFramePr>
        <p:xfrm>
          <a:off x="386742" y="1238927"/>
          <a:ext cx="3296990" cy="1449193"/>
        </p:xfrm>
        <a:graphic>
          <a:graphicData uri="http://schemas.openxmlformats.org/drawingml/2006/chart">
            <c:chart xmlns:c="http://schemas.openxmlformats.org/drawingml/2006/chart" xmlns:r="http://schemas.openxmlformats.org/officeDocument/2006/relationships" r:id="rId3"/>
          </a:graphicData>
        </a:graphic>
      </p:graphicFrame>
      <p:pic>
        <p:nvPicPr>
          <p:cNvPr id="10" name="Grafický objekt 9" descr="Brk obrys">
            <a:extLst>
              <a:ext uri="{FF2B5EF4-FFF2-40B4-BE49-F238E27FC236}">
                <a16:creationId xmlns="" xmlns:a16="http://schemas.microsoft.com/office/drawing/2014/main" id="{A10171A9-6FF3-2B30-BF08-72C7ACC15E2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470679" y="4977172"/>
            <a:ext cx="349188" cy="349188"/>
          </a:xfrm>
          <a:prstGeom prst="rect">
            <a:avLst/>
          </a:prstGeom>
        </p:spPr>
      </p:pic>
      <p:cxnSp>
        <p:nvCxnSpPr>
          <p:cNvPr id="16" name="Straight Connector 13">
            <a:extLst>
              <a:ext uri="{FF2B5EF4-FFF2-40B4-BE49-F238E27FC236}">
                <a16:creationId xmlns="" xmlns:a16="http://schemas.microsoft.com/office/drawing/2014/main" id="{E86EE31F-92E6-3B74-8C29-E478E8FC615C}"/>
              </a:ext>
            </a:extLst>
          </p:cNvPr>
          <p:cNvCxnSpPr>
            <a:cxnSpLocks/>
          </p:cNvCxnSpPr>
          <p:nvPr/>
        </p:nvCxnSpPr>
        <p:spPr>
          <a:xfrm>
            <a:off x="515380" y="5291480"/>
            <a:ext cx="1944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 xmlns:a16="http://schemas.microsoft.com/office/drawing/2014/main" id="{6A203C1C-527B-7D68-FD45-2801A5B530F8}"/>
              </a:ext>
            </a:extLst>
          </p:cNvPr>
          <p:cNvSpPr txBox="1"/>
          <p:nvPr/>
        </p:nvSpPr>
        <p:spPr>
          <a:xfrm>
            <a:off x="513891" y="1268760"/>
            <a:ext cx="4718013" cy="43088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1100" b="1" i="0" u="none" strike="noStrike" kern="1200" cap="none" spc="0" normalizeH="0" baseline="0" noProof="0">
                <a:ln>
                  <a:noFill/>
                </a:ln>
                <a:solidFill>
                  <a:srgbClr val="000000"/>
                </a:solidFill>
                <a:effectLst/>
                <a:uLnTx/>
                <a:uFillTx/>
                <a:latin typeface="Arial" panose="020B0604020202020204"/>
                <a:ea typeface="+mn-ea"/>
                <a:cs typeface="+mn-cs"/>
              </a:rPr>
              <a:t>PODNIKATELÉ, KTEŘÍ </a:t>
            </a:r>
            <a:r>
              <a:rPr lang="cs-CZ" sz="1100" b="1">
                <a:solidFill>
                  <a:srgbClr val="000000"/>
                </a:solidFill>
                <a:latin typeface="Arial" panose="020B0604020202020204"/>
              </a:rPr>
              <a:t>DOKÁŽÍ DEFINOVAT STRATEGICKOU INVESTICI VE ZDRAVOTNICTVÍ A SOC. SLUŽBÁCH</a:t>
            </a:r>
            <a:endParaRPr kumimoji="0" lang="cs-CZ" sz="1100" b="1" i="0" u="none" strike="noStrike" kern="1200" cap="none" spc="0" normalizeH="0" baseline="0" noProof="0">
              <a:ln>
                <a:noFill/>
              </a:ln>
              <a:solidFill>
                <a:srgbClr val="000000"/>
              </a:solidFill>
              <a:effectLst/>
              <a:uLnTx/>
              <a:uFillTx/>
              <a:latin typeface="Arial" panose="020B0604020202020204"/>
              <a:ea typeface="+mn-ea"/>
              <a:cs typeface="+mn-cs"/>
            </a:endParaRPr>
          </a:p>
        </p:txBody>
      </p:sp>
      <p:cxnSp>
        <p:nvCxnSpPr>
          <p:cNvPr id="14" name="Straight Connector 13">
            <a:extLst>
              <a:ext uri="{FF2B5EF4-FFF2-40B4-BE49-F238E27FC236}">
                <a16:creationId xmlns="" xmlns:a16="http://schemas.microsoft.com/office/drawing/2014/main" id="{7D07616B-2DDF-63BB-3A9C-EE409308ED96}"/>
              </a:ext>
            </a:extLst>
          </p:cNvPr>
          <p:cNvCxnSpPr>
            <a:cxnSpLocks/>
          </p:cNvCxnSpPr>
          <p:nvPr/>
        </p:nvCxnSpPr>
        <p:spPr>
          <a:xfrm>
            <a:off x="513892" y="1700808"/>
            <a:ext cx="4176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Zástupný text 3">
            <a:extLst>
              <a:ext uri="{FF2B5EF4-FFF2-40B4-BE49-F238E27FC236}">
                <a16:creationId xmlns="" xmlns:a16="http://schemas.microsoft.com/office/drawing/2014/main" id="{28E1A562-2D0F-7E02-D628-EEAB0D448C24}"/>
              </a:ext>
            </a:extLst>
          </p:cNvPr>
          <p:cNvSpPr txBox="1">
            <a:spLocks/>
          </p:cNvSpPr>
          <p:nvPr/>
        </p:nvSpPr>
        <p:spPr>
          <a:xfrm>
            <a:off x="513891" y="6060921"/>
            <a:ext cx="10586475" cy="615553"/>
          </a:xfrm>
          <a:prstGeom prst="rect">
            <a:avLst/>
          </a:prstGeom>
        </p:spPr>
        <p:txBody>
          <a:bodyPr wrap="square" lIns="0" tIns="0" rIns="0" bIns="0" anchor="t" anchorCtr="0">
            <a:spAutoFit/>
          </a:bodyPr>
          <a:lstStyle>
            <a:lvl1pPr marL="0" indent="0" algn="l" defTabSz="914400" rtl="0" eaLnBrk="1" latinLnBrk="0" hangingPunct="1">
              <a:lnSpc>
                <a:spcPct val="100000"/>
              </a:lnSpc>
              <a:spcBef>
                <a:spcPts val="0"/>
              </a:spcBef>
              <a:buFont typeface="Arial" panose="020B0604020202020204" pitchFamily="34" charset="0"/>
              <a:buNone/>
              <a:defRPr sz="1000" i="1" kern="1200">
                <a:solidFill>
                  <a:schemeClr val="bg1">
                    <a:lumMod val="50000"/>
                  </a:schemeClr>
                </a:solidFill>
                <a:latin typeface="Arial" panose="020B0604020202020204" pitchFamily="34" charset="0"/>
                <a:ea typeface="+mn-ea"/>
                <a:cs typeface="Arial" pitchFamily="34" charset="0"/>
              </a:defRPr>
            </a:lvl1pPr>
            <a:lvl2pPr marL="457189" indent="0" algn="l" defTabSz="914400" rtl="0" eaLnBrk="1" latinLnBrk="0" hangingPunct="1">
              <a:lnSpc>
                <a:spcPct val="90000"/>
              </a:lnSpc>
              <a:spcBef>
                <a:spcPts val="500"/>
              </a:spcBef>
              <a:buFont typeface="Arial" panose="020B0604020202020204" pitchFamily="34" charset="0"/>
              <a:buNone/>
              <a:defRPr sz="1200" i="1" kern="1200">
                <a:solidFill>
                  <a:schemeClr val="bg1">
                    <a:lumMod val="6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Pozn.: Možnost výběru více odpovědí; Zobrazeny odpovědi se zastoupením vyšším než 5 %; Nevím = 18 %; Jiné = 10 %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Báze: n = 1267; n = 331, ti, kteří by dokázali vyjmenovat konkrétní strategické investice v oblasti zdravotnictví a sociálních služeb</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Otázka:</a:t>
            </a:r>
            <a:r>
              <a:rPr kumimoji="0" lang="pt-BR"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 </a:t>
            </a:r>
            <a:r>
              <a:rPr kumimoji="0" lang="cs-CZ"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Q8. Ve kterých z následujících oblastí byste dokázal/a definovat konkrétní a nejdůležitější strategické investice, které by stát měl realizovat?; Q8a. Jaké konkrétní strategické investice, jejichž provedení považujete za nejdůležitější, jsou potřeba v oblasti Zdravotnictví a sociální služby?</a:t>
            </a:r>
          </a:p>
        </p:txBody>
      </p:sp>
    </p:spTree>
    <p:extLst>
      <p:ext uri="{BB962C8B-B14F-4D97-AF65-F5344CB8AC3E}">
        <p14:creationId xmlns:p14="http://schemas.microsoft.com/office/powerpoint/2010/main" val="24867616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a:extLst>
              <a:ext uri="{FF2B5EF4-FFF2-40B4-BE49-F238E27FC236}">
                <a16:creationId xmlns="" xmlns:a16="http://schemas.microsoft.com/office/drawing/2014/main" id="{B2CB4991-DCB3-10D1-0F45-9F18F484425F}"/>
              </a:ext>
            </a:extLst>
          </p:cNvPr>
          <p:cNvGraphicFramePr/>
          <p:nvPr>
            <p:extLst>
              <p:ext uri="{D42A27DB-BD31-4B8C-83A1-F6EECF244321}">
                <p14:modId xmlns:p14="http://schemas.microsoft.com/office/powerpoint/2010/main" val="2801564677"/>
              </p:ext>
            </p:extLst>
          </p:nvPr>
        </p:nvGraphicFramePr>
        <p:xfrm>
          <a:off x="536765" y="2312876"/>
          <a:ext cx="8686031" cy="3789677"/>
        </p:xfrm>
        <a:graphic>
          <a:graphicData uri="http://schemas.openxmlformats.org/drawingml/2006/chart">
            <c:chart xmlns:c="http://schemas.openxmlformats.org/drawingml/2006/chart" xmlns:r="http://schemas.openxmlformats.org/officeDocument/2006/relationships" r:id="rId2"/>
          </a:graphicData>
        </a:graphic>
      </p:graphicFrame>
      <p:sp>
        <p:nvSpPr>
          <p:cNvPr id="17" name="Rectangle 4">
            <a:extLst>
              <a:ext uri="{FF2B5EF4-FFF2-40B4-BE49-F238E27FC236}">
                <a16:creationId xmlns="" xmlns:a16="http://schemas.microsoft.com/office/drawing/2014/main" id="{5174FDE3-6CB5-58B1-6ACF-B3B14FDD0A0E}"/>
              </a:ext>
            </a:extLst>
          </p:cNvPr>
          <p:cNvSpPr/>
          <p:nvPr/>
        </p:nvSpPr>
        <p:spPr>
          <a:xfrm>
            <a:off x="9330486" y="1386354"/>
            <a:ext cx="2736578" cy="3590818"/>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cs-CZ"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itle 6">
            <a:extLst>
              <a:ext uri="{FF2B5EF4-FFF2-40B4-BE49-F238E27FC236}">
                <a16:creationId xmlns="" xmlns:a16="http://schemas.microsoft.com/office/drawing/2014/main" id="{31482873-D1B0-87BD-230C-DC64E5CB74A2}"/>
              </a:ext>
            </a:extLst>
          </p:cNvPr>
          <p:cNvSpPr>
            <a:spLocks noGrp="1"/>
          </p:cNvSpPr>
          <p:nvPr>
            <p:ph type="title"/>
          </p:nvPr>
        </p:nvSpPr>
        <p:spPr/>
        <p:txBody>
          <a:bodyPr/>
          <a:lstStyle/>
          <a:p>
            <a:r>
              <a:rPr lang="cs-CZ">
                <a:latin typeface="Arial Black" panose="020B0A04020102020204" pitchFamily="34" charset="0"/>
              </a:rPr>
              <a:t>STRATEGICKÉ INVESTICE: EXPORT</a:t>
            </a:r>
          </a:p>
        </p:txBody>
      </p:sp>
      <p:sp>
        <p:nvSpPr>
          <p:cNvPr id="8" name="Text Placeholder 7">
            <a:extLst>
              <a:ext uri="{FF2B5EF4-FFF2-40B4-BE49-F238E27FC236}">
                <a16:creationId xmlns="" xmlns:a16="http://schemas.microsoft.com/office/drawing/2014/main" id="{938768A1-B2C9-C6E2-433D-E0BFC9C2E088}"/>
              </a:ext>
            </a:extLst>
          </p:cNvPr>
          <p:cNvSpPr>
            <a:spLocks noGrp="1"/>
          </p:cNvSpPr>
          <p:nvPr>
            <p:ph type="body" sz="quarter" idx="10"/>
          </p:nvPr>
        </p:nvSpPr>
        <p:spPr>
          <a:xfrm>
            <a:off x="119063" y="626028"/>
            <a:ext cx="12277637" cy="642385"/>
          </a:xfrm>
        </p:spPr>
        <p:txBody>
          <a:bodyPr/>
          <a:lstStyle/>
          <a:p>
            <a:r>
              <a:rPr lang="cs-CZ">
                <a:solidFill>
                  <a:schemeClr val="tx1"/>
                </a:solidFill>
              </a:rPr>
              <a:t>V oblasti exportu by dokázalo vyjmenovat konkrétní strategické investice 11 % podnikatelů. Více než čtvrtina z nich uvádí obecně podporu exportu. Mimo jiné jako strategické investice definují i dopravní infrastrukturu nebo podporu české značky.</a:t>
            </a:r>
          </a:p>
        </p:txBody>
      </p:sp>
      <p:sp>
        <p:nvSpPr>
          <p:cNvPr id="21" name="TextBox 20">
            <a:extLst>
              <a:ext uri="{FF2B5EF4-FFF2-40B4-BE49-F238E27FC236}">
                <a16:creationId xmlns="" xmlns:a16="http://schemas.microsoft.com/office/drawing/2014/main" id="{56B36CD6-9CED-7F8E-95DF-FCE94349E9AD}"/>
              </a:ext>
            </a:extLst>
          </p:cNvPr>
          <p:cNvSpPr txBox="1"/>
          <p:nvPr/>
        </p:nvSpPr>
        <p:spPr>
          <a:xfrm>
            <a:off x="521160" y="5049180"/>
            <a:ext cx="2946548" cy="26161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1100" b="1" i="0" u="none" strike="noStrike" kern="1200" cap="none" spc="0" normalizeH="0" baseline="0" noProof="0" dirty="0" smtClean="0">
                <a:ln>
                  <a:noFill/>
                </a:ln>
                <a:solidFill>
                  <a:srgbClr val="000000"/>
                </a:solidFill>
                <a:effectLst/>
                <a:uLnTx/>
                <a:uFillTx/>
                <a:latin typeface="Arial" panose="020B0604020202020204"/>
                <a:ea typeface="+mn-ea"/>
                <a:cs typeface="+mn-cs"/>
              </a:rPr>
              <a:t>KOMENTÁŘ PARTNERŮ</a:t>
            </a:r>
            <a:endParaRPr kumimoji="0" lang="cs-CZ" sz="11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3" name="TextBox 22">
            <a:extLst>
              <a:ext uri="{FF2B5EF4-FFF2-40B4-BE49-F238E27FC236}">
                <a16:creationId xmlns="" xmlns:a16="http://schemas.microsoft.com/office/drawing/2014/main" id="{1E60965B-CFF8-F45F-4062-9B6046A75210}"/>
              </a:ext>
            </a:extLst>
          </p:cNvPr>
          <p:cNvSpPr txBox="1"/>
          <p:nvPr/>
        </p:nvSpPr>
        <p:spPr>
          <a:xfrm>
            <a:off x="521160" y="5290973"/>
            <a:ext cx="11119978" cy="769441"/>
          </a:xfrm>
          <a:prstGeom prst="rect">
            <a:avLst/>
          </a:prstGeom>
          <a:noFill/>
        </p:spPr>
        <p:txBody>
          <a:bodyPr wrap="square" rtlCol="0">
            <a:spAutoFit/>
          </a:bodyPr>
          <a:lstStyle/>
          <a:p>
            <a:pPr marL="171450" marR="0" lvl="0" indent="-171450" algn="l" defTabSz="1219170" rtl="0" eaLnBrk="1" fontAlgn="auto" latinLnBrk="0" hangingPunct="1">
              <a:lnSpc>
                <a:spcPct val="100000"/>
              </a:lnSpc>
              <a:spcBef>
                <a:spcPts val="0"/>
              </a:spcBef>
              <a:spcAft>
                <a:spcPts val="0"/>
              </a:spcAft>
              <a:buClrTx/>
              <a:buSzTx/>
              <a:buFontTx/>
              <a:buChar char="-"/>
              <a:tabLst/>
              <a:defRPr/>
            </a:pPr>
            <a:r>
              <a:rPr kumimoji="0" lang="cs-CZ" sz="1100" b="0" i="0" u="none" strike="noStrike" kern="1200" cap="none" spc="0" normalizeH="0" baseline="0" noProof="0" dirty="0">
                <a:ln>
                  <a:noFill/>
                </a:ln>
                <a:solidFill>
                  <a:srgbClr val="000000"/>
                </a:solidFill>
                <a:effectLst/>
                <a:uLnTx/>
                <a:uFillTx/>
                <a:latin typeface="Arial" panose="020B0604020202020204"/>
                <a:ea typeface="+mn-ea"/>
                <a:cs typeface="+mn-cs"/>
              </a:rPr>
              <a:t>Česká republika je malou ekonomikou</a:t>
            </a:r>
            <a:r>
              <a:rPr lang="cs-CZ" sz="1100" dirty="0">
                <a:solidFill>
                  <a:srgbClr val="000000"/>
                </a:solidFill>
                <a:latin typeface="Arial" panose="020B0604020202020204"/>
              </a:rPr>
              <a:t> se silnou orientací na export. </a:t>
            </a:r>
            <a:r>
              <a:rPr lang="cs-CZ" sz="1100" dirty="0" smtClean="0">
                <a:solidFill>
                  <a:srgbClr val="000000"/>
                </a:solidFill>
                <a:latin typeface="Arial" panose="020B0604020202020204"/>
              </a:rPr>
              <a:t>Podpora </a:t>
            </a:r>
            <a:r>
              <a:rPr lang="cs-CZ" sz="1100" dirty="0">
                <a:solidFill>
                  <a:srgbClr val="000000"/>
                </a:solidFill>
                <a:latin typeface="Arial" panose="020B0604020202020204"/>
              </a:rPr>
              <a:t>exportu má tak potenciál se ve velké míře pozitivně propsat do hospodářského růstu. Zároveň je však český export poměrně málo diverzifikovaný, což ho činí náchylným k vnějším šokům. Dále se také ve velké míře jedná o subdodávky s nižší přidanou hodnotou. Oblastí pro zlepšení je řada. Výrazná část firem požaduje obecnou podporu exportu, která může zahrnovat i zefektivnění a kapitálové posílení státních finančních proexportních institucí. Efektivnímu pronikání na nové trhy napomáhají například i doprovodné podnikatelské obchodní mise, na jejichž realizaci se podílí také HK </a:t>
            </a:r>
            <a:r>
              <a:rPr lang="cs-CZ" sz="1100" dirty="0" smtClean="0">
                <a:solidFill>
                  <a:srgbClr val="000000"/>
                </a:solidFill>
                <a:latin typeface="Arial" panose="020B0604020202020204"/>
              </a:rPr>
              <a:t>ČR a SP ČR.</a:t>
            </a:r>
            <a:endParaRPr kumimoji="0" lang="cs-CZ" sz="11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 name="TextBox 5">
            <a:extLst>
              <a:ext uri="{FF2B5EF4-FFF2-40B4-BE49-F238E27FC236}">
                <a16:creationId xmlns="" xmlns:a16="http://schemas.microsoft.com/office/drawing/2014/main" id="{E3375F31-C6E0-7A06-7536-4EE4F866D182}"/>
              </a:ext>
            </a:extLst>
          </p:cNvPr>
          <p:cNvSpPr txBox="1"/>
          <p:nvPr/>
        </p:nvSpPr>
        <p:spPr>
          <a:xfrm>
            <a:off x="9358536" y="1376772"/>
            <a:ext cx="2714402" cy="34778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1100" b="1" i="0" u="none" strike="noStrike" kern="1200" cap="none" spc="0" normalizeH="0" baseline="0" noProof="0">
                <a:ln>
                  <a:noFill/>
                </a:ln>
                <a:solidFill>
                  <a:srgbClr val="000000"/>
                </a:solidFill>
                <a:effectLst/>
                <a:uLnTx/>
                <a:uFillTx/>
                <a:latin typeface="Arial" panose="020B0604020202020204"/>
                <a:ea typeface="+mn-ea"/>
                <a:cs typeface="+mn-cs"/>
              </a:rPr>
              <a:t>PŘÍKLADY ODPOVĚDÍ</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cs-CZ" sz="1100" b="1" i="0" u="none" strike="noStrike" kern="1200" cap="none" spc="0" normalizeH="0" baseline="0" noProof="0">
              <a:ln>
                <a:noFill/>
              </a:ln>
              <a:solidFill>
                <a:srgbClr val="FFA92F"/>
              </a:solidFill>
              <a:effectLst/>
              <a:uLnTx/>
              <a:uFillTx/>
              <a:latin typeface="Arial" panose="020B0604020202020204"/>
              <a:ea typeface="+mn-ea"/>
              <a:cs typeface="+mn-cs"/>
            </a:endParaRPr>
          </a:p>
          <a:p>
            <a:pPr marL="171450" marR="0" lvl="0" indent="-171450" algn="l" defTabSz="1219170" rtl="0" eaLnBrk="1" fontAlgn="auto" latinLnBrk="0" hangingPunct="1">
              <a:lnSpc>
                <a:spcPct val="100000"/>
              </a:lnSpc>
              <a:spcBef>
                <a:spcPts val="0"/>
              </a:spcBef>
              <a:spcAft>
                <a:spcPts val="0"/>
              </a:spcAft>
              <a:buClrTx/>
              <a:buSzTx/>
              <a:buFontTx/>
              <a:buChar char="-"/>
              <a:tabLst/>
              <a:defRPr/>
            </a:pPr>
            <a:r>
              <a:rPr kumimoji="0" lang="cs-CZ" sz="1100" b="0" i="1" u="none" strike="noStrike" kern="1200" cap="none" spc="0" normalizeH="0" baseline="0" noProof="0">
                <a:ln>
                  <a:noFill/>
                </a:ln>
                <a:solidFill>
                  <a:srgbClr val="000000"/>
                </a:solidFill>
                <a:effectLst/>
                <a:uLnTx/>
                <a:uFillTx/>
                <a:latin typeface="Arial" panose="020B0604020202020204"/>
                <a:ea typeface="+mn-ea"/>
                <a:cs typeface="+mn-cs"/>
              </a:rPr>
              <a:t>Podpora exportu a budování značek na rozvojových trzích, obnova Ukrajiny.</a:t>
            </a:r>
          </a:p>
          <a:p>
            <a:pPr marL="171450" marR="0" lvl="0" indent="-171450" algn="l" defTabSz="1219170" rtl="0" eaLnBrk="1" fontAlgn="auto" latinLnBrk="0" hangingPunct="1">
              <a:lnSpc>
                <a:spcPct val="100000"/>
              </a:lnSpc>
              <a:spcBef>
                <a:spcPts val="0"/>
              </a:spcBef>
              <a:spcAft>
                <a:spcPts val="0"/>
              </a:spcAft>
              <a:buClrTx/>
              <a:buSzTx/>
              <a:buFontTx/>
              <a:buChar char="-"/>
              <a:tabLst/>
              <a:defRPr/>
            </a:pPr>
            <a:r>
              <a:rPr kumimoji="0" lang="cs-CZ" sz="1100" b="0" i="1" u="none" strike="noStrike" kern="1200" cap="none" spc="0" normalizeH="0" baseline="0" noProof="0">
                <a:ln>
                  <a:noFill/>
                </a:ln>
                <a:solidFill>
                  <a:srgbClr val="000000"/>
                </a:solidFill>
                <a:effectLst/>
                <a:uLnTx/>
                <a:uFillTx/>
                <a:latin typeface="Arial" panose="020B0604020202020204"/>
                <a:ea typeface="+mn-ea"/>
                <a:cs typeface="+mn-cs"/>
              </a:rPr>
              <a:t>rychlené dobudování a zkvalitnění silniční a dálniční sítě.</a:t>
            </a:r>
          </a:p>
          <a:p>
            <a:pPr marL="171450" marR="0" lvl="0" indent="-171450" algn="l" defTabSz="1219170" rtl="0" eaLnBrk="1" fontAlgn="auto" latinLnBrk="0" hangingPunct="1">
              <a:lnSpc>
                <a:spcPct val="100000"/>
              </a:lnSpc>
              <a:spcBef>
                <a:spcPts val="0"/>
              </a:spcBef>
              <a:spcAft>
                <a:spcPts val="0"/>
              </a:spcAft>
              <a:buClrTx/>
              <a:buSzTx/>
              <a:buFontTx/>
              <a:buChar char="-"/>
              <a:tabLst/>
              <a:defRPr/>
            </a:pPr>
            <a:r>
              <a:rPr kumimoji="0" lang="cs-CZ" sz="1100" b="0" i="1" u="none" strike="noStrike" kern="1200" cap="none" spc="0" normalizeH="0" baseline="0" noProof="0">
                <a:ln>
                  <a:noFill/>
                </a:ln>
                <a:solidFill>
                  <a:srgbClr val="000000"/>
                </a:solidFill>
                <a:effectLst/>
                <a:uLnTx/>
                <a:uFillTx/>
                <a:latin typeface="Arial" panose="020B0604020202020204"/>
                <a:ea typeface="+mn-ea"/>
                <a:cs typeface="+mn-cs"/>
              </a:rPr>
              <a:t>Aktivní podpora exportu, dotace na zahraniční veletrhy, atd.</a:t>
            </a:r>
          </a:p>
          <a:p>
            <a:pPr marL="171450" marR="0" lvl="0" indent="-171450" algn="l" defTabSz="1219170" rtl="0" eaLnBrk="1" fontAlgn="auto" latinLnBrk="0" hangingPunct="1">
              <a:lnSpc>
                <a:spcPct val="100000"/>
              </a:lnSpc>
              <a:spcBef>
                <a:spcPts val="0"/>
              </a:spcBef>
              <a:spcAft>
                <a:spcPts val="0"/>
              </a:spcAft>
              <a:buClrTx/>
              <a:buSzTx/>
              <a:buFontTx/>
              <a:buChar char="-"/>
              <a:tabLst/>
              <a:defRPr/>
            </a:pPr>
            <a:r>
              <a:rPr kumimoji="0" lang="cs-CZ" sz="1100" b="0" i="1" u="none" strike="noStrike" kern="1200" cap="none" spc="0" normalizeH="0" baseline="0" noProof="0">
                <a:ln>
                  <a:noFill/>
                </a:ln>
                <a:solidFill>
                  <a:srgbClr val="000000"/>
                </a:solidFill>
                <a:effectLst/>
                <a:uLnTx/>
                <a:uFillTx/>
                <a:latin typeface="Arial" panose="020B0604020202020204"/>
                <a:ea typeface="+mn-ea"/>
                <a:cs typeface="+mn-cs"/>
              </a:rPr>
              <a:t>Podpora exportu českých výrobců mimo EU, vytvoření konkurenceschopných podmínek pro výrobců EU proti dodavatelům z Asie.</a:t>
            </a:r>
          </a:p>
          <a:p>
            <a:pPr marL="171450" marR="0" lvl="0" indent="-171450" algn="l" defTabSz="1219170" rtl="0" eaLnBrk="1" fontAlgn="auto" latinLnBrk="0" hangingPunct="1">
              <a:lnSpc>
                <a:spcPct val="100000"/>
              </a:lnSpc>
              <a:spcBef>
                <a:spcPts val="0"/>
              </a:spcBef>
              <a:spcAft>
                <a:spcPts val="0"/>
              </a:spcAft>
              <a:buClrTx/>
              <a:buSzTx/>
              <a:buFontTx/>
              <a:buChar char="-"/>
              <a:tabLst/>
              <a:defRPr/>
            </a:pPr>
            <a:r>
              <a:rPr kumimoji="0" lang="cs-CZ" sz="1100" b="0" i="1" u="none" strike="noStrike" kern="1200" cap="none" spc="0" normalizeH="0" baseline="0" noProof="0">
                <a:ln>
                  <a:noFill/>
                </a:ln>
                <a:solidFill>
                  <a:srgbClr val="000000"/>
                </a:solidFill>
                <a:effectLst/>
                <a:uLnTx/>
                <a:uFillTx/>
                <a:latin typeface="Arial" panose="020B0604020202020204"/>
                <a:ea typeface="+mn-ea"/>
                <a:cs typeface="+mn-cs"/>
              </a:rPr>
              <a:t>Vytvořit podmínky pro menší společnosti tak, aby mohly být konkurenceschopné na zahraničních trzích.</a:t>
            </a:r>
          </a:p>
          <a:p>
            <a:pPr marL="171450" marR="0" lvl="0" indent="-171450" algn="l" defTabSz="1219170" rtl="0" eaLnBrk="1" fontAlgn="auto" latinLnBrk="0" hangingPunct="1">
              <a:lnSpc>
                <a:spcPct val="100000"/>
              </a:lnSpc>
              <a:spcBef>
                <a:spcPts val="0"/>
              </a:spcBef>
              <a:spcAft>
                <a:spcPts val="0"/>
              </a:spcAft>
              <a:buClrTx/>
              <a:buSzTx/>
              <a:buFontTx/>
              <a:buChar char="-"/>
              <a:tabLst/>
              <a:defRPr/>
            </a:pPr>
            <a:r>
              <a:rPr kumimoji="0" lang="cs-CZ" sz="1100" b="0" i="1" u="none" strike="noStrike" kern="1200" cap="none" spc="0" normalizeH="0" baseline="0" noProof="0">
                <a:ln>
                  <a:noFill/>
                </a:ln>
                <a:solidFill>
                  <a:srgbClr val="000000"/>
                </a:solidFill>
                <a:effectLst/>
                <a:uLnTx/>
                <a:uFillTx/>
                <a:latin typeface="Arial" panose="020B0604020202020204"/>
                <a:ea typeface="+mn-ea"/>
                <a:cs typeface="+mn-cs"/>
              </a:rPr>
              <a:t>Spolupracovat s více zeměmi na exportu našich výrobků a potravin. Klidně i menší země.</a:t>
            </a:r>
          </a:p>
        </p:txBody>
      </p:sp>
      <p:cxnSp>
        <p:nvCxnSpPr>
          <p:cNvPr id="9" name="Straight Connector 8">
            <a:extLst>
              <a:ext uri="{FF2B5EF4-FFF2-40B4-BE49-F238E27FC236}">
                <a16:creationId xmlns="" xmlns:a16="http://schemas.microsoft.com/office/drawing/2014/main" id="{A83FBF65-0204-2F85-0864-CCF13AAA9BE5}"/>
              </a:ext>
            </a:extLst>
          </p:cNvPr>
          <p:cNvCxnSpPr>
            <a:cxnSpLocks/>
          </p:cNvCxnSpPr>
          <p:nvPr/>
        </p:nvCxnSpPr>
        <p:spPr>
          <a:xfrm>
            <a:off x="9408368" y="1621426"/>
            <a:ext cx="17642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12" name="Chart 11">
            <a:extLst>
              <a:ext uri="{FF2B5EF4-FFF2-40B4-BE49-F238E27FC236}">
                <a16:creationId xmlns="" xmlns:a16="http://schemas.microsoft.com/office/drawing/2014/main" id="{6F8786DC-6DAB-DBC0-16B8-ECBAF1572C85}"/>
              </a:ext>
            </a:extLst>
          </p:cNvPr>
          <p:cNvGraphicFramePr/>
          <p:nvPr>
            <p:extLst>
              <p:ext uri="{D42A27DB-BD31-4B8C-83A1-F6EECF244321}">
                <p14:modId xmlns:p14="http://schemas.microsoft.com/office/powerpoint/2010/main" val="2736478874"/>
              </p:ext>
            </p:extLst>
          </p:nvPr>
        </p:nvGraphicFramePr>
        <p:xfrm>
          <a:off x="386742" y="1238927"/>
          <a:ext cx="3296990" cy="1449193"/>
        </p:xfrm>
        <a:graphic>
          <a:graphicData uri="http://schemas.openxmlformats.org/drawingml/2006/chart">
            <c:chart xmlns:c="http://schemas.openxmlformats.org/drawingml/2006/chart" xmlns:r="http://schemas.openxmlformats.org/officeDocument/2006/relationships" r:id="rId3"/>
          </a:graphicData>
        </a:graphic>
      </p:graphicFrame>
      <p:pic>
        <p:nvPicPr>
          <p:cNvPr id="10" name="Grafický objekt 9" descr="Brk obrys">
            <a:extLst>
              <a:ext uri="{FF2B5EF4-FFF2-40B4-BE49-F238E27FC236}">
                <a16:creationId xmlns="" xmlns:a16="http://schemas.microsoft.com/office/drawing/2014/main" id="{282F1D31-F012-CB06-6CF1-447E43896B8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474985" y="4961602"/>
            <a:ext cx="349188" cy="349188"/>
          </a:xfrm>
          <a:prstGeom prst="rect">
            <a:avLst/>
          </a:prstGeom>
        </p:spPr>
      </p:pic>
      <p:cxnSp>
        <p:nvCxnSpPr>
          <p:cNvPr id="16" name="Straight Connector 13">
            <a:extLst>
              <a:ext uri="{FF2B5EF4-FFF2-40B4-BE49-F238E27FC236}">
                <a16:creationId xmlns="" xmlns:a16="http://schemas.microsoft.com/office/drawing/2014/main" id="{E7469217-9BC6-FEFD-330C-0A22CA8ACFAD}"/>
              </a:ext>
            </a:extLst>
          </p:cNvPr>
          <p:cNvCxnSpPr>
            <a:cxnSpLocks/>
          </p:cNvCxnSpPr>
          <p:nvPr/>
        </p:nvCxnSpPr>
        <p:spPr>
          <a:xfrm>
            <a:off x="515380" y="5291480"/>
            <a:ext cx="1944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 xmlns:a16="http://schemas.microsoft.com/office/drawing/2014/main" id="{A3A188DA-E78D-203A-8862-212ACABC075E}"/>
              </a:ext>
            </a:extLst>
          </p:cNvPr>
          <p:cNvSpPr txBox="1"/>
          <p:nvPr/>
        </p:nvSpPr>
        <p:spPr>
          <a:xfrm>
            <a:off x="513891" y="1268760"/>
            <a:ext cx="3768081" cy="43088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1100" b="1" i="0" u="none" strike="noStrike" kern="1200" cap="none" spc="0" normalizeH="0" baseline="0" noProof="0">
                <a:ln>
                  <a:noFill/>
                </a:ln>
                <a:solidFill>
                  <a:srgbClr val="000000"/>
                </a:solidFill>
                <a:effectLst/>
                <a:uLnTx/>
                <a:uFillTx/>
                <a:latin typeface="Arial" panose="020B0604020202020204"/>
                <a:ea typeface="+mn-ea"/>
                <a:cs typeface="+mn-cs"/>
              </a:rPr>
              <a:t>PODNIKATELÉ, KTEŘÍ </a:t>
            </a:r>
            <a:r>
              <a:rPr lang="cs-CZ" sz="1100" b="1">
                <a:solidFill>
                  <a:srgbClr val="000000"/>
                </a:solidFill>
                <a:latin typeface="Arial" panose="020B0604020202020204"/>
              </a:rPr>
              <a:t>DOKÁŽÍ DEFINOVAT STRATEGICKOU INVESTICI V EXPORTU</a:t>
            </a:r>
            <a:endParaRPr kumimoji="0" lang="cs-CZ" sz="1100" b="1" i="0" u="none" strike="noStrike" kern="1200" cap="none" spc="0" normalizeH="0" baseline="0" noProof="0">
              <a:ln>
                <a:noFill/>
              </a:ln>
              <a:solidFill>
                <a:srgbClr val="000000"/>
              </a:solidFill>
              <a:effectLst/>
              <a:uLnTx/>
              <a:uFillTx/>
              <a:latin typeface="Arial" panose="020B0604020202020204"/>
              <a:ea typeface="+mn-ea"/>
              <a:cs typeface="+mn-cs"/>
            </a:endParaRPr>
          </a:p>
        </p:txBody>
      </p:sp>
      <p:cxnSp>
        <p:nvCxnSpPr>
          <p:cNvPr id="18" name="Straight Connector 17">
            <a:extLst>
              <a:ext uri="{FF2B5EF4-FFF2-40B4-BE49-F238E27FC236}">
                <a16:creationId xmlns="" xmlns:a16="http://schemas.microsoft.com/office/drawing/2014/main" id="{2BFB3915-E068-F087-E00A-84B6D9348EB8}"/>
              </a:ext>
            </a:extLst>
          </p:cNvPr>
          <p:cNvCxnSpPr>
            <a:cxnSpLocks/>
          </p:cNvCxnSpPr>
          <p:nvPr/>
        </p:nvCxnSpPr>
        <p:spPr>
          <a:xfrm>
            <a:off x="513892" y="1700808"/>
            <a:ext cx="3060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3" name="Zástupný text 3">
            <a:extLst>
              <a:ext uri="{FF2B5EF4-FFF2-40B4-BE49-F238E27FC236}">
                <a16:creationId xmlns="" xmlns:a16="http://schemas.microsoft.com/office/drawing/2014/main" id="{A26D8092-29CC-FE94-DD37-E18F05C35F27}"/>
              </a:ext>
            </a:extLst>
          </p:cNvPr>
          <p:cNvSpPr txBox="1">
            <a:spLocks/>
          </p:cNvSpPr>
          <p:nvPr/>
        </p:nvSpPr>
        <p:spPr>
          <a:xfrm>
            <a:off x="513891" y="6060414"/>
            <a:ext cx="10586475" cy="615553"/>
          </a:xfrm>
          <a:prstGeom prst="rect">
            <a:avLst/>
          </a:prstGeom>
        </p:spPr>
        <p:txBody>
          <a:bodyPr wrap="square" lIns="0" tIns="0" rIns="0" bIns="0" anchor="t" anchorCtr="0">
            <a:spAutoFit/>
          </a:bodyPr>
          <a:lstStyle>
            <a:lvl1pPr marL="0" indent="0" algn="l" defTabSz="914400" rtl="0" eaLnBrk="1" latinLnBrk="0" hangingPunct="1">
              <a:lnSpc>
                <a:spcPct val="100000"/>
              </a:lnSpc>
              <a:spcBef>
                <a:spcPts val="0"/>
              </a:spcBef>
              <a:buFont typeface="Arial" panose="020B0604020202020204" pitchFamily="34" charset="0"/>
              <a:buNone/>
              <a:defRPr sz="1000" i="1" kern="1200">
                <a:solidFill>
                  <a:schemeClr val="bg1">
                    <a:lumMod val="50000"/>
                  </a:schemeClr>
                </a:solidFill>
                <a:latin typeface="Arial" panose="020B0604020202020204" pitchFamily="34" charset="0"/>
                <a:ea typeface="+mn-ea"/>
                <a:cs typeface="Arial" pitchFamily="34" charset="0"/>
              </a:defRPr>
            </a:lvl1pPr>
            <a:lvl2pPr marL="457189" indent="0" algn="l" defTabSz="914400" rtl="0" eaLnBrk="1" latinLnBrk="0" hangingPunct="1">
              <a:lnSpc>
                <a:spcPct val="90000"/>
              </a:lnSpc>
              <a:spcBef>
                <a:spcPts val="500"/>
              </a:spcBef>
              <a:buFont typeface="Arial" panose="020B0604020202020204" pitchFamily="34" charset="0"/>
              <a:buNone/>
              <a:defRPr sz="1200" i="1" kern="1200">
                <a:solidFill>
                  <a:schemeClr val="bg1">
                    <a:lumMod val="6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Pozn.: Možnost výběru více odpovědí; Zobrazeny odpovědi se zastoupením vyšším než 5 %; Nevím = 29 %; Jiné = 10 %; Vše = 1 %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Báze: n = 1267; n = 138, ti, kteří by dokázali vyjmenovat konkrétní strategické investice v oblasti exportu</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Otázka:</a:t>
            </a:r>
            <a:r>
              <a:rPr kumimoji="0" lang="pt-BR"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 </a:t>
            </a:r>
            <a:r>
              <a:rPr kumimoji="0" lang="cs-CZ"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Q8. Ve kterých z následujících oblastí byste dokázal/a definovat konkrétní a nejdůležitější strategické investice, které by stát měl realizovat?; Q8a. Jaké konkrétní strategické investice, jejichž provedení považujete za nejdůležitější, jsou potřeba v oblasti Export?</a:t>
            </a:r>
          </a:p>
        </p:txBody>
      </p:sp>
    </p:spTree>
    <p:extLst>
      <p:ext uri="{BB962C8B-B14F-4D97-AF65-F5344CB8AC3E}">
        <p14:creationId xmlns:p14="http://schemas.microsoft.com/office/powerpoint/2010/main" val="8022640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3">
            <a:extLst>
              <a:ext uri="{FF2B5EF4-FFF2-40B4-BE49-F238E27FC236}">
                <a16:creationId xmlns="" xmlns:a16="http://schemas.microsoft.com/office/drawing/2014/main" id="{D47C8A4C-9B3E-149C-AAA1-719AC54D8E75}"/>
              </a:ext>
            </a:extLst>
          </p:cNvPr>
          <p:cNvGraphicFramePr/>
          <p:nvPr>
            <p:extLst>
              <p:ext uri="{D42A27DB-BD31-4B8C-83A1-F6EECF244321}">
                <p14:modId xmlns:p14="http://schemas.microsoft.com/office/powerpoint/2010/main" val="3743039178"/>
              </p:ext>
            </p:extLst>
          </p:nvPr>
        </p:nvGraphicFramePr>
        <p:xfrm>
          <a:off x="536765" y="2312876"/>
          <a:ext cx="8686031" cy="3789677"/>
        </p:xfrm>
        <a:graphic>
          <a:graphicData uri="http://schemas.openxmlformats.org/drawingml/2006/chart">
            <c:chart xmlns:c="http://schemas.openxmlformats.org/drawingml/2006/chart" xmlns:r="http://schemas.openxmlformats.org/officeDocument/2006/relationships" r:id="rId2"/>
          </a:graphicData>
        </a:graphic>
      </p:graphicFrame>
      <p:sp>
        <p:nvSpPr>
          <p:cNvPr id="19" name="Rectangle 4">
            <a:extLst>
              <a:ext uri="{FF2B5EF4-FFF2-40B4-BE49-F238E27FC236}">
                <a16:creationId xmlns="" xmlns:a16="http://schemas.microsoft.com/office/drawing/2014/main" id="{F79BFBEA-E807-F7D6-5F3E-0A9444724823}"/>
              </a:ext>
            </a:extLst>
          </p:cNvPr>
          <p:cNvSpPr/>
          <p:nvPr/>
        </p:nvSpPr>
        <p:spPr>
          <a:xfrm>
            <a:off x="9330486" y="1386354"/>
            <a:ext cx="2736578" cy="3590818"/>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cs-CZ"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itle 6">
            <a:extLst>
              <a:ext uri="{FF2B5EF4-FFF2-40B4-BE49-F238E27FC236}">
                <a16:creationId xmlns="" xmlns:a16="http://schemas.microsoft.com/office/drawing/2014/main" id="{31482873-D1B0-87BD-230C-DC64E5CB74A2}"/>
              </a:ext>
            </a:extLst>
          </p:cNvPr>
          <p:cNvSpPr>
            <a:spLocks noGrp="1"/>
          </p:cNvSpPr>
          <p:nvPr>
            <p:ph type="title"/>
          </p:nvPr>
        </p:nvSpPr>
        <p:spPr/>
        <p:txBody>
          <a:bodyPr/>
          <a:lstStyle/>
          <a:p>
            <a:r>
              <a:rPr lang="cs-CZ">
                <a:latin typeface="Arial Black" panose="020B0A04020102020204" pitchFamily="34" charset="0"/>
              </a:rPr>
              <a:t>STRATEGICKÉ INVESTICE: TĚŽBA SUROVIN</a:t>
            </a:r>
          </a:p>
        </p:txBody>
      </p:sp>
      <p:sp>
        <p:nvSpPr>
          <p:cNvPr id="8" name="Text Placeholder 7">
            <a:extLst>
              <a:ext uri="{FF2B5EF4-FFF2-40B4-BE49-F238E27FC236}">
                <a16:creationId xmlns="" xmlns:a16="http://schemas.microsoft.com/office/drawing/2014/main" id="{938768A1-B2C9-C6E2-433D-E0BFC9C2E088}"/>
              </a:ext>
            </a:extLst>
          </p:cNvPr>
          <p:cNvSpPr>
            <a:spLocks noGrp="1"/>
          </p:cNvSpPr>
          <p:nvPr>
            <p:ph type="body" sz="quarter" idx="10"/>
          </p:nvPr>
        </p:nvSpPr>
        <p:spPr/>
        <p:txBody>
          <a:bodyPr/>
          <a:lstStyle/>
          <a:p>
            <a:r>
              <a:rPr lang="cs-CZ">
                <a:solidFill>
                  <a:schemeClr val="tx1"/>
                </a:solidFill>
              </a:rPr>
              <a:t>V oblasti těžby surovin se vyzná 10 % podnikatelů, z nichž čtvrtina definuje jako konkrétní a nejdůležitější investici těžbu lithia. Dále zmiňují také obnovu, povolování a soběstačnost v těžbě a těžbu různých surovin.</a:t>
            </a:r>
          </a:p>
        </p:txBody>
      </p:sp>
      <p:sp>
        <p:nvSpPr>
          <p:cNvPr id="21" name="TextBox 20">
            <a:extLst>
              <a:ext uri="{FF2B5EF4-FFF2-40B4-BE49-F238E27FC236}">
                <a16:creationId xmlns="" xmlns:a16="http://schemas.microsoft.com/office/drawing/2014/main" id="{56B36CD6-9CED-7F8E-95DF-FCE94349E9AD}"/>
              </a:ext>
            </a:extLst>
          </p:cNvPr>
          <p:cNvSpPr txBox="1"/>
          <p:nvPr/>
        </p:nvSpPr>
        <p:spPr>
          <a:xfrm>
            <a:off x="521160" y="5049180"/>
            <a:ext cx="2946548" cy="26161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1100" b="1" i="0" u="none" strike="noStrike" kern="1200" cap="none" spc="0" normalizeH="0" baseline="0" noProof="0" dirty="0" smtClean="0">
                <a:ln>
                  <a:noFill/>
                </a:ln>
                <a:solidFill>
                  <a:srgbClr val="000000"/>
                </a:solidFill>
                <a:effectLst/>
                <a:uLnTx/>
                <a:uFillTx/>
                <a:latin typeface="Arial" panose="020B0604020202020204"/>
                <a:ea typeface="+mn-ea"/>
                <a:cs typeface="+mn-cs"/>
              </a:rPr>
              <a:t>KOMENTÁŘ PARTNERŮ</a:t>
            </a:r>
            <a:endParaRPr kumimoji="0" lang="cs-CZ" sz="11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3" name="TextBox 22">
            <a:extLst>
              <a:ext uri="{FF2B5EF4-FFF2-40B4-BE49-F238E27FC236}">
                <a16:creationId xmlns="" xmlns:a16="http://schemas.microsoft.com/office/drawing/2014/main" id="{1E60965B-CFF8-F45F-4062-9B6046A75210}"/>
              </a:ext>
            </a:extLst>
          </p:cNvPr>
          <p:cNvSpPr txBox="1"/>
          <p:nvPr/>
        </p:nvSpPr>
        <p:spPr>
          <a:xfrm>
            <a:off x="521160" y="5281319"/>
            <a:ext cx="11119978" cy="769441"/>
          </a:xfrm>
          <a:prstGeom prst="rect">
            <a:avLst/>
          </a:prstGeom>
          <a:noFill/>
        </p:spPr>
        <p:txBody>
          <a:bodyPr wrap="square" rtlCol="0">
            <a:spAutoFit/>
          </a:bodyPr>
          <a:lstStyle/>
          <a:p>
            <a:pPr marL="171450" lvl="0" indent="-171450">
              <a:buFontTx/>
              <a:buChar char="-"/>
              <a:defRPr/>
            </a:pPr>
            <a:r>
              <a:rPr lang="cs-CZ" sz="1100">
                <a:solidFill>
                  <a:srgbClr val="000000"/>
                </a:solidFill>
                <a:latin typeface="Arial" panose="020B0604020202020204"/>
              </a:rPr>
              <a:t>Světové trendy rozšiřování </a:t>
            </a:r>
            <a:r>
              <a:rPr lang="cs-CZ" sz="1100" err="1">
                <a:solidFill>
                  <a:srgbClr val="000000"/>
                </a:solidFill>
                <a:latin typeface="Arial" panose="020B0604020202020204"/>
              </a:rPr>
              <a:t>elektromobility</a:t>
            </a:r>
            <a:r>
              <a:rPr lang="cs-CZ" sz="1100">
                <a:solidFill>
                  <a:srgbClr val="000000"/>
                </a:solidFill>
                <a:latin typeface="Arial" panose="020B0604020202020204"/>
              </a:rPr>
              <a:t> a obnovitelných zdrojů energie budou zvyšovat poptávku po lithiu. Těžba lithia se tak stává pro Českou republiku nejen příležitostí ekonomického rozvoje, ale také dílčím příspěvkem k surovinové bezpečnosti Evropské unie. Firmy jsou zřejmě z médií informovány ponejvíce právě o příležitosti, které </a:t>
            </a:r>
            <a:r>
              <a:rPr lang="cs-CZ" sz="1100">
                <a:solidFill>
                  <a:srgbClr val="000000"/>
                </a:solidFill>
              </a:rPr>
              <a:t>přináší lithium, </a:t>
            </a:r>
            <a:r>
              <a:rPr lang="cs-CZ" sz="1100">
                <a:solidFill>
                  <a:srgbClr val="000000"/>
                </a:solidFill>
                <a:latin typeface="Arial" panose="020B0604020202020204"/>
              </a:rPr>
              <a:t>proto jeho těžbu označily jako nejdůležitější strategickou investici v oblasti těžby surovin. Druhou pomyslnou příčku obsadila obnova těžby a zvýšení limitů pro uhlí, zřejmě z obav, že by příliš rychlý odchod od jeho využívání mohl snížit dostupnost energií, a vytvářet tak riziko pro stabilitu českého hospodářství.</a:t>
            </a:r>
            <a:endParaRPr kumimoji="0" lang="cs-CZ" sz="11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TextBox 5">
            <a:extLst>
              <a:ext uri="{FF2B5EF4-FFF2-40B4-BE49-F238E27FC236}">
                <a16:creationId xmlns="" xmlns:a16="http://schemas.microsoft.com/office/drawing/2014/main" id="{E3375F31-C6E0-7A06-7536-4EE4F866D182}"/>
              </a:ext>
            </a:extLst>
          </p:cNvPr>
          <p:cNvSpPr txBox="1"/>
          <p:nvPr/>
        </p:nvSpPr>
        <p:spPr>
          <a:xfrm>
            <a:off x="9358536" y="1376772"/>
            <a:ext cx="2578662" cy="3308598"/>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1100" b="1" i="0" u="none" strike="noStrike" kern="1200" cap="none" spc="0" normalizeH="0" baseline="0" noProof="0">
                <a:ln>
                  <a:noFill/>
                </a:ln>
                <a:solidFill>
                  <a:srgbClr val="000000"/>
                </a:solidFill>
                <a:effectLst/>
                <a:uLnTx/>
                <a:uFillTx/>
                <a:latin typeface="Arial" panose="020B0604020202020204"/>
                <a:ea typeface="+mn-ea"/>
                <a:cs typeface="+mn-cs"/>
              </a:rPr>
              <a:t>PŘÍKLADY ODPOVĚDÍ</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cs-CZ" sz="1100" b="1" i="0" u="none" strike="noStrike" kern="1200" cap="none" spc="0" normalizeH="0" baseline="0" noProof="0">
              <a:ln>
                <a:noFill/>
              </a:ln>
              <a:solidFill>
                <a:srgbClr val="FFA92F"/>
              </a:solidFill>
              <a:effectLst/>
              <a:uLnTx/>
              <a:uFillTx/>
              <a:latin typeface="Arial" panose="020B0604020202020204"/>
              <a:ea typeface="+mn-ea"/>
              <a:cs typeface="+mn-cs"/>
            </a:endParaRPr>
          </a:p>
          <a:p>
            <a:pPr marL="171450" marR="0" lvl="0" indent="-171450" algn="l" defTabSz="1219170" rtl="0" eaLnBrk="1" fontAlgn="auto" latinLnBrk="0" hangingPunct="1">
              <a:lnSpc>
                <a:spcPct val="100000"/>
              </a:lnSpc>
              <a:spcBef>
                <a:spcPts val="0"/>
              </a:spcBef>
              <a:spcAft>
                <a:spcPts val="0"/>
              </a:spcAft>
              <a:buClrTx/>
              <a:buSzTx/>
              <a:buFontTx/>
              <a:buChar char="-"/>
              <a:tabLst/>
              <a:defRPr/>
            </a:pPr>
            <a:r>
              <a:rPr kumimoji="0" lang="cs-CZ" sz="1100" b="0" i="1" u="none" strike="noStrike" kern="1200" cap="none" spc="0" normalizeH="0" baseline="0" noProof="0">
                <a:ln>
                  <a:noFill/>
                </a:ln>
                <a:solidFill>
                  <a:srgbClr val="000000"/>
                </a:solidFill>
                <a:effectLst/>
                <a:uLnTx/>
                <a:uFillTx/>
                <a:latin typeface="Arial" panose="020B0604020202020204"/>
                <a:ea typeface="+mn-ea"/>
                <a:cs typeface="+mn-cs"/>
              </a:rPr>
              <a:t>Přesto, že nepodporuji elektrické šílenství, ve světě se to zcela jistě průběžně alespoň částečně rozšíří a naše naleziště lithia může být pro nás cenným artiklem.</a:t>
            </a:r>
          </a:p>
          <a:p>
            <a:pPr marL="171450" marR="0" lvl="0" indent="-171450" algn="l" defTabSz="1219170" rtl="0" eaLnBrk="1" fontAlgn="auto" latinLnBrk="0" hangingPunct="1">
              <a:lnSpc>
                <a:spcPct val="100000"/>
              </a:lnSpc>
              <a:spcBef>
                <a:spcPts val="0"/>
              </a:spcBef>
              <a:spcAft>
                <a:spcPts val="0"/>
              </a:spcAft>
              <a:buClrTx/>
              <a:buSzTx/>
              <a:buFontTx/>
              <a:buChar char="-"/>
              <a:tabLst/>
              <a:defRPr/>
            </a:pPr>
            <a:r>
              <a:rPr kumimoji="0" lang="cs-CZ" sz="1100" b="0" i="1" u="none" strike="noStrike" kern="1200" cap="none" spc="0" normalizeH="0" baseline="0" noProof="0">
                <a:ln>
                  <a:noFill/>
                </a:ln>
                <a:solidFill>
                  <a:srgbClr val="000000"/>
                </a:solidFill>
                <a:effectLst/>
                <a:uLnTx/>
                <a:uFillTx/>
                <a:latin typeface="Arial" panose="020B0604020202020204"/>
                <a:ea typeface="+mn-ea"/>
                <a:cs typeface="+mn-cs"/>
              </a:rPr>
              <a:t>Obnovit těžbu černého uhlí (do doby, než bude náš energetický  mix dostatečně vyztužen novými kapacitami jaderných elektráren), </a:t>
            </a:r>
            <a:br>
              <a:rPr kumimoji="0" lang="cs-CZ" sz="1100" b="0" i="1" u="none" strike="noStrike" kern="1200" cap="none" spc="0" normalizeH="0" baseline="0" noProof="0">
                <a:ln>
                  <a:noFill/>
                </a:ln>
                <a:solidFill>
                  <a:srgbClr val="000000"/>
                </a:solidFill>
                <a:effectLst/>
                <a:uLnTx/>
                <a:uFillTx/>
                <a:latin typeface="Arial" panose="020B0604020202020204"/>
                <a:ea typeface="+mn-ea"/>
                <a:cs typeface="+mn-cs"/>
              </a:rPr>
            </a:br>
            <a:r>
              <a:rPr kumimoji="0" lang="cs-CZ" sz="1100" b="0" i="1" u="none" strike="noStrike" kern="1200" cap="none" spc="0" normalizeH="0" baseline="0" noProof="0">
                <a:ln>
                  <a:noFill/>
                </a:ln>
                <a:solidFill>
                  <a:srgbClr val="000000"/>
                </a:solidFill>
                <a:effectLst/>
                <a:uLnTx/>
                <a:uFillTx/>
                <a:latin typeface="Arial" panose="020B0604020202020204"/>
                <a:ea typeface="+mn-ea"/>
                <a:cs typeface="+mn-cs"/>
              </a:rPr>
              <a:t>a omezit tím dovoz uhlí z opačné strany zeměkoule. Dobře prozkoumat a prověřit efektivitu možné těžby lithia v ČR.</a:t>
            </a:r>
          </a:p>
          <a:p>
            <a:pPr marL="171450" marR="0" lvl="0" indent="-171450" algn="l" defTabSz="1219170" rtl="0" eaLnBrk="1" fontAlgn="auto" latinLnBrk="0" hangingPunct="1">
              <a:lnSpc>
                <a:spcPct val="100000"/>
              </a:lnSpc>
              <a:spcBef>
                <a:spcPts val="0"/>
              </a:spcBef>
              <a:spcAft>
                <a:spcPts val="0"/>
              </a:spcAft>
              <a:buClrTx/>
              <a:buSzTx/>
              <a:buFontTx/>
              <a:buChar char="-"/>
              <a:tabLst/>
              <a:defRPr/>
            </a:pPr>
            <a:r>
              <a:rPr kumimoji="0" lang="cs-CZ" sz="1100" b="0" i="1" u="none" strike="noStrike" kern="1200" cap="none" spc="0" normalizeH="0" baseline="0" noProof="0">
                <a:ln>
                  <a:noFill/>
                </a:ln>
                <a:solidFill>
                  <a:srgbClr val="000000"/>
                </a:solidFill>
                <a:effectLst/>
                <a:uLnTx/>
                <a:uFillTx/>
                <a:latin typeface="Arial" panose="020B0604020202020204"/>
                <a:ea typeface="+mn-ea"/>
                <a:cs typeface="+mn-cs"/>
              </a:rPr>
              <a:t>Soběstačnost v těžbě důležitých nerostných surovin, podporování využití v ČR, omezit export některých surovin např. dřeva.</a:t>
            </a:r>
            <a:endParaRPr kumimoji="0" lang="cs-CZ" sz="1100" b="1" i="0" u="none" strike="noStrike" kern="1200" cap="none" spc="0" normalizeH="0" baseline="0" noProof="0">
              <a:ln>
                <a:noFill/>
              </a:ln>
              <a:solidFill>
                <a:srgbClr val="FFA92F"/>
              </a:solidFill>
              <a:effectLst/>
              <a:uLnTx/>
              <a:uFillTx/>
              <a:latin typeface="Arial" panose="020B0604020202020204"/>
              <a:ea typeface="+mn-ea"/>
              <a:cs typeface="+mn-cs"/>
            </a:endParaRPr>
          </a:p>
        </p:txBody>
      </p:sp>
      <p:cxnSp>
        <p:nvCxnSpPr>
          <p:cNvPr id="9" name="Straight Connector 8">
            <a:extLst>
              <a:ext uri="{FF2B5EF4-FFF2-40B4-BE49-F238E27FC236}">
                <a16:creationId xmlns="" xmlns:a16="http://schemas.microsoft.com/office/drawing/2014/main" id="{A83FBF65-0204-2F85-0864-CCF13AAA9BE5}"/>
              </a:ext>
            </a:extLst>
          </p:cNvPr>
          <p:cNvCxnSpPr>
            <a:cxnSpLocks/>
          </p:cNvCxnSpPr>
          <p:nvPr/>
        </p:nvCxnSpPr>
        <p:spPr>
          <a:xfrm>
            <a:off x="9408368" y="1621426"/>
            <a:ext cx="17642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12" name="Chart 11">
            <a:extLst>
              <a:ext uri="{FF2B5EF4-FFF2-40B4-BE49-F238E27FC236}">
                <a16:creationId xmlns="" xmlns:a16="http://schemas.microsoft.com/office/drawing/2014/main" id="{6F8786DC-6DAB-DBC0-16B8-ECBAF1572C85}"/>
              </a:ext>
            </a:extLst>
          </p:cNvPr>
          <p:cNvGraphicFramePr/>
          <p:nvPr>
            <p:extLst>
              <p:ext uri="{D42A27DB-BD31-4B8C-83A1-F6EECF244321}">
                <p14:modId xmlns:p14="http://schemas.microsoft.com/office/powerpoint/2010/main" val="4201136786"/>
              </p:ext>
            </p:extLst>
          </p:nvPr>
        </p:nvGraphicFramePr>
        <p:xfrm>
          <a:off x="386742" y="1238927"/>
          <a:ext cx="3296990" cy="1449193"/>
        </p:xfrm>
        <a:graphic>
          <a:graphicData uri="http://schemas.openxmlformats.org/drawingml/2006/chart">
            <c:chart xmlns:c="http://schemas.openxmlformats.org/drawingml/2006/chart" xmlns:r="http://schemas.openxmlformats.org/officeDocument/2006/relationships" r:id="rId3"/>
          </a:graphicData>
        </a:graphic>
      </p:graphicFrame>
      <p:pic>
        <p:nvPicPr>
          <p:cNvPr id="10" name="Grafický objekt 9" descr="Brk obrys">
            <a:extLst>
              <a:ext uri="{FF2B5EF4-FFF2-40B4-BE49-F238E27FC236}">
                <a16:creationId xmlns="" xmlns:a16="http://schemas.microsoft.com/office/drawing/2014/main" id="{500EF86A-6E1B-83ED-C66F-116EF6DCD33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459380" y="4961602"/>
            <a:ext cx="349188" cy="349188"/>
          </a:xfrm>
          <a:prstGeom prst="rect">
            <a:avLst/>
          </a:prstGeom>
        </p:spPr>
      </p:pic>
      <p:cxnSp>
        <p:nvCxnSpPr>
          <p:cNvPr id="18" name="Straight Connector 13">
            <a:extLst>
              <a:ext uri="{FF2B5EF4-FFF2-40B4-BE49-F238E27FC236}">
                <a16:creationId xmlns="" xmlns:a16="http://schemas.microsoft.com/office/drawing/2014/main" id="{12D09792-0371-B2EE-131A-57FE1EF26D4B}"/>
              </a:ext>
            </a:extLst>
          </p:cNvPr>
          <p:cNvCxnSpPr>
            <a:cxnSpLocks/>
          </p:cNvCxnSpPr>
          <p:nvPr/>
        </p:nvCxnSpPr>
        <p:spPr>
          <a:xfrm>
            <a:off x="515380" y="5291480"/>
            <a:ext cx="1944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 xmlns:a16="http://schemas.microsoft.com/office/drawing/2014/main" id="{7F0BEAF1-943C-91D0-3968-19CF5B6C7CCB}"/>
              </a:ext>
            </a:extLst>
          </p:cNvPr>
          <p:cNvSpPr txBox="1"/>
          <p:nvPr/>
        </p:nvSpPr>
        <p:spPr>
          <a:xfrm>
            <a:off x="513891" y="1268760"/>
            <a:ext cx="3768081" cy="43088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1100" b="1" i="0" u="none" strike="noStrike" kern="1200" cap="none" spc="0" normalizeH="0" baseline="0" noProof="0">
                <a:ln>
                  <a:noFill/>
                </a:ln>
                <a:solidFill>
                  <a:srgbClr val="000000"/>
                </a:solidFill>
                <a:effectLst/>
                <a:uLnTx/>
                <a:uFillTx/>
                <a:latin typeface="Arial" panose="020B0604020202020204"/>
                <a:ea typeface="+mn-ea"/>
                <a:cs typeface="+mn-cs"/>
              </a:rPr>
              <a:t>PODNIKATELÉ, KTEŘÍ </a:t>
            </a:r>
            <a:r>
              <a:rPr lang="cs-CZ" sz="1100" b="1">
                <a:solidFill>
                  <a:srgbClr val="000000"/>
                </a:solidFill>
                <a:latin typeface="Arial" panose="020B0604020202020204"/>
              </a:rPr>
              <a:t>DOKÁŽÍ DEFINOVAT STRATEGICKOU INVESTICI V TĚŽBĚ</a:t>
            </a:r>
            <a:endParaRPr kumimoji="0" lang="cs-CZ" sz="1100" b="1" i="0" u="none" strike="noStrike" kern="1200" cap="none" spc="0" normalizeH="0" baseline="0" noProof="0">
              <a:ln>
                <a:noFill/>
              </a:ln>
              <a:solidFill>
                <a:srgbClr val="000000"/>
              </a:solidFill>
              <a:effectLst/>
              <a:uLnTx/>
              <a:uFillTx/>
              <a:latin typeface="Arial" panose="020B0604020202020204"/>
              <a:ea typeface="+mn-ea"/>
              <a:cs typeface="+mn-cs"/>
            </a:endParaRPr>
          </a:p>
        </p:txBody>
      </p:sp>
      <p:cxnSp>
        <p:nvCxnSpPr>
          <p:cNvPr id="11" name="Straight Connector 10">
            <a:extLst>
              <a:ext uri="{FF2B5EF4-FFF2-40B4-BE49-F238E27FC236}">
                <a16:creationId xmlns="" xmlns:a16="http://schemas.microsoft.com/office/drawing/2014/main" id="{A5032491-8F6E-7E42-67A2-19692D2E04B1}"/>
              </a:ext>
            </a:extLst>
          </p:cNvPr>
          <p:cNvCxnSpPr>
            <a:cxnSpLocks/>
          </p:cNvCxnSpPr>
          <p:nvPr/>
        </p:nvCxnSpPr>
        <p:spPr>
          <a:xfrm>
            <a:off x="513892" y="1700808"/>
            <a:ext cx="3060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3" name="Zástupný text 3">
            <a:extLst>
              <a:ext uri="{FF2B5EF4-FFF2-40B4-BE49-F238E27FC236}">
                <a16:creationId xmlns="" xmlns:a16="http://schemas.microsoft.com/office/drawing/2014/main" id="{F4D267D7-4FF0-CB5C-06C2-16B650230DF0}"/>
              </a:ext>
            </a:extLst>
          </p:cNvPr>
          <p:cNvSpPr txBox="1">
            <a:spLocks/>
          </p:cNvSpPr>
          <p:nvPr/>
        </p:nvSpPr>
        <p:spPr>
          <a:xfrm>
            <a:off x="521160" y="6060921"/>
            <a:ext cx="10586475" cy="615553"/>
          </a:xfrm>
          <a:prstGeom prst="rect">
            <a:avLst/>
          </a:prstGeom>
        </p:spPr>
        <p:txBody>
          <a:bodyPr wrap="square" lIns="0" tIns="0" rIns="0" bIns="0" anchor="t" anchorCtr="0">
            <a:spAutoFit/>
          </a:bodyPr>
          <a:lstStyle>
            <a:lvl1pPr marL="0" indent="0" algn="l" defTabSz="914400" rtl="0" eaLnBrk="1" latinLnBrk="0" hangingPunct="1">
              <a:lnSpc>
                <a:spcPct val="100000"/>
              </a:lnSpc>
              <a:spcBef>
                <a:spcPts val="0"/>
              </a:spcBef>
              <a:buFont typeface="Arial" panose="020B0604020202020204" pitchFamily="34" charset="0"/>
              <a:buNone/>
              <a:defRPr sz="1000" i="1" kern="1200">
                <a:solidFill>
                  <a:schemeClr val="bg1">
                    <a:lumMod val="50000"/>
                  </a:schemeClr>
                </a:solidFill>
                <a:latin typeface="Arial" panose="020B0604020202020204" pitchFamily="34" charset="0"/>
                <a:ea typeface="+mn-ea"/>
                <a:cs typeface="Arial" pitchFamily="34" charset="0"/>
              </a:defRPr>
            </a:lvl1pPr>
            <a:lvl2pPr marL="457189" indent="0" algn="l" defTabSz="914400" rtl="0" eaLnBrk="1" latinLnBrk="0" hangingPunct="1">
              <a:lnSpc>
                <a:spcPct val="90000"/>
              </a:lnSpc>
              <a:spcBef>
                <a:spcPts val="500"/>
              </a:spcBef>
              <a:buFont typeface="Arial" panose="020B0604020202020204" pitchFamily="34" charset="0"/>
              <a:buNone/>
              <a:defRPr sz="1200" i="1" kern="1200">
                <a:solidFill>
                  <a:schemeClr val="bg1">
                    <a:lumMod val="6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Pozn.: Možnost výběru více odpovědí; Zobrazeny odpovědi se zastoupením vyšším než 5 %; Nevím = 22 %; Jiné = 14 %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Báze: n = 1267; n = 130, ti, kteří by dokázali vyjmenovat konkrétní strategické investice v oblasti těžby surovin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Otázka:</a:t>
            </a:r>
            <a:r>
              <a:rPr kumimoji="0" lang="pt-BR"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 </a:t>
            </a:r>
            <a:r>
              <a:rPr kumimoji="0" lang="cs-CZ"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Q8. Ve kterých z následujících oblastí byste dokázal/a definovat konkrétní a nejdůležitější strategické investice, které by stát měl realizovat?; Q8a. Jaké konkrétní strategické investice, jejichž provedení považujete za nejdůležitější, jsou potřeba v oblasti Těžba surovin?</a:t>
            </a:r>
          </a:p>
        </p:txBody>
      </p:sp>
    </p:spTree>
    <p:extLst>
      <p:ext uri="{BB962C8B-B14F-4D97-AF65-F5344CB8AC3E}">
        <p14:creationId xmlns:p14="http://schemas.microsoft.com/office/powerpoint/2010/main" val="19529170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100000">
              <a:schemeClr val="accent1"/>
            </a:gs>
            <a:gs pos="100000">
              <a:schemeClr val="bg2">
                <a:alpha val="50455"/>
              </a:schemeClr>
            </a:gs>
          </a:gsLst>
          <a:path path="circle">
            <a:fillToRect l="100000" t="100000"/>
          </a:path>
        </a:gra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 xmlns:a16="http://schemas.microsoft.com/office/drawing/2014/main" id="{6D1E8ADC-E81D-0B0F-AE4B-57EE10CCB6E2}"/>
              </a:ext>
            </a:extLst>
          </p:cNvPr>
          <p:cNvSpPr>
            <a:spLocks noGrp="1"/>
          </p:cNvSpPr>
          <p:nvPr>
            <p:ph type="body" idx="14"/>
          </p:nvPr>
        </p:nvSpPr>
        <p:spPr>
          <a:xfrm>
            <a:off x="443371" y="459718"/>
            <a:ext cx="8402757" cy="1323439"/>
          </a:xfrm>
        </p:spPr>
        <p:txBody>
          <a:bodyPr/>
          <a:lstStyle/>
          <a:p>
            <a:r>
              <a:rPr lang="cs-CZ"/>
              <a:t>ČESKO BEZ STRATEGICKÝCH INVESTIC</a:t>
            </a:r>
          </a:p>
        </p:txBody>
      </p:sp>
    </p:spTree>
    <p:extLst>
      <p:ext uri="{BB962C8B-B14F-4D97-AF65-F5344CB8AC3E}">
        <p14:creationId xmlns:p14="http://schemas.microsoft.com/office/powerpoint/2010/main" val="31008688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31482873-D1B0-87BD-230C-DC64E5CB74A2}"/>
              </a:ext>
            </a:extLst>
          </p:cNvPr>
          <p:cNvSpPr>
            <a:spLocks noGrp="1"/>
          </p:cNvSpPr>
          <p:nvPr>
            <p:ph type="title"/>
          </p:nvPr>
        </p:nvSpPr>
        <p:spPr/>
        <p:txBody>
          <a:bodyPr/>
          <a:lstStyle/>
          <a:p>
            <a:r>
              <a:rPr lang="cs-CZ">
                <a:latin typeface="Arial Black" panose="020B0A04020102020204" pitchFamily="34" charset="0"/>
              </a:rPr>
              <a:t>VÝHLED FIREM BEZ REALIZACE STRATEGICKÝCH INVESTIC</a:t>
            </a:r>
          </a:p>
        </p:txBody>
      </p:sp>
      <p:sp>
        <p:nvSpPr>
          <p:cNvPr id="8" name="Text Placeholder 7">
            <a:extLst>
              <a:ext uri="{FF2B5EF4-FFF2-40B4-BE49-F238E27FC236}">
                <a16:creationId xmlns="" xmlns:a16="http://schemas.microsoft.com/office/drawing/2014/main" id="{938768A1-B2C9-C6E2-433D-E0BFC9C2E088}"/>
              </a:ext>
            </a:extLst>
          </p:cNvPr>
          <p:cNvSpPr>
            <a:spLocks noGrp="1"/>
          </p:cNvSpPr>
          <p:nvPr>
            <p:ph type="body" sz="quarter" idx="10"/>
          </p:nvPr>
        </p:nvSpPr>
        <p:spPr/>
        <p:txBody>
          <a:bodyPr/>
          <a:lstStyle/>
          <a:p>
            <a:r>
              <a:rPr lang="cs-CZ">
                <a:solidFill>
                  <a:schemeClr val="tx1"/>
                </a:solidFill>
              </a:rPr>
              <a:t>Větší firmy budou mít častěji problém, pokud nebudou realizovány strategické investice. Naopak nejmenší firmy častěji uvádí, že nepocítí žádné větší změny a budou bez větších změn pokračovat v podnikání. Přibližně 5 % firem poté uvažuje, že v případě nerealizace strategických investic svoji činnost přesune mimo ČR.</a:t>
            </a:r>
          </a:p>
        </p:txBody>
      </p:sp>
      <p:sp>
        <p:nvSpPr>
          <p:cNvPr id="31" name="Zástupný text 3">
            <a:extLst>
              <a:ext uri="{FF2B5EF4-FFF2-40B4-BE49-F238E27FC236}">
                <a16:creationId xmlns="" xmlns:a16="http://schemas.microsoft.com/office/drawing/2014/main" id="{A3630E0F-272C-773B-481C-C718EEBBECBC}"/>
              </a:ext>
            </a:extLst>
          </p:cNvPr>
          <p:cNvSpPr txBox="1">
            <a:spLocks/>
          </p:cNvSpPr>
          <p:nvPr/>
        </p:nvSpPr>
        <p:spPr>
          <a:xfrm>
            <a:off x="521160" y="6030920"/>
            <a:ext cx="10586475" cy="461665"/>
          </a:xfrm>
          <a:prstGeom prst="rect">
            <a:avLst/>
          </a:prstGeom>
        </p:spPr>
        <p:txBody>
          <a:bodyPr wrap="square" lIns="0" tIns="0" rIns="0" bIns="0" anchor="t" anchorCtr="0">
            <a:spAutoFit/>
          </a:bodyPr>
          <a:lstStyle>
            <a:lvl1pPr marL="0" indent="0" algn="l" defTabSz="914400" rtl="0" eaLnBrk="1" latinLnBrk="0" hangingPunct="1">
              <a:lnSpc>
                <a:spcPct val="100000"/>
              </a:lnSpc>
              <a:spcBef>
                <a:spcPts val="0"/>
              </a:spcBef>
              <a:buFont typeface="Arial" panose="020B0604020202020204" pitchFamily="34" charset="0"/>
              <a:buNone/>
              <a:defRPr sz="1000" i="1" kern="1200">
                <a:solidFill>
                  <a:schemeClr val="bg1">
                    <a:lumMod val="50000"/>
                  </a:schemeClr>
                </a:solidFill>
                <a:latin typeface="Arial" panose="020B0604020202020204" pitchFamily="34" charset="0"/>
                <a:ea typeface="+mn-ea"/>
                <a:cs typeface="Arial" pitchFamily="34" charset="0"/>
              </a:defRPr>
            </a:lvl1pPr>
            <a:lvl2pPr marL="457189" indent="0" algn="l" defTabSz="914400" rtl="0" eaLnBrk="1" latinLnBrk="0" hangingPunct="1">
              <a:lnSpc>
                <a:spcPct val="90000"/>
              </a:lnSpc>
              <a:spcBef>
                <a:spcPts val="500"/>
              </a:spcBef>
              <a:buFont typeface="Arial" panose="020B0604020202020204" pitchFamily="34" charset="0"/>
              <a:buNone/>
              <a:defRPr sz="1200" i="1" kern="1200">
                <a:solidFill>
                  <a:schemeClr val="bg1">
                    <a:lumMod val="6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kumimoji="0" lang="cs-CZ" sz="1000" b="0" i="1"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cs typeface="Arial" pitchFamily="34" charset="0"/>
              </a:rPr>
              <a:t>Pozn.: Otevřená otázka</a:t>
            </a:r>
          </a:p>
          <a:p>
            <a:pPr>
              <a:defRPr/>
            </a:pPr>
            <a:r>
              <a:rPr kumimoji="0" lang="cs-CZ" sz="1000" b="0" i="1"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cs typeface="Arial" pitchFamily="34" charset="0"/>
              </a:rPr>
              <a:t>Báze: n = 1267; Nevím/jiné = 6 %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0" i="1"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cs typeface="Arial" pitchFamily="34" charset="0"/>
              </a:rPr>
              <a:t>Otázka:</a:t>
            </a:r>
            <a:r>
              <a:rPr kumimoji="0" lang="pt-BR" sz="1000" b="0" i="1"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cs typeface="Arial" pitchFamily="34" charset="0"/>
              </a:rPr>
              <a:t> </a:t>
            </a:r>
            <a:r>
              <a:rPr kumimoji="0" lang="cs-CZ" sz="1000" b="0" i="1"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cs typeface="Arial" pitchFamily="34" charset="0"/>
              </a:rPr>
              <a:t>Q9. Co z následujícího platí s ohledem na Vaši firmu, pokud stát nebude realizovat strategické investice?</a:t>
            </a:r>
          </a:p>
        </p:txBody>
      </p:sp>
      <p:sp>
        <p:nvSpPr>
          <p:cNvPr id="21" name="TextBox 20">
            <a:extLst>
              <a:ext uri="{FF2B5EF4-FFF2-40B4-BE49-F238E27FC236}">
                <a16:creationId xmlns="" xmlns:a16="http://schemas.microsoft.com/office/drawing/2014/main" id="{56B36CD6-9CED-7F8E-95DF-FCE94349E9AD}"/>
              </a:ext>
            </a:extLst>
          </p:cNvPr>
          <p:cNvSpPr txBox="1"/>
          <p:nvPr/>
        </p:nvSpPr>
        <p:spPr>
          <a:xfrm>
            <a:off x="521160" y="5049180"/>
            <a:ext cx="2946548" cy="261610"/>
          </a:xfrm>
          <a:prstGeom prst="rect">
            <a:avLst/>
          </a:prstGeom>
          <a:noFill/>
        </p:spPr>
        <p:txBody>
          <a:bodyPr wrap="square" rtlCol="0">
            <a:spAutoFit/>
          </a:bodyPr>
          <a:lstStyle/>
          <a:p>
            <a:r>
              <a:rPr lang="cs-CZ" sz="1100" b="1" dirty="0" smtClean="0"/>
              <a:t>KOMENTÁŘ PARTNERŮ</a:t>
            </a:r>
            <a:endParaRPr lang="cs-CZ" sz="1100" b="1" dirty="0"/>
          </a:p>
        </p:txBody>
      </p:sp>
      <p:sp>
        <p:nvSpPr>
          <p:cNvPr id="23" name="TextBox 22">
            <a:extLst>
              <a:ext uri="{FF2B5EF4-FFF2-40B4-BE49-F238E27FC236}">
                <a16:creationId xmlns="" xmlns:a16="http://schemas.microsoft.com/office/drawing/2014/main" id="{1E60965B-CFF8-F45F-4062-9B6046A75210}"/>
              </a:ext>
            </a:extLst>
          </p:cNvPr>
          <p:cNvSpPr txBox="1"/>
          <p:nvPr/>
        </p:nvSpPr>
        <p:spPr>
          <a:xfrm>
            <a:off x="521160" y="5281319"/>
            <a:ext cx="11119978" cy="600164"/>
          </a:xfrm>
          <a:prstGeom prst="rect">
            <a:avLst/>
          </a:prstGeom>
          <a:noFill/>
        </p:spPr>
        <p:txBody>
          <a:bodyPr wrap="square" rtlCol="0">
            <a:spAutoFit/>
          </a:bodyPr>
          <a:lstStyle/>
          <a:p>
            <a:pPr marL="171450" marR="0" lvl="0" indent="-171450" algn="l" defTabSz="1219170" rtl="0" eaLnBrk="1" fontAlgn="auto" latinLnBrk="0" hangingPunct="1">
              <a:lnSpc>
                <a:spcPct val="100000"/>
              </a:lnSpc>
              <a:spcBef>
                <a:spcPts val="0"/>
              </a:spcBef>
              <a:spcAft>
                <a:spcPts val="0"/>
              </a:spcAft>
              <a:buClrTx/>
              <a:buSzTx/>
              <a:buFontTx/>
              <a:buChar char="-"/>
              <a:tabLst/>
              <a:defRPr/>
            </a:pPr>
            <a:r>
              <a:rPr lang="cs-CZ" sz="1100" dirty="0">
                <a:solidFill>
                  <a:srgbClr val="000000"/>
                </a:solidFill>
                <a:latin typeface="Arial" panose="020B0604020202020204"/>
              </a:rPr>
              <a:t>Navzdory náročné situaci posledních tří let jsou české firmy v dobrém stavu a jejich velká část (zejména živnostníků) věří, že bude schopna pokračovat ve své podnikatelské činnosti. Nadpoloviční většina (</a:t>
            </a:r>
            <a:r>
              <a:rPr lang="cs-CZ" sz="1100" dirty="0" smtClean="0">
                <a:solidFill>
                  <a:srgbClr val="000000"/>
                </a:solidFill>
                <a:latin typeface="Arial" panose="020B0604020202020204"/>
              </a:rPr>
              <a:t>52 </a:t>
            </a:r>
            <a:r>
              <a:rPr lang="cs-CZ" sz="1100" dirty="0">
                <a:solidFill>
                  <a:srgbClr val="000000"/>
                </a:solidFill>
                <a:latin typeface="Arial" panose="020B0604020202020204"/>
              </a:rPr>
              <a:t>%) firem však vnímá, že by na ně absence investic měla negativní dopad - od redukce podnikatelských aktivit, přes zpomalení růstu až po přesun podnikání do zahraničí, anebo dokonce by uzavřely svůj byznys. Dopad na českou ekonomiku by tak mohl být kritický.</a:t>
            </a:r>
            <a:endParaRPr kumimoji="0" lang="cs-CZ" sz="11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aphicFrame>
        <p:nvGraphicFramePr>
          <p:cNvPr id="4" name="Chart 3">
            <a:extLst>
              <a:ext uri="{FF2B5EF4-FFF2-40B4-BE49-F238E27FC236}">
                <a16:creationId xmlns="" xmlns:a16="http://schemas.microsoft.com/office/drawing/2014/main" id="{9F30C752-99EC-FFF0-BBFD-018C58525732}"/>
              </a:ext>
            </a:extLst>
          </p:cNvPr>
          <p:cNvGraphicFramePr/>
          <p:nvPr>
            <p:extLst>
              <p:ext uri="{D42A27DB-BD31-4B8C-83A1-F6EECF244321}">
                <p14:modId xmlns:p14="http://schemas.microsoft.com/office/powerpoint/2010/main" val="3098450936"/>
              </p:ext>
            </p:extLst>
          </p:nvPr>
        </p:nvGraphicFramePr>
        <p:xfrm>
          <a:off x="0" y="1547210"/>
          <a:ext cx="9876420" cy="3501968"/>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 xmlns:a16="http://schemas.microsoft.com/office/drawing/2014/main" id="{B3DBA6E2-C2E0-AB53-9F49-2B8BABA1F01A}"/>
              </a:ext>
            </a:extLst>
          </p:cNvPr>
          <p:cNvSpPr/>
          <p:nvPr/>
        </p:nvSpPr>
        <p:spPr>
          <a:xfrm>
            <a:off x="9876938" y="1447482"/>
            <a:ext cx="2196000" cy="3817721"/>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Box 5">
            <a:extLst>
              <a:ext uri="{FF2B5EF4-FFF2-40B4-BE49-F238E27FC236}">
                <a16:creationId xmlns="" xmlns:a16="http://schemas.microsoft.com/office/drawing/2014/main" id="{419D3981-6818-E40E-8AEF-F29ABB65A99E}"/>
              </a:ext>
            </a:extLst>
          </p:cNvPr>
          <p:cNvSpPr txBox="1"/>
          <p:nvPr/>
        </p:nvSpPr>
        <p:spPr>
          <a:xfrm>
            <a:off x="9876419" y="1592796"/>
            <a:ext cx="2127243" cy="3477875"/>
          </a:xfrm>
          <a:prstGeom prst="rect">
            <a:avLst/>
          </a:prstGeom>
          <a:noFill/>
        </p:spPr>
        <p:txBody>
          <a:bodyPr wrap="square" rtlCol="0">
            <a:spAutoFit/>
          </a:bodyPr>
          <a:lstStyle/>
          <a:p>
            <a:r>
              <a:rPr lang="cs-CZ" sz="1100" b="1"/>
              <a:t>SEGMENTY FIREM</a:t>
            </a:r>
          </a:p>
          <a:p>
            <a:endParaRPr lang="cs-CZ" sz="1100" b="1">
              <a:solidFill>
                <a:srgbClr val="FFA92F"/>
              </a:solidFill>
            </a:endParaRPr>
          </a:p>
          <a:p>
            <a:pPr marL="171450" indent="-171450">
              <a:buFontTx/>
              <a:buChar char="-"/>
            </a:pPr>
            <a:r>
              <a:rPr lang="cs-CZ" sz="1100"/>
              <a:t>Neuskutečnění strategických investic nejvíce zasáhne Středočeský kraj, kde čtvrtina firem uvádí, že bude muset zredukovat aktivity. </a:t>
            </a:r>
            <a:endParaRPr lang="cs-CZ" sz="1100" b="1">
              <a:solidFill>
                <a:srgbClr val="FFA92F"/>
              </a:solidFill>
            </a:endParaRPr>
          </a:p>
          <a:p>
            <a:pPr marL="171450" indent="-171450">
              <a:buFontTx/>
              <a:buChar char="-"/>
            </a:pPr>
            <a:endParaRPr lang="cs-CZ" sz="1100" b="1">
              <a:solidFill>
                <a:srgbClr val="FFA92F"/>
              </a:solidFill>
            </a:endParaRPr>
          </a:p>
          <a:p>
            <a:pPr marL="171450" indent="-171450">
              <a:buFontTx/>
              <a:buChar char="-"/>
            </a:pPr>
            <a:r>
              <a:rPr lang="cs-CZ" sz="1100"/>
              <a:t>Zpomalení růstu častěji vidí jako možnost firmy ve stavebnictví, dopravě a infrastruktuře, strojírenství a v ostatních zpracovatelských průmyslech.</a:t>
            </a:r>
          </a:p>
          <a:p>
            <a:pPr marL="171450" indent="-171450">
              <a:buFontTx/>
              <a:buChar char="-"/>
            </a:pPr>
            <a:endParaRPr lang="cs-CZ" sz="1100"/>
          </a:p>
          <a:p>
            <a:pPr marL="171450" indent="-171450">
              <a:buFontTx/>
              <a:buChar char="-"/>
            </a:pPr>
            <a:r>
              <a:rPr lang="cs-CZ" sz="1100"/>
              <a:t>Naopak jistěji se cítí „měkčí“ odvětví jako jsou služby, obchod a cestovní ruch.</a:t>
            </a:r>
          </a:p>
        </p:txBody>
      </p:sp>
      <p:cxnSp>
        <p:nvCxnSpPr>
          <p:cNvPr id="9" name="Straight Connector 8">
            <a:extLst>
              <a:ext uri="{FF2B5EF4-FFF2-40B4-BE49-F238E27FC236}">
                <a16:creationId xmlns="" xmlns:a16="http://schemas.microsoft.com/office/drawing/2014/main" id="{38DD7AAC-D352-1364-6B44-33B629B96252}"/>
              </a:ext>
            </a:extLst>
          </p:cNvPr>
          <p:cNvCxnSpPr>
            <a:cxnSpLocks/>
          </p:cNvCxnSpPr>
          <p:nvPr/>
        </p:nvCxnSpPr>
        <p:spPr>
          <a:xfrm>
            <a:off x="9876938" y="1844824"/>
            <a:ext cx="17642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2" name="Table 2">
            <a:extLst>
              <a:ext uri="{FF2B5EF4-FFF2-40B4-BE49-F238E27FC236}">
                <a16:creationId xmlns="" xmlns:a16="http://schemas.microsoft.com/office/drawing/2014/main" id="{4DB49CBB-5B94-C985-CAC8-4DB7746AED76}"/>
              </a:ext>
            </a:extLst>
          </p:cNvPr>
          <p:cNvGraphicFramePr>
            <a:graphicFrameLocks noGrp="1"/>
          </p:cNvGraphicFramePr>
          <p:nvPr>
            <p:extLst>
              <p:ext uri="{D42A27DB-BD31-4B8C-83A1-F6EECF244321}">
                <p14:modId xmlns:p14="http://schemas.microsoft.com/office/powerpoint/2010/main" val="4125529440"/>
              </p:ext>
            </p:extLst>
          </p:nvPr>
        </p:nvGraphicFramePr>
        <p:xfrm>
          <a:off x="119062" y="3859515"/>
          <a:ext cx="9757356" cy="649605"/>
        </p:xfrm>
        <a:graphic>
          <a:graphicData uri="http://schemas.openxmlformats.org/drawingml/2006/table">
            <a:tbl>
              <a:tblPr bandRow="1">
                <a:tableStyleId>{5C22544A-7EE6-4342-B048-85BDC9FD1C3A}</a:tableStyleId>
              </a:tblPr>
              <a:tblGrid>
                <a:gridCol w="1626226">
                  <a:extLst>
                    <a:ext uri="{9D8B030D-6E8A-4147-A177-3AD203B41FA5}">
                      <a16:colId xmlns="" xmlns:a16="http://schemas.microsoft.com/office/drawing/2014/main" val="2162814710"/>
                    </a:ext>
                  </a:extLst>
                </a:gridCol>
                <a:gridCol w="1626226">
                  <a:extLst>
                    <a:ext uri="{9D8B030D-6E8A-4147-A177-3AD203B41FA5}">
                      <a16:colId xmlns="" xmlns:a16="http://schemas.microsoft.com/office/drawing/2014/main" val="2269009094"/>
                    </a:ext>
                  </a:extLst>
                </a:gridCol>
                <a:gridCol w="1626226">
                  <a:extLst>
                    <a:ext uri="{9D8B030D-6E8A-4147-A177-3AD203B41FA5}">
                      <a16:colId xmlns="" xmlns:a16="http://schemas.microsoft.com/office/drawing/2014/main" val="4222083983"/>
                    </a:ext>
                  </a:extLst>
                </a:gridCol>
                <a:gridCol w="1626226">
                  <a:extLst>
                    <a:ext uri="{9D8B030D-6E8A-4147-A177-3AD203B41FA5}">
                      <a16:colId xmlns="" xmlns:a16="http://schemas.microsoft.com/office/drawing/2014/main" val="3238966011"/>
                    </a:ext>
                  </a:extLst>
                </a:gridCol>
                <a:gridCol w="1626226">
                  <a:extLst>
                    <a:ext uri="{9D8B030D-6E8A-4147-A177-3AD203B41FA5}">
                      <a16:colId xmlns="" xmlns:a16="http://schemas.microsoft.com/office/drawing/2014/main" val="325090509"/>
                    </a:ext>
                  </a:extLst>
                </a:gridCol>
                <a:gridCol w="1626226">
                  <a:extLst>
                    <a:ext uri="{9D8B030D-6E8A-4147-A177-3AD203B41FA5}">
                      <a16:colId xmlns="" xmlns:a16="http://schemas.microsoft.com/office/drawing/2014/main" val="1207170795"/>
                    </a:ext>
                  </a:extLst>
                </a:gridCol>
              </a:tblGrid>
              <a:tr h="370840">
                <a:tc>
                  <a:txBody>
                    <a:bodyPr/>
                    <a:lstStyle/>
                    <a:p>
                      <a:pPr algn="ctr" fontAlgn="ctr"/>
                      <a:r>
                        <a:rPr lang="cs-CZ" sz="1050" b="0" i="0" u="none" strike="noStrike">
                          <a:solidFill>
                            <a:srgbClr val="000000"/>
                          </a:solidFill>
                          <a:effectLst/>
                          <a:latin typeface="+mn-lt"/>
                        </a:rPr>
                        <a:t>Budeme </a:t>
                      </a:r>
                      <a:r>
                        <a:rPr lang="cs-CZ" sz="1050" b="1" i="0" u="none" strike="noStrike">
                          <a:solidFill>
                            <a:srgbClr val="000000"/>
                          </a:solidFill>
                          <a:effectLst/>
                          <a:latin typeface="+mn-lt"/>
                        </a:rPr>
                        <a:t>pokračovat</a:t>
                      </a:r>
                      <a:r>
                        <a:rPr lang="cs-CZ" sz="1050" b="0" i="0" u="none" strike="noStrike">
                          <a:solidFill>
                            <a:srgbClr val="000000"/>
                          </a:solidFill>
                          <a:effectLst/>
                          <a:latin typeface="+mn-lt"/>
                        </a:rPr>
                        <a:t> v ČR ve své podnikatelské činnosti </a:t>
                      </a:r>
                      <a:r>
                        <a:rPr lang="cs-CZ" sz="1050" b="1" i="0" u="none" strike="noStrike">
                          <a:solidFill>
                            <a:srgbClr val="000000"/>
                          </a:solidFill>
                          <a:effectLst/>
                          <a:latin typeface="+mn-lt"/>
                        </a:rPr>
                        <a:t>bez větších změn</a:t>
                      </a:r>
                    </a:p>
                  </a:txBody>
                  <a:tcPr marL="9525" marR="9525" marT="9525" marB="0">
                    <a:noFill/>
                  </a:tcPr>
                </a:tc>
                <a:tc>
                  <a:txBody>
                    <a:bodyPr/>
                    <a:lstStyle/>
                    <a:p>
                      <a:pPr algn="ctr" fontAlgn="ctr"/>
                      <a:r>
                        <a:rPr lang="cs-CZ" sz="1050" b="0" i="0" u="none" strike="noStrike">
                          <a:solidFill>
                            <a:srgbClr val="000000"/>
                          </a:solidFill>
                          <a:effectLst/>
                          <a:latin typeface="+mn-lt"/>
                        </a:rPr>
                        <a:t>Budeme </a:t>
                      </a:r>
                      <a:r>
                        <a:rPr lang="cs-CZ" sz="1050" b="1" i="0" u="none" strike="noStrike">
                          <a:solidFill>
                            <a:srgbClr val="000000"/>
                          </a:solidFill>
                          <a:effectLst/>
                          <a:latin typeface="+mn-lt"/>
                        </a:rPr>
                        <a:t>pokračovat</a:t>
                      </a:r>
                      <a:r>
                        <a:rPr lang="cs-CZ" sz="1050" b="0" i="0" u="none" strike="noStrike">
                          <a:solidFill>
                            <a:srgbClr val="000000"/>
                          </a:solidFill>
                          <a:effectLst/>
                          <a:latin typeface="+mn-lt"/>
                        </a:rPr>
                        <a:t> v ČR ve své podnikatelské činnosti, ale </a:t>
                      </a:r>
                      <a:r>
                        <a:rPr lang="cs-CZ" sz="1050" b="1" i="0" u="none" strike="noStrike">
                          <a:solidFill>
                            <a:srgbClr val="000000"/>
                          </a:solidFill>
                          <a:effectLst/>
                          <a:latin typeface="+mn-lt"/>
                        </a:rPr>
                        <a:t>zredukujeme</a:t>
                      </a:r>
                      <a:r>
                        <a:rPr lang="cs-CZ" sz="1050" b="0" i="0" u="none" strike="noStrike">
                          <a:solidFill>
                            <a:srgbClr val="000000"/>
                          </a:solidFill>
                          <a:effectLst/>
                          <a:latin typeface="+mn-lt"/>
                        </a:rPr>
                        <a:t> naše podnikatelské aktivity</a:t>
                      </a:r>
                    </a:p>
                  </a:txBody>
                  <a:tcPr marL="9525" marR="9525" marT="9525" marB="0">
                    <a:noFill/>
                  </a:tcPr>
                </a:tc>
                <a:tc>
                  <a:txBody>
                    <a:bodyPr/>
                    <a:lstStyle/>
                    <a:p>
                      <a:pPr algn="ctr" fontAlgn="ctr"/>
                      <a:r>
                        <a:rPr lang="cs-CZ" sz="1050" b="0" i="0" u="none" strike="noStrike">
                          <a:solidFill>
                            <a:srgbClr val="000000"/>
                          </a:solidFill>
                          <a:effectLst/>
                          <a:latin typeface="+mn-lt"/>
                        </a:rPr>
                        <a:t>Budeme </a:t>
                      </a:r>
                      <a:r>
                        <a:rPr lang="cs-CZ" sz="1050" b="1" i="0" u="none" strike="noStrike">
                          <a:solidFill>
                            <a:srgbClr val="000000"/>
                          </a:solidFill>
                          <a:effectLst/>
                          <a:latin typeface="+mn-lt"/>
                        </a:rPr>
                        <a:t>pokračovat</a:t>
                      </a:r>
                      <a:r>
                        <a:rPr lang="cs-CZ" sz="1050" b="0" i="0" u="none" strike="noStrike">
                          <a:solidFill>
                            <a:srgbClr val="000000"/>
                          </a:solidFill>
                          <a:effectLst/>
                          <a:latin typeface="+mn-lt"/>
                        </a:rPr>
                        <a:t> v ČR ve své podnikatelské činnosti, i když to </a:t>
                      </a:r>
                      <a:r>
                        <a:rPr lang="cs-CZ" sz="1050" b="1" i="0" u="none" strike="noStrike">
                          <a:solidFill>
                            <a:srgbClr val="000000"/>
                          </a:solidFill>
                          <a:effectLst/>
                          <a:latin typeface="+mn-lt"/>
                        </a:rPr>
                        <a:t>zpomalí</a:t>
                      </a:r>
                      <a:r>
                        <a:rPr lang="cs-CZ" sz="1050" b="0" i="0" u="none" strike="noStrike">
                          <a:solidFill>
                            <a:srgbClr val="000000"/>
                          </a:solidFill>
                          <a:effectLst/>
                          <a:latin typeface="+mn-lt"/>
                        </a:rPr>
                        <a:t> náš růst</a:t>
                      </a:r>
                    </a:p>
                  </a:txBody>
                  <a:tcPr marL="9525" marR="9525" marT="9525" marB="0">
                    <a:noFill/>
                  </a:tcPr>
                </a:tc>
                <a:tc>
                  <a:txBody>
                    <a:bodyPr/>
                    <a:lstStyle/>
                    <a:p>
                      <a:pPr algn="ctr" fontAlgn="ctr"/>
                      <a:r>
                        <a:rPr lang="cs-CZ" sz="1050" b="0" i="0" u="none" strike="noStrike">
                          <a:solidFill>
                            <a:srgbClr val="000000"/>
                          </a:solidFill>
                          <a:effectLst/>
                          <a:latin typeface="+mn-lt"/>
                        </a:rPr>
                        <a:t>Budeme muset </a:t>
                      </a:r>
                      <a:r>
                        <a:rPr lang="cs-CZ" sz="1050" b="1" i="0" u="none" strike="noStrike">
                          <a:solidFill>
                            <a:srgbClr val="000000"/>
                          </a:solidFill>
                          <a:effectLst/>
                          <a:latin typeface="+mn-lt"/>
                        </a:rPr>
                        <a:t>přesunout</a:t>
                      </a:r>
                      <a:r>
                        <a:rPr lang="cs-CZ" sz="1050" b="0" i="0" u="none" strike="noStrike">
                          <a:solidFill>
                            <a:srgbClr val="000000"/>
                          </a:solidFill>
                          <a:effectLst/>
                          <a:latin typeface="+mn-lt"/>
                        </a:rPr>
                        <a:t> podnikatelskou činnost do jiné země EU</a:t>
                      </a:r>
                    </a:p>
                  </a:txBody>
                  <a:tcPr marL="9525" marR="9525" marT="9525" marB="0">
                    <a:noFill/>
                  </a:tcPr>
                </a:tc>
                <a:tc>
                  <a:txBody>
                    <a:bodyPr/>
                    <a:lstStyle/>
                    <a:p>
                      <a:pPr algn="ctr" fontAlgn="ctr"/>
                      <a:r>
                        <a:rPr lang="cs-CZ" sz="1050" b="0" i="0" u="none" strike="noStrike">
                          <a:solidFill>
                            <a:srgbClr val="000000"/>
                          </a:solidFill>
                          <a:effectLst/>
                          <a:latin typeface="+mn-lt"/>
                        </a:rPr>
                        <a:t>Budeme muset </a:t>
                      </a:r>
                      <a:r>
                        <a:rPr lang="cs-CZ" sz="1050" b="1" i="0" u="none" strike="noStrike">
                          <a:solidFill>
                            <a:srgbClr val="000000"/>
                          </a:solidFill>
                          <a:effectLst/>
                          <a:latin typeface="+mn-lt"/>
                        </a:rPr>
                        <a:t>přesunout</a:t>
                      </a:r>
                      <a:r>
                        <a:rPr lang="cs-CZ" sz="1050" b="0" i="0" u="none" strike="noStrike">
                          <a:solidFill>
                            <a:srgbClr val="000000"/>
                          </a:solidFill>
                          <a:effectLst/>
                          <a:latin typeface="+mn-lt"/>
                        </a:rPr>
                        <a:t> podnikatelskou činnost do jiné země mimo EU</a:t>
                      </a:r>
                    </a:p>
                  </a:txBody>
                  <a:tcPr marL="9525" marR="9525" marT="9525" marB="0">
                    <a:noFill/>
                  </a:tcPr>
                </a:tc>
                <a:tc>
                  <a:txBody>
                    <a:bodyPr/>
                    <a:lstStyle/>
                    <a:p>
                      <a:pPr algn="ctr" fontAlgn="ctr"/>
                      <a:r>
                        <a:rPr lang="cs-CZ" sz="1050" b="0" i="0" u="none" strike="noStrike">
                          <a:solidFill>
                            <a:srgbClr val="000000"/>
                          </a:solidFill>
                          <a:effectLst/>
                          <a:latin typeface="+mn-lt"/>
                        </a:rPr>
                        <a:t>Budeme muset zcela </a:t>
                      </a:r>
                      <a:r>
                        <a:rPr lang="cs-CZ" sz="1050" b="1" i="0" u="none" strike="noStrike">
                          <a:solidFill>
                            <a:srgbClr val="000000"/>
                          </a:solidFill>
                          <a:effectLst/>
                          <a:latin typeface="+mn-lt"/>
                        </a:rPr>
                        <a:t>ukončit</a:t>
                      </a:r>
                      <a:r>
                        <a:rPr lang="cs-CZ" sz="1050" b="0" i="0" u="none" strike="noStrike">
                          <a:solidFill>
                            <a:srgbClr val="000000"/>
                          </a:solidFill>
                          <a:effectLst/>
                          <a:latin typeface="+mn-lt"/>
                        </a:rPr>
                        <a:t> podnikatelskou činnost</a:t>
                      </a:r>
                    </a:p>
                  </a:txBody>
                  <a:tcPr marL="9525" marR="9525" marT="9525" marB="0">
                    <a:noFill/>
                  </a:tcPr>
                </a:tc>
                <a:extLst>
                  <a:ext uri="{0D108BD9-81ED-4DB2-BD59-A6C34878D82A}">
                    <a16:rowId xmlns="" xmlns:a16="http://schemas.microsoft.com/office/drawing/2014/main" val="1315034489"/>
                  </a:ext>
                </a:extLst>
              </a:tr>
            </a:tbl>
          </a:graphicData>
        </a:graphic>
      </p:graphicFrame>
      <p:pic>
        <p:nvPicPr>
          <p:cNvPr id="17" name="Graphic 16" descr="Arrow Right outline">
            <a:extLst>
              <a:ext uri="{FF2B5EF4-FFF2-40B4-BE49-F238E27FC236}">
                <a16:creationId xmlns="" xmlns:a16="http://schemas.microsoft.com/office/drawing/2014/main" id="{C9FBD11F-E457-69E2-CDFB-7BEDFEF562B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19874404">
            <a:off x="3671446" y="1885631"/>
            <a:ext cx="1084777" cy="676028"/>
          </a:xfrm>
          <a:prstGeom prst="rect">
            <a:avLst/>
          </a:prstGeom>
        </p:spPr>
      </p:pic>
      <p:pic>
        <p:nvPicPr>
          <p:cNvPr id="3" name="Graphic 2" descr="Arrow Right outline">
            <a:extLst>
              <a:ext uri="{FF2B5EF4-FFF2-40B4-BE49-F238E27FC236}">
                <a16:creationId xmlns="" xmlns:a16="http://schemas.microsoft.com/office/drawing/2014/main" id="{1CDCC4AF-A1DE-7AC7-7091-544A4125E4D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2312183">
            <a:off x="817196" y="1775372"/>
            <a:ext cx="1084777" cy="676028"/>
          </a:xfrm>
          <a:prstGeom prst="rect">
            <a:avLst/>
          </a:prstGeom>
        </p:spPr>
      </p:pic>
      <p:pic>
        <p:nvPicPr>
          <p:cNvPr id="10" name="Grafický objekt 9" descr="Brk obrys">
            <a:extLst>
              <a:ext uri="{FF2B5EF4-FFF2-40B4-BE49-F238E27FC236}">
                <a16:creationId xmlns="" xmlns:a16="http://schemas.microsoft.com/office/drawing/2014/main" id="{63B35423-B421-D717-C5FF-09A21B74405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459380" y="4944487"/>
            <a:ext cx="349188" cy="349188"/>
          </a:xfrm>
          <a:prstGeom prst="rect">
            <a:avLst/>
          </a:prstGeom>
        </p:spPr>
      </p:pic>
      <p:cxnSp>
        <p:nvCxnSpPr>
          <p:cNvPr id="11" name="Straight Connector 13">
            <a:extLst>
              <a:ext uri="{FF2B5EF4-FFF2-40B4-BE49-F238E27FC236}">
                <a16:creationId xmlns="" xmlns:a16="http://schemas.microsoft.com/office/drawing/2014/main" id="{C75E2E2D-BD7D-B939-573D-027355CD499A}"/>
              </a:ext>
            </a:extLst>
          </p:cNvPr>
          <p:cNvCxnSpPr>
            <a:cxnSpLocks/>
          </p:cNvCxnSpPr>
          <p:nvPr/>
        </p:nvCxnSpPr>
        <p:spPr>
          <a:xfrm>
            <a:off x="515380" y="5291480"/>
            <a:ext cx="1944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40381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8">
            <a:extLst>
              <a:ext uri="{FF2B5EF4-FFF2-40B4-BE49-F238E27FC236}">
                <a16:creationId xmlns="" xmlns:a16="http://schemas.microsoft.com/office/drawing/2014/main" id="{6D1E8ADC-E81D-0B0F-AE4B-57EE10CCB6E2}"/>
              </a:ext>
            </a:extLst>
          </p:cNvPr>
          <p:cNvSpPr>
            <a:spLocks noGrp="1"/>
          </p:cNvSpPr>
          <p:nvPr>
            <p:ph type="body" idx="14"/>
          </p:nvPr>
        </p:nvSpPr>
        <p:spPr>
          <a:xfrm>
            <a:off x="595771" y="612118"/>
            <a:ext cx="8402757" cy="1323439"/>
          </a:xfrm>
        </p:spPr>
        <p:txBody>
          <a:bodyPr/>
          <a:lstStyle/>
          <a:p>
            <a:r>
              <a:rPr lang="cs-CZ" dirty="0"/>
              <a:t>PŘÍLEŽITOSTI DO BUDOUCNA</a:t>
            </a:r>
          </a:p>
        </p:txBody>
      </p:sp>
    </p:spTree>
    <p:extLst>
      <p:ext uri="{BB962C8B-B14F-4D97-AF65-F5344CB8AC3E}">
        <p14:creationId xmlns:p14="http://schemas.microsoft.com/office/powerpoint/2010/main" val="24118728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31482873-D1B0-87BD-230C-DC64E5CB74A2}"/>
              </a:ext>
            </a:extLst>
          </p:cNvPr>
          <p:cNvSpPr>
            <a:spLocks noGrp="1"/>
          </p:cNvSpPr>
          <p:nvPr>
            <p:ph type="title"/>
          </p:nvPr>
        </p:nvSpPr>
        <p:spPr/>
        <p:txBody>
          <a:bodyPr/>
          <a:lstStyle/>
          <a:p>
            <a:r>
              <a:rPr lang="cs-CZ">
                <a:latin typeface="Arial Black" panose="020B0A04020102020204" pitchFamily="34" charset="0"/>
              </a:rPr>
              <a:t>NEJVĚTŠÍ PŘÍLEŽITOST V NÁSLEDUJÍCÍCH LETECH</a:t>
            </a:r>
          </a:p>
        </p:txBody>
      </p:sp>
      <p:sp>
        <p:nvSpPr>
          <p:cNvPr id="8" name="Text Placeholder 7">
            <a:extLst>
              <a:ext uri="{FF2B5EF4-FFF2-40B4-BE49-F238E27FC236}">
                <a16:creationId xmlns="" xmlns:a16="http://schemas.microsoft.com/office/drawing/2014/main" id="{938768A1-B2C9-C6E2-433D-E0BFC9C2E088}"/>
              </a:ext>
            </a:extLst>
          </p:cNvPr>
          <p:cNvSpPr>
            <a:spLocks noGrp="1"/>
          </p:cNvSpPr>
          <p:nvPr>
            <p:ph type="body" sz="quarter" idx="10"/>
          </p:nvPr>
        </p:nvSpPr>
        <p:spPr/>
        <p:txBody>
          <a:bodyPr/>
          <a:lstStyle/>
          <a:p>
            <a:r>
              <a:rPr lang="cs-CZ">
                <a:solidFill>
                  <a:schemeClr val="tx1"/>
                </a:solidFill>
              </a:rPr>
              <a:t>Největší příležitost podnikatelé vidí v nových technologiích, a to především v digitalizaci a AI. Dále pak doufají ve stabilizaci a následný růst trhu i zastavení inflace. V neposlední řadě poté v příbytku sil na pracovní trh. </a:t>
            </a:r>
          </a:p>
        </p:txBody>
      </p:sp>
      <p:sp>
        <p:nvSpPr>
          <p:cNvPr id="31" name="Zástupný text 3">
            <a:extLst>
              <a:ext uri="{FF2B5EF4-FFF2-40B4-BE49-F238E27FC236}">
                <a16:creationId xmlns="" xmlns:a16="http://schemas.microsoft.com/office/drawing/2014/main" id="{A3630E0F-272C-773B-481C-C718EEBBECBC}"/>
              </a:ext>
            </a:extLst>
          </p:cNvPr>
          <p:cNvSpPr txBox="1">
            <a:spLocks/>
          </p:cNvSpPr>
          <p:nvPr/>
        </p:nvSpPr>
        <p:spPr>
          <a:xfrm>
            <a:off x="515380" y="6134372"/>
            <a:ext cx="10586475" cy="461665"/>
          </a:xfrm>
          <a:prstGeom prst="rect">
            <a:avLst/>
          </a:prstGeom>
        </p:spPr>
        <p:txBody>
          <a:bodyPr wrap="square" lIns="0" tIns="0" rIns="0" bIns="0" anchor="t" anchorCtr="0">
            <a:spAutoFit/>
          </a:bodyPr>
          <a:lstStyle>
            <a:lvl1pPr marL="0" indent="0" algn="l" defTabSz="914400" rtl="0" eaLnBrk="1" latinLnBrk="0" hangingPunct="1">
              <a:lnSpc>
                <a:spcPct val="100000"/>
              </a:lnSpc>
              <a:spcBef>
                <a:spcPts val="0"/>
              </a:spcBef>
              <a:buFont typeface="Arial" panose="020B0604020202020204" pitchFamily="34" charset="0"/>
              <a:buNone/>
              <a:defRPr sz="1000" i="1" kern="1200">
                <a:solidFill>
                  <a:schemeClr val="bg1">
                    <a:lumMod val="50000"/>
                  </a:schemeClr>
                </a:solidFill>
                <a:latin typeface="Arial" panose="020B0604020202020204" pitchFamily="34" charset="0"/>
                <a:ea typeface="+mn-ea"/>
                <a:cs typeface="Arial" pitchFamily="34" charset="0"/>
              </a:defRPr>
            </a:lvl1pPr>
            <a:lvl2pPr marL="457189" indent="0" algn="l" defTabSz="914400" rtl="0" eaLnBrk="1" latinLnBrk="0" hangingPunct="1">
              <a:lnSpc>
                <a:spcPct val="90000"/>
              </a:lnSpc>
              <a:spcBef>
                <a:spcPts val="500"/>
              </a:spcBef>
              <a:buFont typeface="Arial" panose="020B0604020202020204" pitchFamily="34" charset="0"/>
              <a:buNone/>
              <a:defRPr sz="1200" i="1" kern="1200">
                <a:solidFill>
                  <a:schemeClr val="bg1">
                    <a:lumMod val="6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kumimoji="0" lang="cs-CZ" sz="1000" b="0" i="1"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cs typeface="Arial" pitchFamily="34" charset="0"/>
              </a:rPr>
              <a:t>Pozn.: Otevřená otázka; Zobrazeny </a:t>
            </a:r>
            <a:r>
              <a:rPr lang="cs-CZ" dirty="0">
                <a:solidFill>
                  <a:schemeClr val="tx1">
                    <a:lumMod val="50000"/>
                    <a:lumOff val="50000"/>
                  </a:schemeClr>
                </a:solidFill>
              </a:rPr>
              <a:t>odpovědi se zastoupením vyšším než 1 %; Velikost bublin je schématické; </a:t>
            </a:r>
            <a:r>
              <a:rPr kumimoji="0" lang="cs-CZ" sz="1000" b="0" i="1"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cs typeface="Arial" pitchFamily="34" charset="0"/>
              </a:rPr>
              <a:t>Nevím = 41 %; Nic = 3 %; Jiné = 2 %</a:t>
            </a:r>
          </a:p>
          <a:p>
            <a:pPr>
              <a:defRPr/>
            </a:pPr>
            <a:r>
              <a:rPr kumimoji="0" lang="cs-CZ" sz="1000" b="0" i="1"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cs typeface="Arial" pitchFamily="34" charset="0"/>
              </a:rPr>
              <a:t>Báze: n = 1267</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0" i="1"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cs typeface="Arial" pitchFamily="34" charset="0"/>
              </a:rPr>
              <a:t>Otázka:</a:t>
            </a:r>
            <a:r>
              <a:rPr kumimoji="0" lang="pt-BR" sz="1000" b="0" i="1"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cs typeface="Arial" pitchFamily="34" charset="0"/>
              </a:rPr>
              <a:t> </a:t>
            </a:r>
            <a:r>
              <a:rPr kumimoji="0" lang="cs-CZ" sz="1000" b="0" i="1"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cs typeface="Arial" pitchFamily="34" charset="0"/>
              </a:rPr>
              <a:t>Q10. Co vnímáte jako největší příležitost v následujících letech pro Vaše podnikání? Uveďte, prosím, co nejpodrobněji.</a:t>
            </a:r>
          </a:p>
        </p:txBody>
      </p:sp>
      <p:sp>
        <p:nvSpPr>
          <p:cNvPr id="21" name="TextBox 20">
            <a:extLst>
              <a:ext uri="{FF2B5EF4-FFF2-40B4-BE49-F238E27FC236}">
                <a16:creationId xmlns="" xmlns:a16="http://schemas.microsoft.com/office/drawing/2014/main" id="{56B36CD6-9CED-7F8E-95DF-FCE94349E9AD}"/>
              </a:ext>
            </a:extLst>
          </p:cNvPr>
          <p:cNvSpPr txBox="1"/>
          <p:nvPr/>
        </p:nvSpPr>
        <p:spPr>
          <a:xfrm>
            <a:off x="521160" y="5049180"/>
            <a:ext cx="2946548" cy="261610"/>
          </a:xfrm>
          <a:prstGeom prst="rect">
            <a:avLst/>
          </a:prstGeom>
          <a:noFill/>
        </p:spPr>
        <p:txBody>
          <a:bodyPr wrap="square" rtlCol="0">
            <a:spAutoFit/>
          </a:bodyPr>
          <a:lstStyle/>
          <a:p>
            <a:r>
              <a:rPr lang="cs-CZ" sz="1100" b="1" dirty="0" smtClean="0"/>
              <a:t>KOMENTÁŘ PARTNERŮ</a:t>
            </a:r>
            <a:endParaRPr lang="cs-CZ" sz="1100" b="1" dirty="0"/>
          </a:p>
        </p:txBody>
      </p:sp>
      <p:sp>
        <p:nvSpPr>
          <p:cNvPr id="23" name="TextBox 22">
            <a:extLst>
              <a:ext uri="{FF2B5EF4-FFF2-40B4-BE49-F238E27FC236}">
                <a16:creationId xmlns="" xmlns:a16="http://schemas.microsoft.com/office/drawing/2014/main" id="{1E60965B-CFF8-F45F-4062-9B6046A75210}"/>
              </a:ext>
            </a:extLst>
          </p:cNvPr>
          <p:cNvSpPr txBox="1"/>
          <p:nvPr/>
        </p:nvSpPr>
        <p:spPr>
          <a:xfrm>
            <a:off x="521160" y="5310790"/>
            <a:ext cx="11119978" cy="769441"/>
          </a:xfrm>
          <a:prstGeom prst="rect">
            <a:avLst/>
          </a:prstGeom>
          <a:noFill/>
        </p:spPr>
        <p:txBody>
          <a:bodyPr wrap="square" rtlCol="0">
            <a:spAutoFit/>
          </a:bodyPr>
          <a:lstStyle/>
          <a:p>
            <a:pPr marL="171450" lvl="0" indent="-171450">
              <a:buFontTx/>
              <a:buChar char="-"/>
              <a:defRPr/>
            </a:pPr>
            <a:r>
              <a:rPr lang="cs-CZ" sz="1100" dirty="0" smtClean="0">
                <a:solidFill>
                  <a:srgbClr val="000000"/>
                </a:solidFill>
              </a:rPr>
              <a:t>Zavádění </a:t>
            </a:r>
            <a:r>
              <a:rPr lang="cs-CZ" sz="1100" dirty="0">
                <a:solidFill>
                  <a:srgbClr val="000000"/>
                </a:solidFill>
              </a:rPr>
              <a:t>nových </a:t>
            </a:r>
            <a:r>
              <a:rPr lang="cs-CZ" sz="1100" dirty="0" smtClean="0">
                <a:solidFill>
                  <a:srgbClr val="000000"/>
                </a:solidFill>
              </a:rPr>
              <a:t>technologií, </a:t>
            </a:r>
            <a:r>
              <a:rPr kumimoji="0" lang="cs-CZ" sz="1100" b="0" i="0" u="none" strike="noStrike" kern="1200" cap="none" spc="0" normalizeH="0" baseline="0" noProof="0" dirty="0" smtClean="0">
                <a:ln>
                  <a:noFill/>
                </a:ln>
                <a:solidFill>
                  <a:srgbClr val="000000"/>
                </a:solidFill>
                <a:effectLst/>
                <a:uLnTx/>
                <a:uFillTx/>
                <a:latin typeface="Arial" panose="020B0604020202020204"/>
                <a:ea typeface="+mn-ea"/>
                <a:cs typeface="+mn-cs"/>
              </a:rPr>
              <a:t>rozvoj </a:t>
            </a:r>
            <a:r>
              <a:rPr kumimoji="0" lang="cs-CZ" sz="1100" b="0" i="0" u="none" strike="noStrike" kern="1200" cap="none" spc="0" normalizeH="0" baseline="0" noProof="0" dirty="0">
                <a:ln>
                  <a:noFill/>
                </a:ln>
                <a:solidFill>
                  <a:srgbClr val="000000"/>
                </a:solidFill>
                <a:effectLst/>
                <a:uLnTx/>
                <a:uFillTx/>
                <a:latin typeface="Arial" panose="020B0604020202020204"/>
                <a:ea typeface="+mn-ea"/>
                <a:cs typeface="+mn-cs"/>
              </a:rPr>
              <a:t>trhu </a:t>
            </a:r>
            <a:r>
              <a:rPr kumimoji="0" lang="cs-CZ" sz="1100" b="0" i="0" u="none" strike="noStrike" kern="1200" cap="none" spc="0" normalizeH="0" baseline="0" noProof="0" dirty="0" smtClean="0">
                <a:ln>
                  <a:noFill/>
                </a:ln>
                <a:solidFill>
                  <a:srgbClr val="000000"/>
                </a:solidFill>
                <a:effectLst/>
                <a:uLnTx/>
                <a:uFillTx/>
                <a:latin typeface="Arial" panose="020B0604020202020204"/>
                <a:ea typeface="+mn-ea"/>
                <a:cs typeface="+mn-cs"/>
              </a:rPr>
              <a:t>práce</a:t>
            </a:r>
            <a:r>
              <a:rPr kumimoji="0" lang="cs-CZ" sz="1100" b="0" i="0" u="none" strike="noStrike" kern="1200" cap="none" spc="0" normalizeH="0" noProof="0" dirty="0" smtClean="0">
                <a:ln>
                  <a:noFill/>
                </a:ln>
                <a:solidFill>
                  <a:srgbClr val="000000"/>
                </a:solidFill>
                <a:effectLst/>
                <a:uLnTx/>
                <a:uFillTx/>
                <a:latin typeface="Arial" panose="020B0604020202020204"/>
                <a:ea typeface="+mn-ea"/>
                <a:cs typeface="+mn-cs"/>
              </a:rPr>
              <a:t> a </a:t>
            </a:r>
            <a:r>
              <a:rPr kumimoji="0" lang="cs-CZ" sz="1100" b="0" i="0" u="none" strike="noStrike" kern="1200" cap="none" spc="0" normalizeH="0" noProof="0" dirty="0">
                <a:ln>
                  <a:noFill/>
                </a:ln>
                <a:solidFill>
                  <a:srgbClr val="000000"/>
                </a:solidFill>
                <a:effectLst/>
                <a:uLnTx/>
                <a:uFillTx/>
                <a:latin typeface="Arial" panose="020B0604020202020204"/>
                <a:ea typeface="+mn-ea"/>
                <a:cs typeface="+mn-cs"/>
              </a:rPr>
              <a:t>efektivnější státní správa a </a:t>
            </a:r>
            <a:r>
              <a:rPr lang="cs-CZ" sz="1100" dirty="0" smtClean="0">
                <a:solidFill>
                  <a:srgbClr val="000000"/>
                </a:solidFill>
                <a:latin typeface="Arial" panose="020B0604020202020204"/>
              </a:rPr>
              <a:t>jsou </a:t>
            </a:r>
            <a:r>
              <a:rPr lang="cs-CZ" sz="1100" dirty="0">
                <a:solidFill>
                  <a:srgbClr val="000000"/>
                </a:solidFill>
                <a:latin typeface="Arial" panose="020B0604020202020204"/>
              </a:rPr>
              <a:t>oblasti, které jako nejvýznamnější pro firmy vyplynuly již z předchozích otázek – výsledek tak potvrzuje výše prezentované informace. Šetření na relevantním vzorku identifikovalo oblasti, které jsou pro podnikatelský sektor </a:t>
            </a:r>
            <a:r>
              <a:rPr lang="cs-CZ" sz="1100" dirty="0" smtClean="0">
                <a:solidFill>
                  <a:srgbClr val="000000"/>
                </a:solidFill>
                <a:latin typeface="Arial" panose="020B0604020202020204"/>
              </a:rPr>
              <a:t>nejzásadnější, </a:t>
            </a:r>
            <a:r>
              <a:rPr lang="cs-CZ" sz="1100" dirty="0">
                <a:solidFill>
                  <a:srgbClr val="000000"/>
                </a:solidFill>
                <a:latin typeface="Arial" panose="020B0604020202020204"/>
              </a:rPr>
              <a:t>a které tak mohou nejvíce přispět k dalšímu celkovému rozvoji ekonomiky. V zájmu prosperity českého hospodářství by se stát jako </a:t>
            </a:r>
            <a:r>
              <a:rPr lang="cs-CZ" sz="1100" dirty="0" smtClean="0">
                <a:solidFill>
                  <a:srgbClr val="000000"/>
                </a:solidFill>
                <a:latin typeface="Arial" panose="020B0604020202020204"/>
              </a:rPr>
              <a:t>subjekt</a:t>
            </a:r>
            <a:r>
              <a:rPr lang="cs-CZ" sz="1100" dirty="0">
                <a:solidFill>
                  <a:srgbClr val="000000"/>
                </a:solidFill>
                <a:latin typeface="Arial" panose="020B0604020202020204"/>
              </a:rPr>
              <a:t>, který může realizovat potřebné změny a strategické investice, měl co nejdříve zaměřit na rozsáhlé investice do těchto oblastí, a to jak podporou soukromých investic, tak i veřejnými investicemi. </a:t>
            </a:r>
            <a:endParaRPr kumimoji="0" lang="cs-CZ" sz="11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 name="Oval 2">
            <a:extLst>
              <a:ext uri="{FF2B5EF4-FFF2-40B4-BE49-F238E27FC236}">
                <a16:creationId xmlns="" xmlns:a16="http://schemas.microsoft.com/office/drawing/2014/main" id="{FD33E367-EB3F-AFED-B767-333ACDDFC82B}"/>
              </a:ext>
            </a:extLst>
          </p:cNvPr>
          <p:cNvSpPr/>
          <p:nvPr/>
        </p:nvSpPr>
        <p:spPr>
          <a:xfrm>
            <a:off x="215907" y="1575575"/>
            <a:ext cx="2772000" cy="2772000"/>
          </a:xfrm>
          <a:prstGeom prst="ellipse">
            <a:avLst/>
          </a:prstGeom>
          <a:solidFill>
            <a:srgbClr val="366969">
              <a:alpha val="20000"/>
            </a:srgbClr>
          </a:solidFill>
          <a:ln>
            <a:solidFill>
              <a:srgbClr val="004E4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Oval 3">
            <a:extLst>
              <a:ext uri="{FF2B5EF4-FFF2-40B4-BE49-F238E27FC236}">
                <a16:creationId xmlns="" xmlns:a16="http://schemas.microsoft.com/office/drawing/2014/main" id="{9184CDE1-D32A-EE4F-5F3A-5534D628E7F4}"/>
              </a:ext>
            </a:extLst>
          </p:cNvPr>
          <p:cNvSpPr/>
          <p:nvPr/>
        </p:nvSpPr>
        <p:spPr>
          <a:xfrm>
            <a:off x="5560489" y="1268412"/>
            <a:ext cx="2880000" cy="2880000"/>
          </a:xfrm>
          <a:prstGeom prst="ellipse">
            <a:avLst/>
          </a:prstGeom>
          <a:solidFill>
            <a:srgbClr val="165656">
              <a:alpha val="20000"/>
            </a:srgbClr>
          </a:solidFill>
          <a:ln>
            <a:solidFill>
              <a:srgbClr val="1656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val 4">
            <a:extLst>
              <a:ext uri="{FF2B5EF4-FFF2-40B4-BE49-F238E27FC236}">
                <a16:creationId xmlns="" xmlns:a16="http://schemas.microsoft.com/office/drawing/2014/main" id="{4BEAFC28-5901-631B-D63A-33100BC14631}"/>
              </a:ext>
            </a:extLst>
          </p:cNvPr>
          <p:cNvSpPr/>
          <p:nvPr/>
        </p:nvSpPr>
        <p:spPr>
          <a:xfrm>
            <a:off x="3485212" y="1329621"/>
            <a:ext cx="1955363" cy="1955363"/>
          </a:xfrm>
          <a:prstGeom prst="ellipse">
            <a:avLst/>
          </a:prstGeom>
          <a:solidFill>
            <a:srgbClr val="366969">
              <a:alpha val="20000"/>
            </a:srgbClr>
          </a:solidFill>
          <a:ln>
            <a:solidFill>
              <a:srgbClr val="3669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val 5">
            <a:extLst>
              <a:ext uri="{FF2B5EF4-FFF2-40B4-BE49-F238E27FC236}">
                <a16:creationId xmlns="" xmlns:a16="http://schemas.microsoft.com/office/drawing/2014/main" id="{57E07A96-564A-15F6-7AEC-329073679A1D}"/>
              </a:ext>
            </a:extLst>
          </p:cNvPr>
          <p:cNvSpPr/>
          <p:nvPr/>
        </p:nvSpPr>
        <p:spPr>
          <a:xfrm>
            <a:off x="8696285" y="1395507"/>
            <a:ext cx="1626894" cy="1626894"/>
          </a:xfrm>
          <a:prstGeom prst="ellipse">
            <a:avLst/>
          </a:prstGeom>
          <a:solidFill>
            <a:srgbClr val="95B0B0">
              <a:alpha val="20000"/>
            </a:srgbClr>
          </a:solidFill>
          <a:ln>
            <a:solidFill>
              <a:srgbClr val="95B0B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val 8">
            <a:extLst>
              <a:ext uri="{FF2B5EF4-FFF2-40B4-BE49-F238E27FC236}">
                <a16:creationId xmlns="" xmlns:a16="http://schemas.microsoft.com/office/drawing/2014/main" id="{08CC55FC-867A-A676-EAF6-C2DF04ED6340}"/>
              </a:ext>
            </a:extLst>
          </p:cNvPr>
          <p:cNvSpPr/>
          <p:nvPr/>
        </p:nvSpPr>
        <p:spPr>
          <a:xfrm>
            <a:off x="4094230" y="3349665"/>
            <a:ext cx="1771523" cy="1771523"/>
          </a:xfrm>
          <a:prstGeom prst="ellipse">
            <a:avLst/>
          </a:prstGeom>
          <a:solidFill>
            <a:srgbClr val="698F8E">
              <a:alpha val="20000"/>
            </a:srgbClr>
          </a:solidFill>
          <a:ln>
            <a:solidFill>
              <a:srgbClr val="698F8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val 9">
            <a:extLst>
              <a:ext uri="{FF2B5EF4-FFF2-40B4-BE49-F238E27FC236}">
                <a16:creationId xmlns="" xmlns:a16="http://schemas.microsoft.com/office/drawing/2014/main" id="{70887EA9-8BB1-D2A0-D680-9C9F33493292}"/>
              </a:ext>
            </a:extLst>
          </p:cNvPr>
          <p:cNvSpPr/>
          <p:nvPr/>
        </p:nvSpPr>
        <p:spPr>
          <a:xfrm>
            <a:off x="10492037" y="1927937"/>
            <a:ext cx="1440000" cy="1440000"/>
          </a:xfrm>
          <a:prstGeom prst="ellipse">
            <a:avLst/>
          </a:prstGeom>
          <a:solidFill>
            <a:srgbClr val="ABC1C1">
              <a:alpha val="20000"/>
            </a:srgbClr>
          </a:solidFill>
          <a:ln>
            <a:solidFill>
              <a:srgbClr val="ABC1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val 10">
            <a:extLst>
              <a:ext uri="{FF2B5EF4-FFF2-40B4-BE49-F238E27FC236}">
                <a16:creationId xmlns="" xmlns:a16="http://schemas.microsoft.com/office/drawing/2014/main" id="{61382DC6-166B-5178-C254-AB2C43684279}"/>
              </a:ext>
            </a:extLst>
          </p:cNvPr>
          <p:cNvSpPr/>
          <p:nvPr/>
        </p:nvSpPr>
        <p:spPr>
          <a:xfrm>
            <a:off x="8283949" y="3238453"/>
            <a:ext cx="1626894" cy="1626894"/>
          </a:xfrm>
          <a:prstGeom prst="ellipse">
            <a:avLst/>
          </a:prstGeom>
          <a:solidFill>
            <a:srgbClr val="99B3B3">
              <a:alpha val="20000"/>
            </a:srgbClr>
          </a:solidFill>
          <a:ln>
            <a:solidFill>
              <a:srgbClr val="99B3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TextBox 19">
            <a:extLst>
              <a:ext uri="{FF2B5EF4-FFF2-40B4-BE49-F238E27FC236}">
                <a16:creationId xmlns="" xmlns:a16="http://schemas.microsoft.com/office/drawing/2014/main" id="{1433CC15-4D9E-F533-C763-7366FE71C782}"/>
              </a:ext>
            </a:extLst>
          </p:cNvPr>
          <p:cNvSpPr txBox="1"/>
          <p:nvPr/>
        </p:nvSpPr>
        <p:spPr>
          <a:xfrm>
            <a:off x="817967" y="1747627"/>
            <a:ext cx="1533951" cy="523220"/>
          </a:xfrm>
          <a:prstGeom prst="rect">
            <a:avLst/>
          </a:prstGeom>
          <a:noFill/>
        </p:spPr>
        <p:txBody>
          <a:bodyPr wrap="square" rtlCol="0">
            <a:spAutoFit/>
          </a:bodyPr>
          <a:lstStyle/>
          <a:p>
            <a:pPr algn="ctr"/>
            <a:r>
              <a:rPr lang="cs-CZ" sz="1400" b="1" dirty="0" smtClean="0"/>
              <a:t>Tržní prostředí</a:t>
            </a:r>
            <a:endParaRPr lang="cs-CZ" sz="1400" b="1" dirty="0"/>
          </a:p>
          <a:p>
            <a:pPr algn="ctr"/>
            <a:r>
              <a:rPr lang="cs-CZ" sz="1400" b="1" dirty="0" smtClean="0"/>
              <a:t>14 </a:t>
            </a:r>
            <a:r>
              <a:rPr lang="cs-CZ" sz="1400" b="1" dirty="0"/>
              <a:t>%</a:t>
            </a:r>
          </a:p>
        </p:txBody>
      </p:sp>
      <p:sp>
        <p:nvSpPr>
          <p:cNvPr id="22" name="TextBox 21">
            <a:extLst>
              <a:ext uri="{FF2B5EF4-FFF2-40B4-BE49-F238E27FC236}">
                <a16:creationId xmlns="" xmlns:a16="http://schemas.microsoft.com/office/drawing/2014/main" id="{54FC15FB-8FC7-763B-EFCB-EADADDF31D54}"/>
              </a:ext>
            </a:extLst>
          </p:cNvPr>
          <p:cNvSpPr txBox="1"/>
          <p:nvPr/>
        </p:nvSpPr>
        <p:spPr>
          <a:xfrm>
            <a:off x="6295308" y="1404888"/>
            <a:ext cx="1358226" cy="523220"/>
          </a:xfrm>
          <a:prstGeom prst="rect">
            <a:avLst/>
          </a:prstGeom>
          <a:noFill/>
        </p:spPr>
        <p:txBody>
          <a:bodyPr wrap="square" rtlCol="0">
            <a:spAutoFit/>
          </a:bodyPr>
          <a:lstStyle/>
          <a:p>
            <a:pPr algn="ctr"/>
            <a:r>
              <a:rPr lang="cs-CZ" sz="1400" b="1" dirty="0"/>
              <a:t>Technologie</a:t>
            </a:r>
          </a:p>
          <a:p>
            <a:pPr algn="ctr"/>
            <a:r>
              <a:rPr lang="cs-CZ" sz="1400" b="1" dirty="0"/>
              <a:t>15 %</a:t>
            </a:r>
          </a:p>
        </p:txBody>
      </p:sp>
      <p:sp>
        <p:nvSpPr>
          <p:cNvPr id="25" name="TextBox 24">
            <a:extLst>
              <a:ext uri="{FF2B5EF4-FFF2-40B4-BE49-F238E27FC236}">
                <a16:creationId xmlns="" xmlns:a16="http://schemas.microsoft.com/office/drawing/2014/main" id="{24C0ABD2-E6C6-0353-12D9-E3354D20109B}"/>
              </a:ext>
            </a:extLst>
          </p:cNvPr>
          <p:cNvSpPr txBox="1"/>
          <p:nvPr/>
        </p:nvSpPr>
        <p:spPr>
          <a:xfrm>
            <a:off x="3616139" y="1526247"/>
            <a:ext cx="1693508" cy="461665"/>
          </a:xfrm>
          <a:prstGeom prst="rect">
            <a:avLst/>
          </a:prstGeom>
          <a:noFill/>
        </p:spPr>
        <p:txBody>
          <a:bodyPr wrap="square" rtlCol="0">
            <a:spAutoFit/>
          </a:bodyPr>
          <a:lstStyle/>
          <a:p>
            <a:pPr algn="ctr"/>
            <a:r>
              <a:rPr lang="cs-CZ" sz="1200" b="1" dirty="0"/>
              <a:t>Průmysl a obchod</a:t>
            </a:r>
          </a:p>
          <a:p>
            <a:pPr algn="ctr"/>
            <a:r>
              <a:rPr lang="cs-CZ" sz="1200" b="1" dirty="0"/>
              <a:t>10 %</a:t>
            </a:r>
          </a:p>
        </p:txBody>
      </p:sp>
      <p:sp>
        <p:nvSpPr>
          <p:cNvPr id="26" name="TextBox 25">
            <a:extLst>
              <a:ext uri="{FF2B5EF4-FFF2-40B4-BE49-F238E27FC236}">
                <a16:creationId xmlns="" xmlns:a16="http://schemas.microsoft.com/office/drawing/2014/main" id="{C3073EF9-6554-C149-924A-4C7E306F377C}"/>
              </a:ext>
            </a:extLst>
          </p:cNvPr>
          <p:cNvSpPr txBox="1"/>
          <p:nvPr/>
        </p:nvSpPr>
        <p:spPr>
          <a:xfrm>
            <a:off x="4458798" y="3434594"/>
            <a:ext cx="1116124" cy="461665"/>
          </a:xfrm>
          <a:prstGeom prst="rect">
            <a:avLst/>
          </a:prstGeom>
          <a:noFill/>
        </p:spPr>
        <p:txBody>
          <a:bodyPr wrap="square" rtlCol="0">
            <a:spAutoFit/>
          </a:bodyPr>
          <a:lstStyle/>
          <a:p>
            <a:pPr algn="ctr"/>
            <a:r>
              <a:rPr lang="cs-CZ" sz="1200" b="1" dirty="0"/>
              <a:t>Energetika</a:t>
            </a:r>
            <a:br>
              <a:rPr lang="cs-CZ" sz="1200" b="1" dirty="0"/>
            </a:br>
            <a:r>
              <a:rPr lang="cs-CZ" sz="1200" b="1" dirty="0"/>
              <a:t>9 %</a:t>
            </a:r>
          </a:p>
        </p:txBody>
      </p:sp>
      <p:sp>
        <p:nvSpPr>
          <p:cNvPr id="27" name="TextBox 26">
            <a:extLst>
              <a:ext uri="{FF2B5EF4-FFF2-40B4-BE49-F238E27FC236}">
                <a16:creationId xmlns="" xmlns:a16="http://schemas.microsoft.com/office/drawing/2014/main" id="{6B191B09-5E4A-722D-782C-9E7EBF6A6501}"/>
              </a:ext>
            </a:extLst>
          </p:cNvPr>
          <p:cNvSpPr txBox="1"/>
          <p:nvPr/>
        </p:nvSpPr>
        <p:spPr>
          <a:xfrm>
            <a:off x="8853385" y="1409871"/>
            <a:ext cx="1268540" cy="830997"/>
          </a:xfrm>
          <a:prstGeom prst="rect">
            <a:avLst/>
          </a:prstGeom>
          <a:noFill/>
        </p:spPr>
        <p:txBody>
          <a:bodyPr wrap="square" rtlCol="0">
            <a:spAutoFit/>
          </a:bodyPr>
          <a:lstStyle/>
          <a:p>
            <a:pPr algn="ctr"/>
            <a:r>
              <a:rPr lang="cs-CZ" sz="1200" b="1" dirty="0"/>
              <a:t>Zlepšení podmínek lidí 9 %</a:t>
            </a:r>
          </a:p>
          <a:p>
            <a:pPr algn="ctr"/>
            <a:endParaRPr lang="cs-CZ" sz="1200" b="1" dirty="0"/>
          </a:p>
        </p:txBody>
      </p:sp>
      <p:sp>
        <p:nvSpPr>
          <p:cNvPr id="28" name="TextBox 27">
            <a:extLst>
              <a:ext uri="{FF2B5EF4-FFF2-40B4-BE49-F238E27FC236}">
                <a16:creationId xmlns="" xmlns:a16="http://schemas.microsoft.com/office/drawing/2014/main" id="{D8B5F5B0-75F7-6BA5-051C-19CC06F9BDAC}"/>
              </a:ext>
            </a:extLst>
          </p:cNvPr>
          <p:cNvSpPr txBox="1"/>
          <p:nvPr/>
        </p:nvSpPr>
        <p:spPr>
          <a:xfrm>
            <a:off x="10686103" y="2051137"/>
            <a:ext cx="1116124" cy="461665"/>
          </a:xfrm>
          <a:prstGeom prst="rect">
            <a:avLst/>
          </a:prstGeom>
          <a:noFill/>
        </p:spPr>
        <p:txBody>
          <a:bodyPr wrap="square" rtlCol="0">
            <a:spAutoFit/>
          </a:bodyPr>
          <a:lstStyle/>
          <a:p>
            <a:pPr algn="ctr"/>
            <a:r>
              <a:rPr lang="cs-CZ" sz="1200" b="1" dirty="0" smtClean="0"/>
              <a:t>Doprava</a:t>
            </a:r>
            <a:endParaRPr lang="cs-CZ" sz="1200" b="1" dirty="0"/>
          </a:p>
          <a:p>
            <a:pPr algn="ctr"/>
            <a:r>
              <a:rPr lang="cs-CZ" sz="1200" b="1" dirty="0"/>
              <a:t>4 %</a:t>
            </a:r>
          </a:p>
        </p:txBody>
      </p:sp>
      <p:sp>
        <p:nvSpPr>
          <p:cNvPr id="30" name="TextBox 29">
            <a:extLst>
              <a:ext uri="{FF2B5EF4-FFF2-40B4-BE49-F238E27FC236}">
                <a16:creationId xmlns="" xmlns:a16="http://schemas.microsoft.com/office/drawing/2014/main" id="{62733268-B130-978C-067C-ECE70DB57863}"/>
              </a:ext>
            </a:extLst>
          </p:cNvPr>
          <p:cNvSpPr txBox="1"/>
          <p:nvPr/>
        </p:nvSpPr>
        <p:spPr>
          <a:xfrm>
            <a:off x="8574533" y="3253402"/>
            <a:ext cx="1116124" cy="461665"/>
          </a:xfrm>
          <a:prstGeom prst="rect">
            <a:avLst/>
          </a:prstGeom>
          <a:noFill/>
        </p:spPr>
        <p:txBody>
          <a:bodyPr wrap="square" rtlCol="0">
            <a:spAutoFit/>
          </a:bodyPr>
          <a:lstStyle/>
          <a:p>
            <a:pPr algn="ctr"/>
            <a:r>
              <a:rPr lang="cs-CZ" sz="1200" b="1" dirty="0"/>
              <a:t>Zahraničí</a:t>
            </a:r>
          </a:p>
          <a:p>
            <a:pPr algn="ctr"/>
            <a:r>
              <a:rPr lang="cs-CZ" sz="1200" b="1" dirty="0"/>
              <a:t>7 %</a:t>
            </a:r>
          </a:p>
        </p:txBody>
      </p:sp>
      <p:sp>
        <p:nvSpPr>
          <p:cNvPr id="36" name="TextBox 35">
            <a:extLst>
              <a:ext uri="{FF2B5EF4-FFF2-40B4-BE49-F238E27FC236}">
                <a16:creationId xmlns="" xmlns:a16="http://schemas.microsoft.com/office/drawing/2014/main" id="{5E880C56-9122-D116-9AB8-A83A9FB2A57D}"/>
              </a:ext>
            </a:extLst>
          </p:cNvPr>
          <p:cNvSpPr txBox="1"/>
          <p:nvPr/>
        </p:nvSpPr>
        <p:spPr>
          <a:xfrm>
            <a:off x="317985" y="2501741"/>
            <a:ext cx="1533951" cy="400110"/>
          </a:xfrm>
          <a:prstGeom prst="rect">
            <a:avLst/>
          </a:prstGeom>
          <a:noFill/>
        </p:spPr>
        <p:txBody>
          <a:bodyPr wrap="square">
            <a:spAutoFit/>
          </a:bodyPr>
          <a:lstStyle/>
          <a:p>
            <a:pPr algn="l" fontAlgn="ctr"/>
            <a:r>
              <a:rPr lang="cs-CZ" sz="1000" u="none" strike="noStrike" dirty="0">
                <a:effectLst/>
              </a:rPr>
              <a:t>Stabilizace a </a:t>
            </a:r>
            <a:r>
              <a:rPr lang="cs-CZ" sz="1000" u="none" strike="noStrike" dirty="0" smtClean="0">
                <a:effectLst/>
              </a:rPr>
              <a:t>růst trhu</a:t>
            </a:r>
            <a:r>
              <a:rPr lang="cs-CZ" sz="1000" dirty="0"/>
              <a:t>, </a:t>
            </a:r>
          </a:p>
          <a:p>
            <a:pPr algn="l" fontAlgn="ctr"/>
            <a:r>
              <a:rPr lang="cs-CZ" sz="1000" u="none" strike="noStrike" dirty="0">
                <a:effectLst/>
              </a:rPr>
              <a:t>zastavení inflace – 4 %</a:t>
            </a:r>
            <a:endParaRPr lang="cs-CZ" sz="1000" b="1" i="0" u="none" strike="noStrike" dirty="0">
              <a:solidFill>
                <a:srgbClr val="000000"/>
              </a:solidFill>
              <a:effectLst/>
              <a:latin typeface="Arial CE" panose="020B0604020202020204" pitchFamily="34" charset="0"/>
            </a:endParaRPr>
          </a:p>
        </p:txBody>
      </p:sp>
      <p:sp>
        <p:nvSpPr>
          <p:cNvPr id="37" name="TextBox 36">
            <a:extLst>
              <a:ext uri="{FF2B5EF4-FFF2-40B4-BE49-F238E27FC236}">
                <a16:creationId xmlns="" xmlns:a16="http://schemas.microsoft.com/office/drawing/2014/main" id="{DABFED76-0DBA-EFDA-FB94-84492E24A852}"/>
              </a:ext>
            </a:extLst>
          </p:cNvPr>
          <p:cNvSpPr txBox="1"/>
          <p:nvPr/>
        </p:nvSpPr>
        <p:spPr>
          <a:xfrm>
            <a:off x="1666395" y="2801664"/>
            <a:ext cx="1533951" cy="400110"/>
          </a:xfrm>
          <a:prstGeom prst="rect">
            <a:avLst/>
          </a:prstGeom>
          <a:noFill/>
        </p:spPr>
        <p:txBody>
          <a:bodyPr wrap="square">
            <a:spAutoFit/>
          </a:bodyPr>
          <a:lstStyle/>
          <a:p>
            <a:pPr algn="l" fontAlgn="ctr"/>
            <a:r>
              <a:rPr lang="cs-CZ" sz="1000" u="none" strike="noStrike" dirty="0">
                <a:effectLst/>
              </a:rPr>
              <a:t>Zlepšení pracovního trhu</a:t>
            </a:r>
            <a:r>
              <a:rPr lang="cs-CZ" sz="1000" b="1" dirty="0">
                <a:solidFill>
                  <a:srgbClr val="000000"/>
                </a:solidFill>
                <a:latin typeface="Arial CE" panose="020B0604020202020204" pitchFamily="34" charset="0"/>
              </a:rPr>
              <a:t> </a:t>
            </a:r>
            <a:r>
              <a:rPr lang="cs-CZ" sz="1000" u="none" strike="noStrike" dirty="0">
                <a:effectLst/>
              </a:rPr>
              <a:t> – 4 %</a:t>
            </a:r>
            <a:endParaRPr lang="cs-CZ" sz="1000" b="1" i="0" u="none" strike="noStrike" dirty="0">
              <a:solidFill>
                <a:srgbClr val="000000"/>
              </a:solidFill>
              <a:effectLst/>
              <a:latin typeface="Arial CE" panose="020B0604020202020204" pitchFamily="34" charset="0"/>
            </a:endParaRPr>
          </a:p>
        </p:txBody>
      </p:sp>
      <p:sp>
        <p:nvSpPr>
          <p:cNvPr id="38" name="TextBox 37">
            <a:extLst>
              <a:ext uri="{FF2B5EF4-FFF2-40B4-BE49-F238E27FC236}">
                <a16:creationId xmlns="" xmlns:a16="http://schemas.microsoft.com/office/drawing/2014/main" id="{602058F5-C9DC-D5C1-84F7-F47895EBEEB9}"/>
              </a:ext>
            </a:extLst>
          </p:cNvPr>
          <p:cNvSpPr txBox="1"/>
          <p:nvPr/>
        </p:nvSpPr>
        <p:spPr>
          <a:xfrm>
            <a:off x="390094" y="3280559"/>
            <a:ext cx="1533951" cy="400110"/>
          </a:xfrm>
          <a:prstGeom prst="rect">
            <a:avLst/>
          </a:prstGeom>
          <a:noFill/>
        </p:spPr>
        <p:txBody>
          <a:bodyPr wrap="square">
            <a:spAutoFit/>
          </a:bodyPr>
          <a:lstStyle/>
          <a:p>
            <a:pPr fontAlgn="ctr"/>
            <a:r>
              <a:rPr lang="cs-CZ" sz="1000" u="none" strike="noStrike">
                <a:effectLst/>
              </a:rPr>
              <a:t>Zefektivnění státní správy</a:t>
            </a:r>
            <a:r>
              <a:rPr lang="cs-CZ" sz="1000" b="1">
                <a:solidFill>
                  <a:srgbClr val="000000"/>
                </a:solidFill>
                <a:latin typeface="Arial CE" panose="020B0604020202020204" pitchFamily="34" charset="0"/>
              </a:rPr>
              <a:t> </a:t>
            </a:r>
            <a:r>
              <a:rPr lang="cs-CZ" sz="1000" u="none" strike="noStrike">
                <a:effectLst/>
              </a:rPr>
              <a:t>– 4 %</a:t>
            </a:r>
            <a:endParaRPr lang="cs-CZ" sz="1000" b="1" i="0" u="none" strike="noStrike">
              <a:solidFill>
                <a:srgbClr val="000000"/>
              </a:solidFill>
              <a:effectLst/>
              <a:latin typeface="Arial CE" panose="020B0604020202020204" pitchFamily="34" charset="0"/>
            </a:endParaRPr>
          </a:p>
        </p:txBody>
      </p:sp>
      <p:sp>
        <p:nvSpPr>
          <p:cNvPr id="40" name="TextBox 39">
            <a:extLst>
              <a:ext uri="{FF2B5EF4-FFF2-40B4-BE49-F238E27FC236}">
                <a16:creationId xmlns="" xmlns:a16="http://schemas.microsoft.com/office/drawing/2014/main" id="{1FDA1B3D-E80C-1F66-9E76-98796AF3C512}"/>
              </a:ext>
            </a:extLst>
          </p:cNvPr>
          <p:cNvSpPr txBox="1"/>
          <p:nvPr/>
        </p:nvSpPr>
        <p:spPr>
          <a:xfrm>
            <a:off x="1405722" y="3479212"/>
            <a:ext cx="1533951" cy="246221"/>
          </a:xfrm>
          <a:prstGeom prst="rect">
            <a:avLst/>
          </a:prstGeom>
          <a:noFill/>
        </p:spPr>
        <p:txBody>
          <a:bodyPr wrap="square">
            <a:spAutoFit/>
          </a:bodyPr>
          <a:lstStyle/>
          <a:p>
            <a:pPr fontAlgn="ctr"/>
            <a:r>
              <a:rPr lang="cs-CZ" sz="1000" u="none" strike="noStrike" dirty="0">
                <a:effectLst/>
              </a:rPr>
              <a:t>Deregulace trhu</a:t>
            </a:r>
            <a:r>
              <a:rPr lang="cs-CZ" sz="1000" b="1" dirty="0">
                <a:solidFill>
                  <a:srgbClr val="000000"/>
                </a:solidFill>
                <a:latin typeface="Arial CE" panose="020B0604020202020204" pitchFamily="34" charset="0"/>
              </a:rPr>
              <a:t> </a:t>
            </a:r>
            <a:r>
              <a:rPr lang="cs-CZ" sz="1000" u="none" strike="noStrike" dirty="0">
                <a:effectLst/>
              </a:rPr>
              <a:t>– 2 %</a:t>
            </a:r>
            <a:endParaRPr lang="cs-CZ" sz="1000" b="1" i="0" u="none" strike="noStrike" dirty="0">
              <a:solidFill>
                <a:srgbClr val="000000"/>
              </a:solidFill>
              <a:effectLst/>
              <a:latin typeface="Arial CE" panose="020B0604020202020204" pitchFamily="34" charset="0"/>
            </a:endParaRPr>
          </a:p>
        </p:txBody>
      </p:sp>
      <p:sp>
        <p:nvSpPr>
          <p:cNvPr id="41" name="TextBox 40">
            <a:extLst>
              <a:ext uri="{FF2B5EF4-FFF2-40B4-BE49-F238E27FC236}">
                <a16:creationId xmlns="" xmlns:a16="http://schemas.microsoft.com/office/drawing/2014/main" id="{545AB9BE-4128-0003-7F0A-1D0995C9B4FE}"/>
              </a:ext>
            </a:extLst>
          </p:cNvPr>
          <p:cNvSpPr txBox="1"/>
          <p:nvPr/>
        </p:nvSpPr>
        <p:spPr>
          <a:xfrm>
            <a:off x="1124902" y="3862718"/>
            <a:ext cx="1301644" cy="369332"/>
          </a:xfrm>
          <a:prstGeom prst="rect">
            <a:avLst/>
          </a:prstGeom>
          <a:noFill/>
        </p:spPr>
        <p:txBody>
          <a:bodyPr wrap="square">
            <a:spAutoFit/>
          </a:bodyPr>
          <a:lstStyle/>
          <a:p>
            <a:pPr fontAlgn="ctr"/>
            <a:r>
              <a:rPr lang="cs-CZ" sz="900" u="none" strike="noStrike" dirty="0">
                <a:effectLst/>
              </a:rPr>
              <a:t>Odstranění byrokracie – 1 %</a:t>
            </a:r>
            <a:endParaRPr lang="cs-CZ" sz="900" b="1" i="0" u="none" strike="noStrike" dirty="0">
              <a:solidFill>
                <a:srgbClr val="000000"/>
              </a:solidFill>
              <a:effectLst/>
              <a:latin typeface="Arial CE" panose="020B0604020202020204" pitchFamily="34" charset="0"/>
            </a:endParaRPr>
          </a:p>
        </p:txBody>
      </p:sp>
      <p:sp>
        <p:nvSpPr>
          <p:cNvPr id="43" name="TextBox 42">
            <a:extLst>
              <a:ext uri="{FF2B5EF4-FFF2-40B4-BE49-F238E27FC236}">
                <a16:creationId xmlns="" xmlns:a16="http://schemas.microsoft.com/office/drawing/2014/main" id="{BBFCB398-8873-1D01-637D-67BFA17D0218}"/>
              </a:ext>
            </a:extLst>
          </p:cNvPr>
          <p:cNvSpPr txBox="1"/>
          <p:nvPr/>
        </p:nvSpPr>
        <p:spPr>
          <a:xfrm>
            <a:off x="5891540" y="2054883"/>
            <a:ext cx="1533951" cy="246221"/>
          </a:xfrm>
          <a:prstGeom prst="rect">
            <a:avLst/>
          </a:prstGeom>
          <a:noFill/>
        </p:spPr>
        <p:txBody>
          <a:bodyPr wrap="square">
            <a:spAutoFit/>
          </a:bodyPr>
          <a:lstStyle/>
          <a:p>
            <a:pPr algn="l" fontAlgn="ctr"/>
            <a:r>
              <a:rPr lang="cs-CZ" sz="1000" u="none" strike="noStrike">
                <a:effectLst/>
              </a:rPr>
              <a:t>Digitalizace – 6 %</a:t>
            </a:r>
            <a:endParaRPr lang="cs-CZ" sz="1000" b="1" i="0" u="none" strike="noStrike">
              <a:solidFill>
                <a:srgbClr val="000000"/>
              </a:solidFill>
              <a:effectLst/>
              <a:latin typeface="Arial CE" panose="020B0604020202020204" pitchFamily="34" charset="0"/>
            </a:endParaRPr>
          </a:p>
        </p:txBody>
      </p:sp>
      <p:sp>
        <p:nvSpPr>
          <p:cNvPr id="44" name="TextBox 43">
            <a:extLst>
              <a:ext uri="{FF2B5EF4-FFF2-40B4-BE49-F238E27FC236}">
                <a16:creationId xmlns="" xmlns:a16="http://schemas.microsoft.com/office/drawing/2014/main" id="{F8D35CB8-B950-00E6-51E6-DC402CC7DADA}"/>
              </a:ext>
            </a:extLst>
          </p:cNvPr>
          <p:cNvSpPr txBox="1"/>
          <p:nvPr/>
        </p:nvSpPr>
        <p:spPr>
          <a:xfrm>
            <a:off x="6643843" y="2411223"/>
            <a:ext cx="1533951" cy="400110"/>
          </a:xfrm>
          <a:prstGeom prst="rect">
            <a:avLst/>
          </a:prstGeom>
          <a:noFill/>
        </p:spPr>
        <p:txBody>
          <a:bodyPr wrap="square">
            <a:spAutoFit/>
          </a:bodyPr>
          <a:lstStyle/>
          <a:p>
            <a:pPr fontAlgn="ctr"/>
            <a:r>
              <a:rPr lang="cs-CZ" sz="1000" u="none" strike="noStrike">
                <a:effectLst/>
              </a:rPr>
              <a:t>Vývoj a výzkum nových technologiích – 5 %</a:t>
            </a:r>
            <a:endParaRPr lang="cs-CZ" sz="1000" b="1" i="0" u="none" strike="noStrike">
              <a:solidFill>
                <a:srgbClr val="000000"/>
              </a:solidFill>
              <a:effectLst/>
              <a:latin typeface="Arial CE" panose="020B0604020202020204" pitchFamily="34" charset="0"/>
            </a:endParaRPr>
          </a:p>
        </p:txBody>
      </p:sp>
      <p:sp>
        <p:nvSpPr>
          <p:cNvPr id="45" name="TextBox 44">
            <a:extLst>
              <a:ext uri="{FF2B5EF4-FFF2-40B4-BE49-F238E27FC236}">
                <a16:creationId xmlns="" xmlns:a16="http://schemas.microsoft.com/office/drawing/2014/main" id="{9551F177-40F0-CB68-CB56-726EE1D362E2}"/>
              </a:ext>
            </a:extLst>
          </p:cNvPr>
          <p:cNvSpPr txBox="1"/>
          <p:nvPr/>
        </p:nvSpPr>
        <p:spPr>
          <a:xfrm>
            <a:off x="5907525" y="2941022"/>
            <a:ext cx="1533951" cy="246221"/>
          </a:xfrm>
          <a:prstGeom prst="rect">
            <a:avLst/>
          </a:prstGeom>
          <a:noFill/>
        </p:spPr>
        <p:txBody>
          <a:bodyPr wrap="square">
            <a:spAutoFit/>
          </a:bodyPr>
          <a:lstStyle/>
          <a:p>
            <a:pPr fontAlgn="ctr"/>
            <a:r>
              <a:rPr lang="cs-CZ" sz="1000" u="none" strike="noStrike">
                <a:effectLst/>
              </a:rPr>
              <a:t>AI – 4 %</a:t>
            </a:r>
            <a:endParaRPr lang="cs-CZ" sz="1000" b="1" u="none" strike="noStrike">
              <a:solidFill>
                <a:srgbClr val="000000"/>
              </a:solidFill>
              <a:effectLst/>
              <a:latin typeface="Arial CE" panose="020B0604020202020204" pitchFamily="34" charset="0"/>
            </a:endParaRPr>
          </a:p>
        </p:txBody>
      </p:sp>
      <p:sp>
        <p:nvSpPr>
          <p:cNvPr id="46" name="TextBox 45">
            <a:extLst>
              <a:ext uri="{FF2B5EF4-FFF2-40B4-BE49-F238E27FC236}">
                <a16:creationId xmlns="" xmlns:a16="http://schemas.microsoft.com/office/drawing/2014/main" id="{836AC3B5-A138-9432-13CF-CB9A85808862}"/>
              </a:ext>
            </a:extLst>
          </p:cNvPr>
          <p:cNvSpPr txBox="1"/>
          <p:nvPr/>
        </p:nvSpPr>
        <p:spPr>
          <a:xfrm>
            <a:off x="6643842" y="3266039"/>
            <a:ext cx="1533951" cy="246221"/>
          </a:xfrm>
          <a:prstGeom prst="rect">
            <a:avLst/>
          </a:prstGeom>
          <a:noFill/>
        </p:spPr>
        <p:txBody>
          <a:bodyPr wrap="square">
            <a:spAutoFit/>
          </a:bodyPr>
          <a:lstStyle/>
          <a:p>
            <a:pPr fontAlgn="ctr"/>
            <a:r>
              <a:rPr lang="cs-CZ" sz="1000" u="none" strike="noStrike">
                <a:effectLst/>
              </a:rPr>
              <a:t>Automatizace – 3 %</a:t>
            </a:r>
            <a:endParaRPr lang="cs-CZ" sz="1000" b="1" u="none" strike="noStrike">
              <a:solidFill>
                <a:srgbClr val="000000"/>
              </a:solidFill>
              <a:effectLst/>
              <a:latin typeface="Arial CE" panose="020B0604020202020204" pitchFamily="34" charset="0"/>
            </a:endParaRPr>
          </a:p>
        </p:txBody>
      </p:sp>
      <p:sp>
        <p:nvSpPr>
          <p:cNvPr id="47" name="TextBox 46">
            <a:extLst>
              <a:ext uri="{FF2B5EF4-FFF2-40B4-BE49-F238E27FC236}">
                <a16:creationId xmlns="" xmlns:a16="http://schemas.microsoft.com/office/drawing/2014/main" id="{73A76A5E-FFEB-3692-1F9F-C0E629785268}"/>
              </a:ext>
            </a:extLst>
          </p:cNvPr>
          <p:cNvSpPr txBox="1"/>
          <p:nvPr/>
        </p:nvSpPr>
        <p:spPr>
          <a:xfrm>
            <a:off x="6153491" y="3670758"/>
            <a:ext cx="1728337" cy="246221"/>
          </a:xfrm>
          <a:prstGeom prst="rect">
            <a:avLst/>
          </a:prstGeom>
          <a:noFill/>
        </p:spPr>
        <p:txBody>
          <a:bodyPr wrap="square">
            <a:spAutoFit/>
          </a:bodyPr>
          <a:lstStyle/>
          <a:p>
            <a:pPr fontAlgn="ctr"/>
            <a:r>
              <a:rPr lang="cs-CZ" sz="1000" u="none" strike="noStrike">
                <a:effectLst/>
              </a:rPr>
              <a:t>Internet, kvalitní sítě – 2 %</a:t>
            </a:r>
            <a:endParaRPr lang="cs-CZ" sz="1000" b="1" u="none" strike="noStrike">
              <a:solidFill>
                <a:srgbClr val="000000"/>
              </a:solidFill>
              <a:effectLst/>
              <a:latin typeface="Arial CE" panose="020B0604020202020204" pitchFamily="34" charset="0"/>
            </a:endParaRPr>
          </a:p>
        </p:txBody>
      </p:sp>
      <p:sp>
        <p:nvSpPr>
          <p:cNvPr id="49" name="TextBox 48">
            <a:extLst>
              <a:ext uri="{FF2B5EF4-FFF2-40B4-BE49-F238E27FC236}">
                <a16:creationId xmlns="" xmlns:a16="http://schemas.microsoft.com/office/drawing/2014/main" id="{66F63145-493E-D0FE-AFC4-D74BDE0F34B0}"/>
              </a:ext>
            </a:extLst>
          </p:cNvPr>
          <p:cNvSpPr txBox="1"/>
          <p:nvPr/>
        </p:nvSpPr>
        <p:spPr>
          <a:xfrm>
            <a:off x="3533769" y="1911629"/>
            <a:ext cx="1533951" cy="400110"/>
          </a:xfrm>
          <a:prstGeom prst="rect">
            <a:avLst/>
          </a:prstGeom>
          <a:noFill/>
        </p:spPr>
        <p:txBody>
          <a:bodyPr wrap="square">
            <a:spAutoFit/>
          </a:bodyPr>
          <a:lstStyle/>
          <a:p>
            <a:pPr fontAlgn="ctr"/>
            <a:r>
              <a:rPr lang="cs-CZ" sz="1000" u="none" strike="noStrike">
                <a:effectLst/>
              </a:rPr>
              <a:t>Rozvoj služeb, kupní síla – 3 %</a:t>
            </a:r>
            <a:endParaRPr lang="cs-CZ" sz="1000" b="1" u="none" strike="noStrike">
              <a:solidFill>
                <a:srgbClr val="000000"/>
              </a:solidFill>
              <a:effectLst/>
              <a:latin typeface="Arial CE" panose="020B0604020202020204" pitchFamily="34" charset="0"/>
            </a:endParaRPr>
          </a:p>
        </p:txBody>
      </p:sp>
      <p:sp>
        <p:nvSpPr>
          <p:cNvPr id="50" name="TextBox 49">
            <a:extLst>
              <a:ext uri="{FF2B5EF4-FFF2-40B4-BE49-F238E27FC236}">
                <a16:creationId xmlns="" xmlns:a16="http://schemas.microsoft.com/office/drawing/2014/main" id="{B0BA9E39-0050-FBF4-95E5-DEAF8991A2AA}"/>
              </a:ext>
            </a:extLst>
          </p:cNvPr>
          <p:cNvSpPr txBox="1"/>
          <p:nvPr/>
        </p:nvSpPr>
        <p:spPr>
          <a:xfrm>
            <a:off x="3794985" y="2943664"/>
            <a:ext cx="1533951" cy="246221"/>
          </a:xfrm>
          <a:prstGeom prst="rect">
            <a:avLst/>
          </a:prstGeom>
          <a:noFill/>
        </p:spPr>
        <p:txBody>
          <a:bodyPr wrap="square">
            <a:spAutoFit/>
          </a:bodyPr>
          <a:lstStyle/>
          <a:p>
            <a:pPr fontAlgn="ctr"/>
            <a:r>
              <a:rPr lang="cs-CZ" sz="1000" u="none" strike="noStrike">
                <a:effectLst/>
              </a:rPr>
              <a:t>Zemědělství – </a:t>
            </a:r>
            <a:r>
              <a:rPr lang="cs-CZ" sz="1000"/>
              <a:t>2</a:t>
            </a:r>
            <a:r>
              <a:rPr lang="cs-CZ" sz="1000" u="none" strike="noStrike">
                <a:effectLst/>
              </a:rPr>
              <a:t> %</a:t>
            </a:r>
            <a:endParaRPr lang="cs-CZ" sz="1000" b="1" u="none" strike="noStrike">
              <a:solidFill>
                <a:srgbClr val="000000"/>
              </a:solidFill>
              <a:effectLst/>
              <a:latin typeface="Arial CE" panose="020B0604020202020204" pitchFamily="34" charset="0"/>
            </a:endParaRPr>
          </a:p>
        </p:txBody>
      </p:sp>
      <p:sp>
        <p:nvSpPr>
          <p:cNvPr id="51" name="TextBox 50">
            <a:extLst>
              <a:ext uri="{FF2B5EF4-FFF2-40B4-BE49-F238E27FC236}">
                <a16:creationId xmlns="" xmlns:a16="http://schemas.microsoft.com/office/drawing/2014/main" id="{05819AA8-55FA-7E46-D5ED-6CB7AB736D70}"/>
              </a:ext>
            </a:extLst>
          </p:cNvPr>
          <p:cNvSpPr txBox="1"/>
          <p:nvPr/>
        </p:nvSpPr>
        <p:spPr>
          <a:xfrm>
            <a:off x="4295502" y="2109480"/>
            <a:ext cx="1533951" cy="246221"/>
          </a:xfrm>
          <a:prstGeom prst="rect">
            <a:avLst/>
          </a:prstGeom>
          <a:noFill/>
        </p:spPr>
        <p:txBody>
          <a:bodyPr wrap="square">
            <a:spAutoFit/>
          </a:bodyPr>
          <a:lstStyle/>
          <a:p>
            <a:pPr fontAlgn="ctr"/>
            <a:r>
              <a:rPr lang="cs-CZ" sz="1000" u="none" strike="noStrike">
                <a:effectLst/>
              </a:rPr>
              <a:t>Stavebnictví – </a:t>
            </a:r>
            <a:r>
              <a:rPr lang="cs-CZ" sz="1000"/>
              <a:t>2</a:t>
            </a:r>
            <a:r>
              <a:rPr lang="cs-CZ" sz="1000" u="none" strike="noStrike">
                <a:effectLst/>
              </a:rPr>
              <a:t> %</a:t>
            </a:r>
            <a:endParaRPr lang="cs-CZ" sz="1000" b="1" u="none" strike="noStrike">
              <a:solidFill>
                <a:srgbClr val="000000"/>
              </a:solidFill>
              <a:effectLst/>
              <a:latin typeface="Arial CE" panose="020B0604020202020204" pitchFamily="34" charset="0"/>
            </a:endParaRPr>
          </a:p>
        </p:txBody>
      </p:sp>
      <p:sp>
        <p:nvSpPr>
          <p:cNvPr id="52" name="TextBox 51">
            <a:extLst>
              <a:ext uri="{FF2B5EF4-FFF2-40B4-BE49-F238E27FC236}">
                <a16:creationId xmlns="" xmlns:a16="http://schemas.microsoft.com/office/drawing/2014/main" id="{87D3AD38-BDA1-24D1-9762-6B0A42E87EB0}"/>
              </a:ext>
            </a:extLst>
          </p:cNvPr>
          <p:cNvSpPr txBox="1"/>
          <p:nvPr/>
        </p:nvSpPr>
        <p:spPr>
          <a:xfrm>
            <a:off x="3803901" y="2591711"/>
            <a:ext cx="1313175" cy="369332"/>
          </a:xfrm>
          <a:prstGeom prst="rect">
            <a:avLst/>
          </a:prstGeom>
          <a:noFill/>
        </p:spPr>
        <p:txBody>
          <a:bodyPr wrap="square">
            <a:spAutoFit/>
          </a:bodyPr>
          <a:lstStyle/>
          <a:p>
            <a:pPr fontAlgn="ctr"/>
            <a:r>
              <a:rPr lang="cs-CZ" sz="900" u="none" strike="noStrike">
                <a:effectLst/>
              </a:rPr>
              <a:t>Průmysl, výroba (obecně) – 1 %</a:t>
            </a:r>
            <a:endParaRPr lang="cs-CZ" sz="900" b="1" u="none" strike="noStrike">
              <a:solidFill>
                <a:srgbClr val="000000"/>
              </a:solidFill>
              <a:effectLst/>
              <a:latin typeface="Arial CE" panose="020B0604020202020204" pitchFamily="34" charset="0"/>
            </a:endParaRPr>
          </a:p>
        </p:txBody>
      </p:sp>
      <p:sp>
        <p:nvSpPr>
          <p:cNvPr id="54" name="TextBox 53">
            <a:extLst>
              <a:ext uri="{FF2B5EF4-FFF2-40B4-BE49-F238E27FC236}">
                <a16:creationId xmlns="" xmlns:a16="http://schemas.microsoft.com/office/drawing/2014/main" id="{AD724B92-1FA9-DAE9-5B24-6097B84D5139}"/>
              </a:ext>
            </a:extLst>
          </p:cNvPr>
          <p:cNvSpPr txBox="1"/>
          <p:nvPr/>
        </p:nvSpPr>
        <p:spPr>
          <a:xfrm>
            <a:off x="3549565" y="2271878"/>
            <a:ext cx="2786346" cy="369332"/>
          </a:xfrm>
          <a:prstGeom prst="rect">
            <a:avLst/>
          </a:prstGeom>
          <a:noFill/>
        </p:spPr>
        <p:txBody>
          <a:bodyPr wrap="square">
            <a:spAutoFit/>
          </a:bodyPr>
          <a:lstStyle/>
          <a:p>
            <a:pPr fontAlgn="ctr"/>
            <a:r>
              <a:rPr lang="cs-CZ" sz="900" u="none" strike="noStrike">
                <a:effectLst/>
              </a:rPr>
              <a:t>Efektivita pracovních,</a:t>
            </a:r>
          </a:p>
          <a:p>
            <a:pPr fontAlgn="ctr"/>
            <a:r>
              <a:rPr lang="cs-CZ" sz="900" u="none" strike="noStrike">
                <a:effectLst/>
              </a:rPr>
              <a:t> výrobních procesů – 1 %</a:t>
            </a:r>
            <a:endParaRPr lang="cs-CZ" sz="900" b="1" i="0" u="none" strike="noStrike">
              <a:solidFill>
                <a:srgbClr val="000000"/>
              </a:solidFill>
              <a:effectLst/>
              <a:latin typeface="Arial CE" panose="020B0604020202020204" pitchFamily="34" charset="0"/>
            </a:endParaRPr>
          </a:p>
        </p:txBody>
      </p:sp>
      <p:sp>
        <p:nvSpPr>
          <p:cNvPr id="56" name="TextBox 55">
            <a:extLst>
              <a:ext uri="{FF2B5EF4-FFF2-40B4-BE49-F238E27FC236}">
                <a16:creationId xmlns="" xmlns:a16="http://schemas.microsoft.com/office/drawing/2014/main" id="{BE83BEBF-7921-41B3-C9EF-899111D86A70}"/>
              </a:ext>
            </a:extLst>
          </p:cNvPr>
          <p:cNvSpPr txBox="1"/>
          <p:nvPr/>
        </p:nvSpPr>
        <p:spPr>
          <a:xfrm>
            <a:off x="4104299" y="3881864"/>
            <a:ext cx="1682808" cy="246221"/>
          </a:xfrm>
          <a:prstGeom prst="rect">
            <a:avLst/>
          </a:prstGeom>
          <a:noFill/>
        </p:spPr>
        <p:txBody>
          <a:bodyPr wrap="square">
            <a:spAutoFit/>
          </a:bodyPr>
          <a:lstStyle/>
          <a:p>
            <a:pPr fontAlgn="ctr"/>
            <a:r>
              <a:rPr lang="cs-CZ" sz="1000" u="none" strike="noStrike">
                <a:effectLst/>
              </a:rPr>
              <a:t>Zelená energetika – 5 %</a:t>
            </a:r>
            <a:endParaRPr lang="cs-CZ" sz="1000" b="1" u="none" strike="noStrike">
              <a:solidFill>
                <a:srgbClr val="000000"/>
              </a:solidFill>
              <a:effectLst/>
              <a:latin typeface="Arial CE" panose="020B0604020202020204" pitchFamily="34" charset="0"/>
            </a:endParaRPr>
          </a:p>
        </p:txBody>
      </p:sp>
      <p:sp>
        <p:nvSpPr>
          <p:cNvPr id="57" name="TextBox 56">
            <a:extLst>
              <a:ext uri="{FF2B5EF4-FFF2-40B4-BE49-F238E27FC236}">
                <a16:creationId xmlns="" xmlns:a16="http://schemas.microsoft.com/office/drawing/2014/main" id="{9590085F-5B9A-E3DA-AC85-B165E13303A9}"/>
              </a:ext>
            </a:extLst>
          </p:cNvPr>
          <p:cNvSpPr txBox="1"/>
          <p:nvPr/>
        </p:nvSpPr>
        <p:spPr>
          <a:xfrm>
            <a:off x="4482234" y="4159245"/>
            <a:ext cx="1682808" cy="246221"/>
          </a:xfrm>
          <a:prstGeom prst="rect">
            <a:avLst/>
          </a:prstGeom>
          <a:noFill/>
        </p:spPr>
        <p:txBody>
          <a:bodyPr wrap="square">
            <a:spAutoFit/>
          </a:bodyPr>
          <a:lstStyle/>
          <a:p>
            <a:pPr fontAlgn="ctr"/>
            <a:r>
              <a:rPr lang="cs-CZ" sz="1000" u="none" strike="noStrike">
                <a:effectLst/>
              </a:rPr>
              <a:t>Zelená (obecně) – 2 %</a:t>
            </a:r>
            <a:endParaRPr lang="cs-CZ" sz="1000" b="1" u="none" strike="noStrike">
              <a:solidFill>
                <a:srgbClr val="000000"/>
              </a:solidFill>
              <a:effectLst/>
              <a:latin typeface="Arial CE" panose="020B0604020202020204" pitchFamily="34" charset="0"/>
            </a:endParaRPr>
          </a:p>
        </p:txBody>
      </p:sp>
      <p:sp>
        <p:nvSpPr>
          <p:cNvPr id="58" name="TextBox 57">
            <a:extLst>
              <a:ext uri="{FF2B5EF4-FFF2-40B4-BE49-F238E27FC236}">
                <a16:creationId xmlns="" xmlns:a16="http://schemas.microsoft.com/office/drawing/2014/main" id="{225D567C-30AB-AE1A-978E-FBF53D386EAE}"/>
              </a:ext>
            </a:extLst>
          </p:cNvPr>
          <p:cNvSpPr txBox="1"/>
          <p:nvPr/>
        </p:nvSpPr>
        <p:spPr>
          <a:xfrm>
            <a:off x="4079776" y="4408342"/>
            <a:ext cx="1682808" cy="230832"/>
          </a:xfrm>
          <a:prstGeom prst="rect">
            <a:avLst/>
          </a:prstGeom>
          <a:noFill/>
        </p:spPr>
        <p:txBody>
          <a:bodyPr wrap="square">
            <a:spAutoFit/>
          </a:bodyPr>
          <a:lstStyle/>
          <a:p>
            <a:pPr fontAlgn="ctr"/>
            <a:r>
              <a:rPr lang="cs-CZ" sz="900" u="none" strike="noStrike">
                <a:effectLst/>
              </a:rPr>
              <a:t>Úsporné opatření – 1 %</a:t>
            </a:r>
            <a:endParaRPr lang="cs-CZ" sz="900" b="1" u="none" strike="noStrike">
              <a:solidFill>
                <a:srgbClr val="000000"/>
              </a:solidFill>
              <a:effectLst/>
              <a:latin typeface="Arial CE" panose="020B0604020202020204" pitchFamily="34" charset="0"/>
            </a:endParaRPr>
          </a:p>
        </p:txBody>
      </p:sp>
      <p:sp>
        <p:nvSpPr>
          <p:cNvPr id="59" name="TextBox 58">
            <a:extLst>
              <a:ext uri="{FF2B5EF4-FFF2-40B4-BE49-F238E27FC236}">
                <a16:creationId xmlns="" xmlns:a16="http://schemas.microsoft.com/office/drawing/2014/main" id="{57BF46F2-CF8D-A837-1C18-6090E6D02760}"/>
              </a:ext>
            </a:extLst>
          </p:cNvPr>
          <p:cNvSpPr txBox="1"/>
          <p:nvPr/>
        </p:nvSpPr>
        <p:spPr>
          <a:xfrm>
            <a:off x="4418258" y="4645359"/>
            <a:ext cx="1314412" cy="369332"/>
          </a:xfrm>
          <a:prstGeom prst="rect">
            <a:avLst/>
          </a:prstGeom>
          <a:noFill/>
        </p:spPr>
        <p:txBody>
          <a:bodyPr wrap="square">
            <a:spAutoFit/>
          </a:bodyPr>
          <a:lstStyle/>
          <a:p>
            <a:pPr algn="l" fontAlgn="ctr"/>
            <a:r>
              <a:rPr lang="cs-CZ" sz="900" u="none" strike="noStrike" dirty="0">
                <a:effectLst/>
              </a:rPr>
              <a:t>Rozvoj jaderné energetiky – 1 %</a:t>
            </a:r>
            <a:endParaRPr lang="cs-CZ" sz="900" b="1" i="0" u="none" strike="noStrike" dirty="0">
              <a:solidFill>
                <a:srgbClr val="000000"/>
              </a:solidFill>
              <a:effectLst/>
              <a:latin typeface="Arial CE" panose="020B0604020202020204" pitchFamily="34" charset="0"/>
            </a:endParaRPr>
          </a:p>
        </p:txBody>
      </p:sp>
      <p:sp>
        <p:nvSpPr>
          <p:cNvPr id="61" name="TextBox 60">
            <a:extLst>
              <a:ext uri="{FF2B5EF4-FFF2-40B4-BE49-F238E27FC236}">
                <a16:creationId xmlns="" xmlns:a16="http://schemas.microsoft.com/office/drawing/2014/main" id="{84911AF0-6E46-4B70-253B-90ED6948DDE4}"/>
              </a:ext>
            </a:extLst>
          </p:cNvPr>
          <p:cNvSpPr txBox="1"/>
          <p:nvPr/>
        </p:nvSpPr>
        <p:spPr>
          <a:xfrm>
            <a:off x="8646250" y="1952836"/>
            <a:ext cx="1878763" cy="246221"/>
          </a:xfrm>
          <a:prstGeom prst="rect">
            <a:avLst/>
          </a:prstGeom>
          <a:noFill/>
        </p:spPr>
        <p:txBody>
          <a:bodyPr wrap="square">
            <a:spAutoFit/>
          </a:bodyPr>
          <a:lstStyle/>
          <a:p>
            <a:pPr fontAlgn="ctr"/>
            <a:r>
              <a:rPr lang="cs-CZ" sz="1000" u="none" strike="noStrike">
                <a:effectLst/>
              </a:rPr>
              <a:t>Vzdělání a kvalifikace – 5 %</a:t>
            </a:r>
            <a:endParaRPr lang="cs-CZ" sz="1000" b="1" u="none" strike="noStrike">
              <a:solidFill>
                <a:srgbClr val="000000"/>
              </a:solidFill>
              <a:effectLst/>
              <a:latin typeface="Arial CE" panose="020B0604020202020204" pitchFamily="34" charset="0"/>
            </a:endParaRPr>
          </a:p>
        </p:txBody>
      </p:sp>
      <p:sp>
        <p:nvSpPr>
          <p:cNvPr id="62" name="TextBox 61">
            <a:extLst>
              <a:ext uri="{FF2B5EF4-FFF2-40B4-BE49-F238E27FC236}">
                <a16:creationId xmlns="" xmlns:a16="http://schemas.microsoft.com/office/drawing/2014/main" id="{88D87CE7-F9BD-A921-7CA3-568457B44240}"/>
              </a:ext>
            </a:extLst>
          </p:cNvPr>
          <p:cNvSpPr txBox="1"/>
          <p:nvPr/>
        </p:nvSpPr>
        <p:spPr>
          <a:xfrm>
            <a:off x="8646251" y="2132856"/>
            <a:ext cx="1878763" cy="246221"/>
          </a:xfrm>
          <a:prstGeom prst="rect">
            <a:avLst/>
          </a:prstGeom>
          <a:noFill/>
        </p:spPr>
        <p:txBody>
          <a:bodyPr wrap="square">
            <a:spAutoFit/>
          </a:bodyPr>
          <a:lstStyle/>
          <a:p>
            <a:pPr fontAlgn="ctr"/>
            <a:r>
              <a:rPr lang="cs-CZ" sz="1000" u="none" strike="noStrike">
                <a:effectLst/>
              </a:rPr>
              <a:t>Podpora bydlení – 2 %</a:t>
            </a:r>
            <a:endParaRPr lang="cs-CZ" sz="1000" b="1" u="none" strike="noStrike">
              <a:solidFill>
                <a:srgbClr val="000000"/>
              </a:solidFill>
              <a:effectLst/>
              <a:latin typeface="Arial CE" panose="020B0604020202020204" pitchFamily="34" charset="0"/>
            </a:endParaRPr>
          </a:p>
        </p:txBody>
      </p:sp>
      <p:sp>
        <p:nvSpPr>
          <p:cNvPr id="63" name="TextBox 62">
            <a:extLst>
              <a:ext uri="{FF2B5EF4-FFF2-40B4-BE49-F238E27FC236}">
                <a16:creationId xmlns="" xmlns:a16="http://schemas.microsoft.com/office/drawing/2014/main" id="{3F9CD420-1F4A-62C8-0FFA-3AE30009E6CA}"/>
              </a:ext>
            </a:extLst>
          </p:cNvPr>
          <p:cNvSpPr txBox="1"/>
          <p:nvPr/>
        </p:nvSpPr>
        <p:spPr>
          <a:xfrm>
            <a:off x="9029025" y="2348880"/>
            <a:ext cx="1878763" cy="246221"/>
          </a:xfrm>
          <a:prstGeom prst="rect">
            <a:avLst/>
          </a:prstGeom>
          <a:noFill/>
        </p:spPr>
        <p:txBody>
          <a:bodyPr wrap="square">
            <a:spAutoFit/>
          </a:bodyPr>
          <a:lstStyle/>
          <a:p>
            <a:pPr fontAlgn="ctr"/>
            <a:r>
              <a:rPr lang="cs-CZ" sz="1000" u="none" strike="noStrike">
                <a:effectLst/>
              </a:rPr>
              <a:t>Zdravotnictví– 2 %</a:t>
            </a:r>
            <a:endParaRPr lang="cs-CZ" sz="1000" b="1" u="none" strike="noStrike">
              <a:solidFill>
                <a:srgbClr val="000000"/>
              </a:solidFill>
              <a:effectLst/>
              <a:latin typeface="Arial CE" panose="020B0604020202020204" pitchFamily="34" charset="0"/>
            </a:endParaRPr>
          </a:p>
        </p:txBody>
      </p:sp>
      <p:sp>
        <p:nvSpPr>
          <p:cNvPr id="64" name="TextBox 63">
            <a:extLst>
              <a:ext uri="{FF2B5EF4-FFF2-40B4-BE49-F238E27FC236}">
                <a16:creationId xmlns="" xmlns:a16="http://schemas.microsoft.com/office/drawing/2014/main" id="{9D5028D2-9652-8D32-7844-88A37A5FA12C}"/>
              </a:ext>
            </a:extLst>
          </p:cNvPr>
          <p:cNvSpPr txBox="1"/>
          <p:nvPr/>
        </p:nvSpPr>
        <p:spPr>
          <a:xfrm>
            <a:off x="9053259" y="2548234"/>
            <a:ext cx="1429506" cy="369332"/>
          </a:xfrm>
          <a:prstGeom prst="rect">
            <a:avLst/>
          </a:prstGeom>
          <a:noFill/>
        </p:spPr>
        <p:txBody>
          <a:bodyPr wrap="square">
            <a:spAutoFit/>
          </a:bodyPr>
          <a:lstStyle/>
          <a:p>
            <a:pPr fontAlgn="ctr"/>
            <a:r>
              <a:rPr lang="cs-CZ" sz="900" u="none" strike="noStrike">
                <a:effectLst/>
              </a:rPr>
              <a:t>Životní </a:t>
            </a:r>
          </a:p>
          <a:p>
            <a:pPr fontAlgn="ctr"/>
            <a:r>
              <a:rPr lang="cs-CZ" sz="900" u="none" strike="noStrike">
                <a:effectLst/>
              </a:rPr>
              <a:t>prostředí – 1 %</a:t>
            </a:r>
            <a:endParaRPr lang="cs-CZ" sz="900" b="1" u="none" strike="noStrike">
              <a:solidFill>
                <a:srgbClr val="000000"/>
              </a:solidFill>
              <a:effectLst/>
              <a:latin typeface="Arial CE" panose="020B0604020202020204" pitchFamily="34" charset="0"/>
            </a:endParaRPr>
          </a:p>
        </p:txBody>
      </p:sp>
      <p:sp>
        <p:nvSpPr>
          <p:cNvPr id="66" name="TextBox 65">
            <a:extLst>
              <a:ext uri="{FF2B5EF4-FFF2-40B4-BE49-F238E27FC236}">
                <a16:creationId xmlns="" xmlns:a16="http://schemas.microsoft.com/office/drawing/2014/main" id="{3D41254B-3529-16A4-3042-511CA4472F06}"/>
              </a:ext>
            </a:extLst>
          </p:cNvPr>
          <p:cNvSpPr txBox="1"/>
          <p:nvPr/>
        </p:nvSpPr>
        <p:spPr>
          <a:xfrm>
            <a:off x="8388353" y="3573016"/>
            <a:ext cx="1626894" cy="400110"/>
          </a:xfrm>
          <a:prstGeom prst="rect">
            <a:avLst/>
          </a:prstGeom>
          <a:noFill/>
        </p:spPr>
        <p:txBody>
          <a:bodyPr wrap="square">
            <a:spAutoFit/>
          </a:bodyPr>
          <a:lstStyle/>
          <a:p>
            <a:pPr fontAlgn="ctr"/>
            <a:r>
              <a:rPr lang="cs-CZ" sz="1000" u="none" strike="noStrike" dirty="0">
                <a:effectLst/>
              </a:rPr>
              <a:t>Větší zapojení do zahraničních trhů</a:t>
            </a:r>
            <a:r>
              <a:rPr lang="cs-CZ" sz="1000" b="1" dirty="0">
                <a:solidFill>
                  <a:srgbClr val="000000"/>
                </a:solidFill>
                <a:latin typeface="Arial CE" panose="020B0604020202020204" pitchFamily="34" charset="0"/>
              </a:rPr>
              <a:t> </a:t>
            </a:r>
            <a:r>
              <a:rPr lang="cs-CZ" sz="1000" u="none" strike="noStrike" dirty="0">
                <a:effectLst/>
              </a:rPr>
              <a:t>– </a:t>
            </a:r>
            <a:r>
              <a:rPr lang="cs-CZ" sz="1000" dirty="0"/>
              <a:t>3</a:t>
            </a:r>
            <a:r>
              <a:rPr lang="cs-CZ" sz="1000" u="none" strike="noStrike" dirty="0">
                <a:effectLst/>
              </a:rPr>
              <a:t> %</a:t>
            </a:r>
            <a:endParaRPr lang="cs-CZ" sz="1000" b="1" u="none" strike="noStrike" dirty="0">
              <a:solidFill>
                <a:srgbClr val="000000"/>
              </a:solidFill>
              <a:effectLst/>
              <a:latin typeface="Arial CE" panose="020B0604020202020204" pitchFamily="34" charset="0"/>
            </a:endParaRPr>
          </a:p>
        </p:txBody>
      </p:sp>
      <p:sp>
        <p:nvSpPr>
          <p:cNvPr id="67" name="TextBox 66">
            <a:extLst>
              <a:ext uri="{FF2B5EF4-FFF2-40B4-BE49-F238E27FC236}">
                <a16:creationId xmlns="" xmlns:a16="http://schemas.microsoft.com/office/drawing/2014/main" id="{5C506786-4FBC-8DBE-32BB-2D4A67ACA1EE}"/>
              </a:ext>
            </a:extLst>
          </p:cNvPr>
          <p:cNvSpPr txBox="1"/>
          <p:nvPr/>
        </p:nvSpPr>
        <p:spPr>
          <a:xfrm>
            <a:off x="8447982" y="3915455"/>
            <a:ext cx="1626894" cy="230832"/>
          </a:xfrm>
          <a:prstGeom prst="rect">
            <a:avLst/>
          </a:prstGeom>
          <a:noFill/>
        </p:spPr>
        <p:txBody>
          <a:bodyPr wrap="square">
            <a:spAutoFit/>
          </a:bodyPr>
          <a:lstStyle/>
          <a:p>
            <a:pPr algn="l" fontAlgn="ctr"/>
            <a:r>
              <a:rPr lang="cs-CZ" sz="900" u="none" strike="noStrike">
                <a:effectLst/>
              </a:rPr>
              <a:t>Přijetí Eura – 1 %</a:t>
            </a:r>
            <a:endParaRPr lang="cs-CZ" sz="900" b="1" i="0" u="none" strike="noStrike">
              <a:solidFill>
                <a:srgbClr val="000000"/>
              </a:solidFill>
              <a:effectLst/>
              <a:latin typeface="Arial CE" panose="020B0604020202020204" pitchFamily="34" charset="0"/>
            </a:endParaRPr>
          </a:p>
        </p:txBody>
      </p:sp>
      <p:sp>
        <p:nvSpPr>
          <p:cNvPr id="68" name="TextBox 67">
            <a:extLst>
              <a:ext uri="{FF2B5EF4-FFF2-40B4-BE49-F238E27FC236}">
                <a16:creationId xmlns="" xmlns:a16="http://schemas.microsoft.com/office/drawing/2014/main" id="{0DFA5F1B-C52D-D3D9-5821-300A984423AB}"/>
              </a:ext>
            </a:extLst>
          </p:cNvPr>
          <p:cNvSpPr txBox="1"/>
          <p:nvPr/>
        </p:nvSpPr>
        <p:spPr>
          <a:xfrm>
            <a:off x="8789031" y="4076991"/>
            <a:ext cx="1358911" cy="369332"/>
          </a:xfrm>
          <a:prstGeom prst="rect">
            <a:avLst/>
          </a:prstGeom>
          <a:noFill/>
        </p:spPr>
        <p:txBody>
          <a:bodyPr wrap="square">
            <a:spAutoFit/>
          </a:bodyPr>
          <a:lstStyle/>
          <a:p>
            <a:pPr algn="l" fontAlgn="ctr"/>
            <a:r>
              <a:rPr lang="cs-CZ" sz="900" u="none" strike="noStrike">
                <a:effectLst/>
              </a:rPr>
              <a:t>Uklidněná politická scéna – 1 %</a:t>
            </a:r>
            <a:endParaRPr lang="cs-CZ" sz="900" b="1" i="0" u="none" strike="noStrike">
              <a:solidFill>
                <a:srgbClr val="000000"/>
              </a:solidFill>
              <a:effectLst/>
              <a:latin typeface="Arial CE" panose="020B0604020202020204" pitchFamily="34" charset="0"/>
            </a:endParaRPr>
          </a:p>
        </p:txBody>
      </p:sp>
      <p:sp>
        <p:nvSpPr>
          <p:cNvPr id="69" name="TextBox 68">
            <a:extLst>
              <a:ext uri="{FF2B5EF4-FFF2-40B4-BE49-F238E27FC236}">
                <a16:creationId xmlns="" xmlns:a16="http://schemas.microsoft.com/office/drawing/2014/main" id="{0D73A549-7591-7918-ADC1-02BFBBC73C23}"/>
              </a:ext>
            </a:extLst>
          </p:cNvPr>
          <p:cNvSpPr txBox="1"/>
          <p:nvPr/>
        </p:nvSpPr>
        <p:spPr>
          <a:xfrm>
            <a:off x="8544324" y="4370217"/>
            <a:ext cx="1626894" cy="369332"/>
          </a:xfrm>
          <a:prstGeom prst="rect">
            <a:avLst/>
          </a:prstGeom>
          <a:noFill/>
        </p:spPr>
        <p:txBody>
          <a:bodyPr wrap="square">
            <a:spAutoFit/>
          </a:bodyPr>
          <a:lstStyle/>
          <a:p>
            <a:pPr algn="l" fontAlgn="ctr"/>
            <a:r>
              <a:rPr lang="pl-PL" sz="900" u="none" strike="noStrike" dirty="0">
                <a:effectLst/>
              </a:rPr>
              <a:t>Větší zapojení se do struktur EU – 1 %</a:t>
            </a:r>
            <a:endParaRPr lang="pl-PL" sz="900" b="1" i="0" u="none" strike="noStrike" dirty="0">
              <a:solidFill>
                <a:srgbClr val="000000"/>
              </a:solidFill>
              <a:effectLst/>
              <a:latin typeface="Arial CE" panose="020B0604020202020204" pitchFamily="34" charset="0"/>
            </a:endParaRPr>
          </a:p>
        </p:txBody>
      </p:sp>
      <p:sp>
        <p:nvSpPr>
          <p:cNvPr id="71" name="TextBox 70">
            <a:extLst>
              <a:ext uri="{FF2B5EF4-FFF2-40B4-BE49-F238E27FC236}">
                <a16:creationId xmlns="" xmlns:a16="http://schemas.microsoft.com/office/drawing/2014/main" id="{D222C887-E841-EBD2-6458-F4D1970869BA}"/>
              </a:ext>
            </a:extLst>
          </p:cNvPr>
          <p:cNvSpPr txBox="1"/>
          <p:nvPr/>
        </p:nvSpPr>
        <p:spPr>
          <a:xfrm>
            <a:off x="10654941" y="2420888"/>
            <a:ext cx="1626894" cy="369332"/>
          </a:xfrm>
          <a:prstGeom prst="rect">
            <a:avLst/>
          </a:prstGeom>
          <a:noFill/>
        </p:spPr>
        <p:txBody>
          <a:bodyPr wrap="square">
            <a:spAutoFit/>
          </a:bodyPr>
          <a:lstStyle/>
          <a:p>
            <a:pPr algn="l" fontAlgn="ctr"/>
            <a:r>
              <a:rPr lang="pl-PL" sz="900" u="none" strike="noStrike" dirty="0">
                <a:effectLst/>
              </a:rPr>
              <a:t>Rozvoj dopravní infrastruktury – 3 %</a:t>
            </a:r>
            <a:endParaRPr lang="pl-PL" sz="900" b="1" i="0" u="none" strike="noStrike" dirty="0">
              <a:solidFill>
                <a:srgbClr val="000000"/>
              </a:solidFill>
              <a:effectLst/>
              <a:latin typeface="Arial CE" panose="020B0604020202020204" pitchFamily="34" charset="0"/>
            </a:endParaRPr>
          </a:p>
        </p:txBody>
      </p:sp>
      <p:sp>
        <p:nvSpPr>
          <p:cNvPr id="72" name="TextBox 71">
            <a:extLst>
              <a:ext uri="{FF2B5EF4-FFF2-40B4-BE49-F238E27FC236}">
                <a16:creationId xmlns="" xmlns:a16="http://schemas.microsoft.com/office/drawing/2014/main" id="{FDB492B7-2B7A-DF4A-B59C-24CAE39588B9}"/>
              </a:ext>
            </a:extLst>
          </p:cNvPr>
          <p:cNvSpPr txBox="1"/>
          <p:nvPr/>
        </p:nvSpPr>
        <p:spPr>
          <a:xfrm>
            <a:off x="10524492" y="2744259"/>
            <a:ext cx="1299346" cy="369332"/>
          </a:xfrm>
          <a:prstGeom prst="rect">
            <a:avLst/>
          </a:prstGeom>
          <a:noFill/>
        </p:spPr>
        <p:txBody>
          <a:bodyPr wrap="square">
            <a:spAutoFit/>
          </a:bodyPr>
          <a:lstStyle/>
          <a:p>
            <a:pPr algn="ctr" fontAlgn="ctr"/>
            <a:r>
              <a:rPr lang="cs-CZ" sz="900" u="none" strike="noStrike" dirty="0" err="1">
                <a:effectLst/>
              </a:rPr>
              <a:t>Elektromobilita</a:t>
            </a:r>
            <a:r>
              <a:rPr lang="cs-CZ" sz="900" u="none" strike="noStrike" dirty="0">
                <a:effectLst/>
              </a:rPr>
              <a:t> </a:t>
            </a:r>
          </a:p>
          <a:p>
            <a:pPr algn="ctr" fontAlgn="ctr"/>
            <a:r>
              <a:rPr lang="cs-CZ" sz="900" u="none" strike="noStrike" dirty="0">
                <a:effectLst/>
              </a:rPr>
              <a:t>– 1 %</a:t>
            </a:r>
            <a:endParaRPr lang="pl-PL" sz="900" b="1" i="0" u="none" strike="noStrike" dirty="0">
              <a:solidFill>
                <a:srgbClr val="000000"/>
              </a:solidFill>
              <a:effectLst/>
              <a:latin typeface="Arial CE" panose="020B0604020202020204" pitchFamily="34" charset="0"/>
            </a:endParaRPr>
          </a:p>
        </p:txBody>
      </p:sp>
      <p:pic>
        <p:nvPicPr>
          <p:cNvPr id="2" name="Grafický objekt 1" descr="Brk obrys">
            <a:extLst>
              <a:ext uri="{FF2B5EF4-FFF2-40B4-BE49-F238E27FC236}">
                <a16:creationId xmlns="" xmlns:a16="http://schemas.microsoft.com/office/drawing/2014/main" id="{D8DA059C-1086-775E-02F3-7286F29E86C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459380" y="4949312"/>
            <a:ext cx="349188" cy="349188"/>
          </a:xfrm>
          <a:prstGeom prst="rect">
            <a:avLst/>
          </a:prstGeom>
        </p:spPr>
      </p:pic>
      <p:cxnSp>
        <p:nvCxnSpPr>
          <p:cNvPr id="12" name="Straight Connector 13">
            <a:extLst>
              <a:ext uri="{FF2B5EF4-FFF2-40B4-BE49-F238E27FC236}">
                <a16:creationId xmlns="" xmlns:a16="http://schemas.microsoft.com/office/drawing/2014/main" id="{02596456-AC52-4758-BAF5-16D0B530FE10}"/>
              </a:ext>
            </a:extLst>
          </p:cNvPr>
          <p:cNvCxnSpPr>
            <a:cxnSpLocks/>
          </p:cNvCxnSpPr>
          <p:nvPr/>
        </p:nvCxnSpPr>
        <p:spPr>
          <a:xfrm>
            <a:off x="515380" y="5291480"/>
            <a:ext cx="1944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16" name="Oval 10">
            <a:extLst>
              <a:ext uri="{FF2B5EF4-FFF2-40B4-BE49-F238E27FC236}">
                <a16:creationId xmlns="" xmlns:a16="http://schemas.microsoft.com/office/drawing/2014/main" id="{61382DC6-166B-5178-C254-AB2C43684279}"/>
              </a:ext>
            </a:extLst>
          </p:cNvPr>
          <p:cNvSpPr/>
          <p:nvPr/>
        </p:nvSpPr>
        <p:spPr>
          <a:xfrm>
            <a:off x="10360718" y="3550330"/>
            <a:ext cx="1440000" cy="1440000"/>
          </a:xfrm>
          <a:prstGeom prst="ellipse">
            <a:avLst/>
          </a:prstGeom>
          <a:solidFill>
            <a:srgbClr val="99B3B3">
              <a:alpha val="20000"/>
            </a:srgbClr>
          </a:solidFill>
          <a:ln>
            <a:solidFill>
              <a:srgbClr val="99B3B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7" name="TextBox 31">
            <a:extLst>
              <a:ext uri="{FF2B5EF4-FFF2-40B4-BE49-F238E27FC236}">
                <a16:creationId xmlns:a16="http://schemas.microsoft.com/office/drawing/2014/main" xmlns="" id="{1EE32C06-B9EA-29F4-3E68-D5C776691072}"/>
              </a:ext>
            </a:extLst>
          </p:cNvPr>
          <p:cNvSpPr txBox="1"/>
          <p:nvPr/>
        </p:nvSpPr>
        <p:spPr>
          <a:xfrm>
            <a:off x="9536602" y="3556802"/>
            <a:ext cx="3130506" cy="646331"/>
          </a:xfrm>
          <a:prstGeom prst="rect">
            <a:avLst/>
          </a:prstGeom>
          <a:noFill/>
        </p:spPr>
        <p:txBody>
          <a:bodyPr wrap="square" rtlCol="0">
            <a:spAutoFit/>
          </a:bodyPr>
          <a:lstStyle/>
          <a:p>
            <a:pPr algn="ctr"/>
            <a:r>
              <a:rPr lang="cs-CZ" sz="1200" b="1" dirty="0" smtClean="0">
                <a:latin typeface="Arial" panose="020B0604020202020204" pitchFamily="34" charset="0"/>
                <a:cs typeface="Arial" panose="020B0604020202020204" pitchFamily="34" charset="0"/>
              </a:rPr>
              <a:t>Strategická</a:t>
            </a:r>
          </a:p>
          <a:p>
            <a:pPr algn="ctr"/>
            <a:r>
              <a:rPr lang="cs-CZ" sz="1200" b="1" dirty="0" smtClean="0">
                <a:latin typeface="Arial" panose="020B0604020202020204" pitchFamily="34" charset="0"/>
                <a:cs typeface="Arial" panose="020B0604020202020204" pitchFamily="34" charset="0"/>
              </a:rPr>
              <a:t>otevřená autonomie</a:t>
            </a:r>
            <a:endParaRPr lang="cs-CZ" sz="1200" b="1" dirty="0">
              <a:latin typeface="Arial" panose="020B0604020202020204" pitchFamily="34" charset="0"/>
              <a:cs typeface="Arial" panose="020B0604020202020204" pitchFamily="34" charset="0"/>
            </a:endParaRPr>
          </a:p>
          <a:p>
            <a:pPr algn="ctr"/>
            <a:r>
              <a:rPr lang="cs-CZ" sz="1200" b="1" dirty="0">
                <a:latin typeface="Arial" panose="020B0604020202020204" pitchFamily="34" charset="0"/>
                <a:cs typeface="Arial" panose="020B0604020202020204" pitchFamily="34" charset="0"/>
              </a:rPr>
              <a:t>3</a:t>
            </a:r>
            <a:r>
              <a:rPr lang="cs-CZ" sz="1200" b="1" dirty="0" smtClean="0">
                <a:latin typeface="Arial" panose="020B0604020202020204" pitchFamily="34" charset="0"/>
                <a:cs typeface="Arial" panose="020B0604020202020204" pitchFamily="34" charset="0"/>
              </a:rPr>
              <a:t> </a:t>
            </a:r>
            <a:r>
              <a:rPr lang="cs-CZ" sz="1200" b="1" dirty="0">
                <a:latin typeface="Arial" panose="020B0604020202020204" pitchFamily="34" charset="0"/>
                <a:cs typeface="Arial" panose="020B0604020202020204" pitchFamily="34" charset="0"/>
              </a:rPr>
              <a:t>%</a:t>
            </a:r>
          </a:p>
        </p:txBody>
      </p:sp>
      <p:sp>
        <p:nvSpPr>
          <p:cNvPr id="118" name="TextBox 70">
            <a:extLst>
              <a:ext uri="{FF2B5EF4-FFF2-40B4-BE49-F238E27FC236}">
                <a16:creationId xmlns:a16="http://schemas.microsoft.com/office/drawing/2014/main" xmlns="" id="{D222C887-E841-EBD2-6458-F4D1970869BA}"/>
              </a:ext>
            </a:extLst>
          </p:cNvPr>
          <p:cNvSpPr txBox="1"/>
          <p:nvPr/>
        </p:nvSpPr>
        <p:spPr>
          <a:xfrm>
            <a:off x="10431593" y="4534071"/>
            <a:ext cx="1339649" cy="369332"/>
          </a:xfrm>
          <a:prstGeom prst="rect">
            <a:avLst/>
          </a:prstGeom>
          <a:noFill/>
        </p:spPr>
        <p:txBody>
          <a:bodyPr wrap="square">
            <a:spAutoFit/>
          </a:bodyPr>
          <a:lstStyle/>
          <a:p>
            <a:pPr algn="ctr" fontAlgn="ctr"/>
            <a:r>
              <a:rPr lang="pl-PL" sz="900" u="none" strike="noStrike" dirty="0" smtClean="0">
                <a:effectLst/>
                <a:latin typeface="Arial" panose="020B0604020202020204" pitchFamily="34" charset="0"/>
                <a:cs typeface="Arial" panose="020B0604020202020204" pitchFamily="34" charset="0"/>
              </a:rPr>
              <a:t>Národní </a:t>
            </a:r>
            <a:r>
              <a:rPr lang="pl-PL" sz="900" dirty="0">
                <a:latin typeface="Arial" panose="020B0604020202020204" pitchFamily="34" charset="0"/>
                <a:cs typeface="Arial" panose="020B0604020202020204" pitchFamily="34" charset="0"/>
              </a:rPr>
              <a:t>soběstačnost – </a:t>
            </a:r>
            <a:r>
              <a:rPr lang="pl-PL" sz="900" u="none" strike="noStrike" dirty="0" smtClean="0">
                <a:effectLst/>
                <a:latin typeface="Arial" panose="020B0604020202020204" pitchFamily="34" charset="0"/>
                <a:cs typeface="Arial" panose="020B0604020202020204" pitchFamily="34" charset="0"/>
              </a:rPr>
              <a:t>1 %</a:t>
            </a:r>
            <a:endParaRPr lang="pl-PL" sz="900" b="1" i="0" u="none" strike="noStrike" dirty="0">
              <a:solidFill>
                <a:srgbClr val="000000"/>
              </a:solidFill>
              <a:effectLst/>
              <a:latin typeface="Arial" panose="020B0604020202020204" pitchFamily="34" charset="0"/>
              <a:cs typeface="Arial" panose="020B0604020202020204" pitchFamily="34" charset="0"/>
            </a:endParaRPr>
          </a:p>
        </p:txBody>
      </p:sp>
      <p:sp>
        <p:nvSpPr>
          <p:cNvPr id="119" name="TextBox 70">
            <a:extLst>
              <a:ext uri="{FF2B5EF4-FFF2-40B4-BE49-F238E27FC236}">
                <a16:creationId xmlns:a16="http://schemas.microsoft.com/office/drawing/2014/main" xmlns="" id="{D222C887-E841-EBD2-6458-F4D1970869BA}"/>
              </a:ext>
            </a:extLst>
          </p:cNvPr>
          <p:cNvSpPr txBox="1"/>
          <p:nvPr/>
        </p:nvSpPr>
        <p:spPr>
          <a:xfrm>
            <a:off x="10418215" y="4169752"/>
            <a:ext cx="1405623" cy="369332"/>
          </a:xfrm>
          <a:prstGeom prst="rect">
            <a:avLst/>
          </a:prstGeom>
          <a:noFill/>
        </p:spPr>
        <p:txBody>
          <a:bodyPr wrap="square">
            <a:spAutoFit/>
          </a:bodyPr>
          <a:lstStyle/>
          <a:p>
            <a:pPr algn="ctr" fontAlgn="ctr"/>
            <a:r>
              <a:rPr lang="pl-PL" sz="900" u="none" strike="noStrike" dirty="0" smtClean="0">
                <a:effectLst/>
                <a:latin typeface="Arial" panose="020B0604020202020204" pitchFamily="34" charset="0"/>
                <a:cs typeface="Arial" panose="020B0604020202020204" pitchFamily="34" charset="0"/>
              </a:rPr>
              <a:t>Podpora lokálního trhu – 2 %</a:t>
            </a:r>
            <a:endParaRPr lang="pl-PL" sz="900" b="1" i="0" u="none" strike="noStrike"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17204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a:extLst>
              <a:ext uri="{FF2B5EF4-FFF2-40B4-BE49-F238E27FC236}">
                <a16:creationId xmlns="" xmlns:a16="http://schemas.microsoft.com/office/drawing/2014/main" id="{6D1E8ADC-E81D-0B0F-AE4B-57EE10CCB6E2}"/>
              </a:ext>
            </a:extLst>
          </p:cNvPr>
          <p:cNvSpPr>
            <a:spLocks noGrp="1"/>
          </p:cNvSpPr>
          <p:nvPr>
            <p:ph type="body" idx="14"/>
          </p:nvPr>
        </p:nvSpPr>
        <p:spPr>
          <a:xfrm>
            <a:off x="443371" y="459718"/>
            <a:ext cx="8402757" cy="707886"/>
          </a:xfrm>
        </p:spPr>
        <p:txBody>
          <a:bodyPr/>
          <a:lstStyle/>
          <a:p>
            <a:r>
              <a:rPr lang="cs-CZ" dirty="0"/>
              <a:t>STRUKTURA VZORKU</a:t>
            </a:r>
          </a:p>
        </p:txBody>
      </p:sp>
    </p:spTree>
    <p:extLst>
      <p:ext uri="{BB962C8B-B14F-4D97-AF65-F5344CB8AC3E}">
        <p14:creationId xmlns:p14="http://schemas.microsoft.com/office/powerpoint/2010/main" val="3251357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Nadpis 74">
            <a:extLst>
              <a:ext uri="{FF2B5EF4-FFF2-40B4-BE49-F238E27FC236}">
                <a16:creationId xmlns="" xmlns:a16="http://schemas.microsoft.com/office/drawing/2014/main" id="{95EC4C56-B042-17D0-EB43-57B9FAB0DC07}"/>
              </a:ext>
            </a:extLst>
          </p:cNvPr>
          <p:cNvSpPr>
            <a:spLocks noGrp="1"/>
          </p:cNvSpPr>
          <p:nvPr>
            <p:ph type="title"/>
          </p:nvPr>
        </p:nvSpPr>
        <p:spPr/>
        <p:txBody>
          <a:bodyPr/>
          <a:lstStyle/>
          <a:p>
            <a:r>
              <a:rPr lang="cs-CZ"/>
              <a:t>STRUKTURA VZORKU</a:t>
            </a:r>
            <a:endParaRPr lang="en-US"/>
          </a:p>
        </p:txBody>
      </p:sp>
      <p:graphicFrame>
        <p:nvGraphicFramePr>
          <p:cNvPr id="2" name="Chart 1">
            <a:extLst>
              <a:ext uri="{FF2B5EF4-FFF2-40B4-BE49-F238E27FC236}">
                <a16:creationId xmlns="" xmlns:a16="http://schemas.microsoft.com/office/drawing/2014/main" id="{5BE9AE27-179F-A63B-CB95-B21BBB0782EC}"/>
              </a:ext>
            </a:extLst>
          </p:cNvPr>
          <p:cNvGraphicFramePr/>
          <p:nvPr>
            <p:extLst>
              <p:ext uri="{D42A27DB-BD31-4B8C-83A1-F6EECF244321}">
                <p14:modId xmlns:p14="http://schemas.microsoft.com/office/powerpoint/2010/main" val="1981166920"/>
              </p:ext>
            </p:extLst>
          </p:nvPr>
        </p:nvGraphicFramePr>
        <p:xfrm>
          <a:off x="7966347" y="1505516"/>
          <a:ext cx="3672930" cy="451587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3">
            <a:extLst>
              <a:ext uri="{FF2B5EF4-FFF2-40B4-BE49-F238E27FC236}">
                <a16:creationId xmlns="" xmlns:a16="http://schemas.microsoft.com/office/drawing/2014/main" id="{21308E49-356A-A716-9DB9-0A2F241481F9}"/>
              </a:ext>
            </a:extLst>
          </p:cNvPr>
          <p:cNvGraphicFramePr/>
          <p:nvPr>
            <p:extLst>
              <p:ext uri="{D42A27DB-BD31-4B8C-83A1-F6EECF244321}">
                <p14:modId xmlns:p14="http://schemas.microsoft.com/office/powerpoint/2010/main" val="2101956406"/>
              </p:ext>
            </p:extLst>
          </p:nvPr>
        </p:nvGraphicFramePr>
        <p:xfrm>
          <a:off x="119063" y="1505516"/>
          <a:ext cx="7849145" cy="1800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 xmlns:a16="http://schemas.microsoft.com/office/drawing/2014/main" id="{C2AAC758-E0DE-5EDF-71BC-5605F9CB0498}"/>
              </a:ext>
            </a:extLst>
          </p:cNvPr>
          <p:cNvGraphicFramePr/>
          <p:nvPr>
            <p:extLst>
              <p:ext uri="{D42A27DB-BD31-4B8C-83A1-F6EECF244321}">
                <p14:modId xmlns:p14="http://schemas.microsoft.com/office/powerpoint/2010/main" val="100837113"/>
              </p:ext>
            </p:extLst>
          </p:nvPr>
        </p:nvGraphicFramePr>
        <p:xfrm>
          <a:off x="119336" y="3591066"/>
          <a:ext cx="7741134" cy="268225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 xmlns:a16="http://schemas.microsoft.com/office/drawing/2014/main" id="{C466197E-9A8F-662A-FFE2-CE50320B9D6A}"/>
              </a:ext>
            </a:extLst>
          </p:cNvPr>
          <p:cNvSpPr txBox="1"/>
          <p:nvPr/>
        </p:nvSpPr>
        <p:spPr>
          <a:xfrm>
            <a:off x="455712" y="1007150"/>
            <a:ext cx="3768081" cy="26161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1100" b="1" i="0" u="none" strike="noStrike" kern="1200" cap="none" spc="0" normalizeH="0" baseline="0" noProof="0">
                <a:ln>
                  <a:noFill/>
                </a:ln>
                <a:solidFill>
                  <a:srgbClr val="000000"/>
                </a:solidFill>
                <a:effectLst/>
                <a:uLnTx/>
                <a:uFillTx/>
                <a:latin typeface="Arial" panose="020B0604020202020204"/>
                <a:ea typeface="+mn-ea"/>
                <a:cs typeface="+mn-cs"/>
              </a:rPr>
              <a:t>POČET ZAMĚSTNANCŮ</a:t>
            </a:r>
          </a:p>
        </p:txBody>
      </p:sp>
      <p:cxnSp>
        <p:nvCxnSpPr>
          <p:cNvPr id="6" name="Straight Connector 5">
            <a:extLst>
              <a:ext uri="{FF2B5EF4-FFF2-40B4-BE49-F238E27FC236}">
                <a16:creationId xmlns="" xmlns:a16="http://schemas.microsoft.com/office/drawing/2014/main" id="{8620B71E-9C38-88BA-4C0F-87C53C13B07A}"/>
              </a:ext>
            </a:extLst>
          </p:cNvPr>
          <p:cNvCxnSpPr>
            <a:cxnSpLocks/>
          </p:cNvCxnSpPr>
          <p:nvPr/>
        </p:nvCxnSpPr>
        <p:spPr>
          <a:xfrm>
            <a:off x="455713" y="1279641"/>
            <a:ext cx="1800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Box 8">
            <a:extLst>
              <a:ext uri="{FF2B5EF4-FFF2-40B4-BE49-F238E27FC236}">
                <a16:creationId xmlns="" xmlns:a16="http://schemas.microsoft.com/office/drawing/2014/main" id="{10AC5192-012A-7977-BC00-269636D30A14}"/>
              </a:ext>
            </a:extLst>
          </p:cNvPr>
          <p:cNvSpPr txBox="1"/>
          <p:nvPr/>
        </p:nvSpPr>
        <p:spPr>
          <a:xfrm>
            <a:off x="455985" y="3320988"/>
            <a:ext cx="3768081" cy="26161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cs-CZ" sz="1100" b="1">
                <a:solidFill>
                  <a:srgbClr val="000000"/>
                </a:solidFill>
                <a:latin typeface="Arial" panose="020B0604020202020204"/>
              </a:rPr>
              <a:t>KRAJ SÍDLA FIRMY</a:t>
            </a:r>
            <a:endParaRPr kumimoji="0" lang="cs-CZ" sz="1100" b="1" i="0" u="none" strike="noStrike" kern="1200" cap="none" spc="0" normalizeH="0" baseline="0" noProof="0">
              <a:ln>
                <a:noFill/>
              </a:ln>
              <a:solidFill>
                <a:srgbClr val="000000"/>
              </a:solidFill>
              <a:effectLst/>
              <a:uLnTx/>
              <a:uFillTx/>
              <a:latin typeface="Arial" panose="020B0604020202020204"/>
              <a:ea typeface="+mn-ea"/>
              <a:cs typeface="+mn-cs"/>
            </a:endParaRPr>
          </a:p>
        </p:txBody>
      </p:sp>
      <p:cxnSp>
        <p:nvCxnSpPr>
          <p:cNvPr id="8" name="Straight Connector 9">
            <a:extLst>
              <a:ext uri="{FF2B5EF4-FFF2-40B4-BE49-F238E27FC236}">
                <a16:creationId xmlns="" xmlns:a16="http://schemas.microsoft.com/office/drawing/2014/main" id="{9183C021-2295-D3DA-4FB8-6986A57BDDC9}"/>
              </a:ext>
            </a:extLst>
          </p:cNvPr>
          <p:cNvCxnSpPr>
            <a:cxnSpLocks/>
          </p:cNvCxnSpPr>
          <p:nvPr/>
        </p:nvCxnSpPr>
        <p:spPr>
          <a:xfrm>
            <a:off x="455986" y="3592227"/>
            <a:ext cx="1512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TextBox 11">
            <a:extLst>
              <a:ext uri="{FF2B5EF4-FFF2-40B4-BE49-F238E27FC236}">
                <a16:creationId xmlns="" xmlns:a16="http://schemas.microsoft.com/office/drawing/2014/main" id="{36858BAD-F9DB-B5E2-C040-F2195764D354}"/>
              </a:ext>
            </a:extLst>
          </p:cNvPr>
          <p:cNvSpPr txBox="1"/>
          <p:nvPr/>
        </p:nvSpPr>
        <p:spPr>
          <a:xfrm>
            <a:off x="7966347" y="1016732"/>
            <a:ext cx="3768081" cy="26161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1100" b="1" i="0" u="none" strike="noStrike" kern="1200" cap="none" spc="0" normalizeH="0" baseline="0" noProof="0">
                <a:ln>
                  <a:noFill/>
                </a:ln>
                <a:solidFill>
                  <a:srgbClr val="000000"/>
                </a:solidFill>
                <a:effectLst/>
                <a:uLnTx/>
                <a:uFillTx/>
                <a:latin typeface="Arial" panose="020B0604020202020204"/>
                <a:ea typeface="+mn-ea"/>
                <a:cs typeface="+mn-cs"/>
              </a:rPr>
              <a:t>ČINNOST FIRMY</a:t>
            </a:r>
          </a:p>
        </p:txBody>
      </p:sp>
      <p:cxnSp>
        <p:nvCxnSpPr>
          <p:cNvPr id="10" name="Straight Connector 12">
            <a:extLst>
              <a:ext uri="{FF2B5EF4-FFF2-40B4-BE49-F238E27FC236}">
                <a16:creationId xmlns="" xmlns:a16="http://schemas.microsoft.com/office/drawing/2014/main" id="{7001969C-9D6E-589D-8FAC-E1BAEFEC1FA4}"/>
              </a:ext>
            </a:extLst>
          </p:cNvPr>
          <p:cNvCxnSpPr>
            <a:cxnSpLocks/>
          </p:cNvCxnSpPr>
          <p:nvPr/>
        </p:nvCxnSpPr>
        <p:spPr>
          <a:xfrm>
            <a:off x="7966348" y="1274283"/>
            <a:ext cx="1260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90663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 xmlns:a16="http://schemas.microsoft.com/office/drawing/2014/main" id="{83BDABC5-B2D6-278C-0381-BB5CCDA95A54}"/>
              </a:ext>
            </a:extLst>
          </p:cNvPr>
          <p:cNvSpPr>
            <a:spLocks noGrp="1"/>
          </p:cNvSpPr>
          <p:nvPr>
            <p:ph type="title"/>
          </p:nvPr>
        </p:nvSpPr>
        <p:spPr/>
        <p:txBody>
          <a:bodyPr/>
          <a:lstStyle/>
          <a:p>
            <a:r>
              <a:rPr lang="cs-CZ"/>
              <a:t>HLAVNÍ ZÁVĚRY</a:t>
            </a:r>
            <a:endParaRPr lang="en-US"/>
          </a:p>
        </p:txBody>
      </p:sp>
      <p:sp>
        <p:nvSpPr>
          <p:cNvPr id="17" name="Obdélník 16">
            <a:extLst>
              <a:ext uri="{FF2B5EF4-FFF2-40B4-BE49-F238E27FC236}">
                <a16:creationId xmlns="" xmlns:a16="http://schemas.microsoft.com/office/drawing/2014/main" id="{3993E4EF-2E4D-5853-33EC-31A91709A121}"/>
              </a:ext>
            </a:extLst>
          </p:cNvPr>
          <p:cNvSpPr/>
          <p:nvPr/>
        </p:nvSpPr>
        <p:spPr>
          <a:xfrm>
            <a:off x="8378190" y="4587247"/>
            <a:ext cx="2720813" cy="190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cs-CZ" sz="2400" b="0" i="0" u="none" strike="noStrike" kern="1200" cap="none" spc="0" normalizeH="0" baseline="0" noProof="0" err="1">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2" name="Obdélník 1">
            <a:extLst>
              <a:ext uri="{FF2B5EF4-FFF2-40B4-BE49-F238E27FC236}">
                <a16:creationId xmlns="" xmlns:a16="http://schemas.microsoft.com/office/drawing/2014/main" id="{BB7FBB02-40AD-836F-AA11-54BEFAFDFFA1}"/>
              </a:ext>
            </a:extLst>
          </p:cNvPr>
          <p:cNvSpPr/>
          <p:nvPr/>
        </p:nvSpPr>
        <p:spPr>
          <a:xfrm>
            <a:off x="340010" y="1412776"/>
            <a:ext cx="3492388" cy="4536504"/>
          </a:xfrm>
          <a:prstGeom prst="rect">
            <a:avLst/>
          </a:prstGeom>
          <a:solidFill>
            <a:srgbClr val="4C838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cs-CZ" sz="1400" dirty="0"/>
          </a:p>
          <a:p>
            <a:pPr algn="ctr"/>
            <a:endParaRPr lang="cs-CZ" sz="1400" dirty="0"/>
          </a:p>
          <a:p>
            <a:pPr algn="ctr"/>
            <a:r>
              <a:rPr lang="cs-CZ" sz="1400" dirty="0"/>
              <a:t>Pouze 15 % zástupců českých firem uvádí, že jsou spokojeni se současným stavem strategických investic v ČR.</a:t>
            </a:r>
          </a:p>
          <a:p>
            <a:pPr algn="ctr"/>
            <a:endParaRPr lang="cs-CZ" sz="1400" dirty="0"/>
          </a:p>
          <a:p>
            <a:pPr algn="ctr"/>
            <a:r>
              <a:rPr lang="cs-CZ" sz="1400" dirty="0"/>
              <a:t>Podle 6 z 10 je </a:t>
            </a:r>
            <a:r>
              <a:rPr lang="cs-CZ" sz="1400" dirty="0" smtClean="0"/>
              <a:t>při současných podmínkách </a:t>
            </a:r>
            <a:r>
              <a:rPr lang="cs-CZ" sz="1400" dirty="0"/>
              <a:t>výhled české ekonomiky a průmyslu negativní, </a:t>
            </a:r>
          </a:p>
          <a:p>
            <a:pPr algn="ctr"/>
            <a:r>
              <a:rPr lang="cs-CZ" sz="1400" dirty="0"/>
              <a:t>u 7 % pak převažuje optimismus.</a:t>
            </a:r>
          </a:p>
          <a:p>
            <a:pPr algn="ctr"/>
            <a:endParaRPr lang="cs-CZ" sz="1400" dirty="0"/>
          </a:p>
          <a:p>
            <a:pPr algn="ctr"/>
            <a:r>
              <a:rPr lang="cs-CZ" sz="1400" dirty="0"/>
              <a:t>Strategické investice dle firem nejvíce ohrožují dlouhé povolovací procesy </a:t>
            </a:r>
            <a:br>
              <a:rPr lang="cs-CZ" sz="1400" dirty="0"/>
            </a:br>
            <a:r>
              <a:rPr lang="cs-CZ" sz="1400" dirty="0"/>
              <a:t>(55 %), chybějící vize státu (45 %) </a:t>
            </a:r>
            <a:br>
              <a:rPr lang="cs-CZ" sz="1400" dirty="0"/>
            </a:br>
            <a:r>
              <a:rPr lang="cs-CZ" sz="1400" dirty="0"/>
              <a:t>a složitá legislativa, neprovázaná se strategickými dokumenty státu (43 %).</a:t>
            </a:r>
          </a:p>
          <a:p>
            <a:pPr algn="ctr"/>
            <a:endParaRPr lang="en-US" sz="1400" dirty="0"/>
          </a:p>
        </p:txBody>
      </p:sp>
      <p:sp>
        <p:nvSpPr>
          <p:cNvPr id="4" name="Obdélník 3">
            <a:extLst>
              <a:ext uri="{FF2B5EF4-FFF2-40B4-BE49-F238E27FC236}">
                <a16:creationId xmlns="" xmlns:a16="http://schemas.microsoft.com/office/drawing/2014/main" id="{8F189F9C-4819-EEB0-3293-255181896077}"/>
              </a:ext>
            </a:extLst>
          </p:cNvPr>
          <p:cNvSpPr/>
          <p:nvPr/>
        </p:nvSpPr>
        <p:spPr>
          <a:xfrm>
            <a:off x="4367808" y="1412776"/>
            <a:ext cx="3492388" cy="4536504"/>
          </a:xfrm>
          <a:prstGeom prst="rect">
            <a:avLst/>
          </a:prstGeom>
          <a:solidFill>
            <a:srgbClr val="4C838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cs-CZ" sz="1400" dirty="0"/>
          </a:p>
          <a:p>
            <a:pPr algn="ctr"/>
            <a:endParaRPr lang="cs-CZ" sz="1400" dirty="0"/>
          </a:p>
          <a:p>
            <a:pPr algn="ctr"/>
            <a:r>
              <a:rPr lang="cs-CZ" sz="1400" dirty="0"/>
              <a:t>Stát by měl dle zástupců firem prioritně investovat do vzdělávání (50 %), energetiky (47 %), dopravy (46 %) či do výzkumu, vývoje a inovací (44 %).</a:t>
            </a:r>
          </a:p>
          <a:p>
            <a:pPr algn="ctr"/>
            <a:endParaRPr lang="cs-CZ" sz="1400" dirty="0"/>
          </a:p>
          <a:p>
            <a:pPr algn="ctr"/>
            <a:r>
              <a:rPr lang="cs-CZ" sz="1400" dirty="0"/>
              <a:t>Nejčastěji spontánně zmiňovanými konkrétními projekty jsou dostavba dálnic a dopravní infrastruktury, digitalizace, zefektivnění státní správy nebo rozvoj jaderné energetiky.</a:t>
            </a:r>
          </a:p>
          <a:p>
            <a:pPr algn="ctr"/>
            <a:endParaRPr lang="cs-CZ" sz="1400" dirty="0"/>
          </a:p>
          <a:p>
            <a:pPr algn="ctr"/>
            <a:r>
              <a:rPr lang="cs-CZ" sz="1400" dirty="0"/>
              <a:t> </a:t>
            </a:r>
          </a:p>
          <a:p>
            <a:pPr algn="ctr"/>
            <a:endParaRPr lang="cs-CZ" sz="1400" dirty="0"/>
          </a:p>
          <a:p>
            <a:pPr algn="ctr"/>
            <a:endParaRPr lang="en-US" sz="1400" dirty="0"/>
          </a:p>
        </p:txBody>
      </p:sp>
      <p:sp>
        <p:nvSpPr>
          <p:cNvPr id="5" name="Obdélník 4">
            <a:extLst>
              <a:ext uri="{FF2B5EF4-FFF2-40B4-BE49-F238E27FC236}">
                <a16:creationId xmlns="" xmlns:a16="http://schemas.microsoft.com/office/drawing/2014/main" id="{32572057-4E24-B2FD-6084-F5B578F471AC}"/>
              </a:ext>
            </a:extLst>
          </p:cNvPr>
          <p:cNvSpPr/>
          <p:nvPr/>
        </p:nvSpPr>
        <p:spPr>
          <a:xfrm>
            <a:off x="8359602" y="1412776"/>
            <a:ext cx="3492388" cy="4536504"/>
          </a:xfrm>
          <a:prstGeom prst="rect">
            <a:avLst/>
          </a:prstGeom>
          <a:solidFill>
            <a:srgbClr val="4C838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cs-CZ" sz="1400" dirty="0"/>
          </a:p>
          <a:p>
            <a:pPr algn="ctr"/>
            <a:endParaRPr lang="cs-CZ" sz="1400" dirty="0"/>
          </a:p>
          <a:p>
            <a:pPr algn="ctr"/>
            <a:r>
              <a:rPr lang="cs-CZ" sz="1400" dirty="0"/>
              <a:t>Pouze 42 % firem uvádí, že bude pokračovat ve své podnikatelské činnosti v České republice bez větších změn i v případě, že stát nebude realizovat strategické investice. </a:t>
            </a:r>
          </a:p>
          <a:p>
            <a:pPr algn="ctr"/>
            <a:endParaRPr lang="cs-CZ" sz="1400" dirty="0"/>
          </a:p>
          <a:p>
            <a:pPr algn="ctr"/>
            <a:r>
              <a:rPr lang="cs-CZ" sz="1400" dirty="0"/>
              <a:t>Toto procento však klesá s tím, jak roste velikost firem. Větší firmy častěji uvádějí potenciální zredukování podnikatelských aktivit či zpomalení růstu firmy.</a:t>
            </a:r>
          </a:p>
          <a:p>
            <a:pPr algn="ctr"/>
            <a:endParaRPr lang="cs-CZ" sz="1400" dirty="0"/>
          </a:p>
          <a:p>
            <a:pPr algn="ctr"/>
            <a:r>
              <a:rPr lang="cs-CZ" sz="1400" dirty="0"/>
              <a:t>5 % firem by pak zvažovalo přesunutí firmy do zahraničí, 3 % dokonce úplné ukončení podnikatelské činnosti.</a:t>
            </a:r>
          </a:p>
          <a:p>
            <a:pPr algn="ctr"/>
            <a:endParaRPr lang="cs-CZ" sz="1400" dirty="0"/>
          </a:p>
          <a:p>
            <a:pPr algn="ctr"/>
            <a:endParaRPr lang="en-US" sz="1400" dirty="0"/>
          </a:p>
        </p:txBody>
      </p:sp>
      <p:sp>
        <p:nvSpPr>
          <p:cNvPr id="6" name="TextovéPole 5">
            <a:extLst>
              <a:ext uri="{FF2B5EF4-FFF2-40B4-BE49-F238E27FC236}">
                <a16:creationId xmlns="" xmlns:a16="http://schemas.microsoft.com/office/drawing/2014/main" id="{C9C54A4C-F384-5B20-AA5A-4F92A96BB0A0}"/>
              </a:ext>
            </a:extLst>
          </p:cNvPr>
          <p:cNvSpPr txBox="1"/>
          <p:nvPr/>
        </p:nvSpPr>
        <p:spPr>
          <a:xfrm flipH="1">
            <a:off x="291090" y="1016732"/>
            <a:ext cx="5760640" cy="276999"/>
          </a:xfrm>
          <a:prstGeom prst="rect">
            <a:avLst/>
          </a:prstGeom>
          <a:noFill/>
        </p:spPr>
        <p:txBody>
          <a:bodyPr wrap="square" rtlCol="0">
            <a:spAutoFit/>
          </a:bodyPr>
          <a:lstStyle/>
          <a:p>
            <a:r>
              <a:rPr lang="cs-CZ" sz="1200" b="1"/>
              <a:t>SOUČASNÝ STAV STRATEGICKÝCH INVESTIC</a:t>
            </a:r>
            <a:endParaRPr lang="en-US" sz="1200" b="1"/>
          </a:p>
        </p:txBody>
      </p:sp>
      <p:sp>
        <p:nvSpPr>
          <p:cNvPr id="7" name="TextovéPole 6">
            <a:extLst>
              <a:ext uri="{FF2B5EF4-FFF2-40B4-BE49-F238E27FC236}">
                <a16:creationId xmlns="" xmlns:a16="http://schemas.microsoft.com/office/drawing/2014/main" id="{0A972F69-B1C8-02DD-DE1A-F1930FA1D693}"/>
              </a:ext>
            </a:extLst>
          </p:cNvPr>
          <p:cNvSpPr txBox="1"/>
          <p:nvPr/>
        </p:nvSpPr>
        <p:spPr>
          <a:xfrm flipH="1">
            <a:off x="4602882" y="1016731"/>
            <a:ext cx="5760640" cy="276999"/>
          </a:xfrm>
          <a:prstGeom prst="rect">
            <a:avLst/>
          </a:prstGeom>
          <a:noFill/>
        </p:spPr>
        <p:txBody>
          <a:bodyPr wrap="square" rtlCol="0">
            <a:spAutoFit/>
          </a:bodyPr>
          <a:lstStyle/>
          <a:p>
            <a:r>
              <a:rPr lang="cs-CZ" sz="1200" b="1"/>
              <a:t>PRIORITY STRATEGICKÝCH INVESTIC</a:t>
            </a:r>
            <a:endParaRPr lang="en-US" sz="1200" b="1"/>
          </a:p>
        </p:txBody>
      </p:sp>
      <p:sp>
        <p:nvSpPr>
          <p:cNvPr id="8" name="TextovéPole 7">
            <a:extLst>
              <a:ext uri="{FF2B5EF4-FFF2-40B4-BE49-F238E27FC236}">
                <a16:creationId xmlns="" xmlns:a16="http://schemas.microsoft.com/office/drawing/2014/main" id="{F242DEEF-241F-3879-A077-43AD1DE89094}"/>
              </a:ext>
            </a:extLst>
          </p:cNvPr>
          <p:cNvSpPr txBox="1"/>
          <p:nvPr/>
        </p:nvSpPr>
        <p:spPr>
          <a:xfrm flipH="1">
            <a:off x="9192344" y="1016731"/>
            <a:ext cx="2520280" cy="283819"/>
          </a:xfrm>
          <a:prstGeom prst="rect">
            <a:avLst/>
          </a:prstGeom>
          <a:noFill/>
        </p:spPr>
        <p:txBody>
          <a:bodyPr wrap="square" rtlCol="0">
            <a:spAutoFit/>
          </a:bodyPr>
          <a:lstStyle/>
          <a:p>
            <a:r>
              <a:rPr lang="cs-CZ" sz="1200" b="1"/>
              <a:t>BUDOUCNOST FIREM</a:t>
            </a:r>
            <a:endParaRPr lang="en-US" sz="1200" b="1"/>
          </a:p>
        </p:txBody>
      </p:sp>
    </p:spTree>
    <p:extLst>
      <p:ext uri="{BB962C8B-B14F-4D97-AF65-F5344CB8AC3E}">
        <p14:creationId xmlns:p14="http://schemas.microsoft.com/office/powerpoint/2010/main" val="12585668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a:extLst>
              <a:ext uri="{FF2B5EF4-FFF2-40B4-BE49-F238E27FC236}">
                <a16:creationId xmlns="" xmlns:a16="http://schemas.microsoft.com/office/drawing/2014/main" id="{6D1E8ADC-E81D-0B0F-AE4B-57EE10CCB6E2}"/>
              </a:ext>
            </a:extLst>
          </p:cNvPr>
          <p:cNvSpPr>
            <a:spLocks noGrp="1"/>
          </p:cNvSpPr>
          <p:nvPr>
            <p:ph type="body" idx="14"/>
          </p:nvPr>
        </p:nvSpPr>
        <p:spPr>
          <a:xfrm>
            <a:off x="443371" y="459718"/>
            <a:ext cx="8402757" cy="1323439"/>
          </a:xfrm>
        </p:spPr>
        <p:txBody>
          <a:bodyPr/>
          <a:lstStyle/>
          <a:p>
            <a:r>
              <a:rPr lang="cs-CZ"/>
              <a:t>STRATEGICKÉ INVESTICE: SOUČASNÝ STAV</a:t>
            </a:r>
          </a:p>
        </p:txBody>
      </p:sp>
    </p:spTree>
    <p:extLst>
      <p:ext uri="{BB962C8B-B14F-4D97-AF65-F5344CB8AC3E}">
        <p14:creationId xmlns:p14="http://schemas.microsoft.com/office/powerpoint/2010/main" val="6121029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31482873-D1B0-87BD-230C-DC64E5CB74A2}"/>
              </a:ext>
            </a:extLst>
          </p:cNvPr>
          <p:cNvSpPr>
            <a:spLocks noGrp="1"/>
          </p:cNvSpPr>
          <p:nvPr>
            <p:ph type="title"/>
          </p:nvPr>
        </p:nvSpPr>
        <p:spPr/>
        <p:txBody>
          <a:bodyPr/>
          <a:lstStyle/>
          <a:p>
            <a:r>
              <a:rPr lang="cs-CZ">
                <a:solidFill>
                  <a:srgbClr val="2F469C"/>
                </a:solidFill>
                <a:latin typeface="Arial Black" panose="020B0A04020102020204" pitchFamily="34" charset="0"/>
              </a:rPr>
              <a:t>SPOKOJENOST SE STRATEGICKÝMI INVESTICEMI</a:t>
            </a:r>
          </a:p>
        </p:txBody>
      </p:sp>
      <p:sp>
        <p:nvSpPr>
          <p:cNvPr id="8" name="Text Placeholder 7">
            <a:extLst>
              <a:ext uri="{FF2B5EF4-FFF2-40B4-BE49-F238E27FC236}">
                <a16:creationId xmlns="" xmlns:a16="http://schemas.microsoft.com/office/drawing/2014/main" id="{938768A1-B2C9-C6E2-433D-E0BFC9C2E088}"/>
              </a:ext>
            </a:extLst>
          </p:cNvPr>
          <p:cNvSpPr>
            <a:spLocks noGrp="1"/>
          </p:cNvSpPr>
          <p:nvPr>
            <p:ph type="body" sz="quarter" idx="10"/>
          </p:nvPr>
        </p:nvSpPr>
        <p:spPr>
          <a:xfrm>
            <a:off x="218660" y="626028"/>
            <a:ext cx="11973339" cy="642385"/>
          </a:xfrm>
        </p:spPr>
        <p:txBody>
          <a:bodyPr/>
          <a:lstStyle/>
          <a:p>
            <a:r>
              <a:rPr lang="cs-CZ">
                <a:solidFill>
                  <a:schemeClr val="tx1"/>
                </a:solidFill>
              </a:rPr>
              <a:t>Pouze 15 % českých firem je spokojeno se současným stavem strategických investic. Nízká spokojenost panuje u všech typů firem bez ohledu na jejich velikost. </a:t>
            </a:r>
          </a:p>
        </p:txBody>
      </p:sp>
      <p:graphicFrame>
        <p:nvGraphicFramePr>
          <p:cNvPr id="14" name="Chart 13">
            <a:extLst>
              <a:ext uri="{FF2B5EF4-FFF2-40B4-BE49-F238E27FC236}">
                <a16:creationId xmlns="" xmlns:a16="http://schemas.microsoft.com/office/drawing/2014/main" id="{CEAACE7D-EB97-95FE-4D36-0A912A464B2B}"/>
              </a:ext>
            </a:extLst>
          </p:cNvPr>
          <p:cNvGraphicFramePr/>
          <p:nvPr>
            <p:extLst>
              <p:ext uri="{D42A27DB-BD31-4B8C-83A1-F6EECF244321}">
                <p14:modId xmlns:p14="http://schemas.microsoft.com/office/powerpoint/2010/main" val="998797398"/>
              </p:ext>
            </p:extLst>
          </p:nvPr>
        </p:nvGraphicFramePr>
        <p:xfrm>
          <a:off x="521160" y="1628800"/>
          <a:ext cx="9355260" cy="3384376"/>
        </p:xfrm>
        <a:graphic>
          <a:graphicData uri="http://schemas.openxmlformats.org/drawingml/2006/chart">
            <c:chart xmlns:c="http://schemas.openxmlformats.org/drawingml/2006/chart" xmlns:r="http://schemas.openxmlformats.org/officeDocument/2006/relationships" r:id="rId2"/>
          </a:graphicData>
        </a:graphic>
      </p:graphicFrame>
      <p:sp>
        <p:nvSpPr>
          <p:cNvPr id="22" name="TextBox 21">
            <a:extLst>
              <a:ext uri="{FF2B5EF4-FFF2-40B4-BE49-F238E27FC236}">
                <a16:creationId xmlns="" xmlns:a16="http://schemas.microsoft.com/office/drawing/2014/main" id="{01BEBD98-E567-2166-73FE-D465D715C088}"/>
              </a:ext>
            </a:extLst>
          </p:cNvPr>
          <p:cNvSpPr txBox="1"/>
          <p:nvPr/>
        </p:nvSpPr>
        <p:spPr>
          <a:xfrm>
            <a:off x="521160" y="5049180"/>
            <a:ext cx="2946548" cy="26161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1100" b="1" i="0" u="none" strike="noStrike" kern="1200" cap="none" spc="0" normalizeH="0" baseline="0" noProof="0" dirty="0" smtClean="0">
                <a:ln>
                  <a:noFill/>
                </a:ln>
                <a:solidFill>
                  <a:srgbClr val="000000"/>
                </a:solidFill>
                <a:effectLst/>
                <a:uLnTx/>
                <a:uFillTx/>
                <a:latin typeface="Arial" panose="020B0604020202020204"/>
                <a:ea typeface="+mn-ea"/>
                <a:cs typeface="+mn-cs"/>
              </a:rPr>
              <a:t>KOMENTÁŘ</a:t>
            </a:r>
            <a:r>
              <a:rPr kumimoji="0" lang="cs-CZ" sz="1100" b="1" i="0" u="none" strike="noStrike" kern="1200" cap="none" spc="0" normalizeH="0" noProof="0" dirty="0" smtClean="0">
                <a:ln>
                  <a:noFill/>
                </a:ln>
                <a:solidFill>
                  <a:srgbClr val="000000"/>
                </a:solidFill>
                <a:effectLst/>
                <a:uLnTx/>
                <a:uFillTx/>
                <a:latin typeface="Arial" panose="020B0604020202020204"/>
                <a:ea typeface="+mn-ea"/>
                <a:cs typeface="+mn-cs"/>
              </a:rPr>
              <a:t> PARTNERŮ</a:t>
            </a:r>
            <a:endParaRPr kumimoji="0" lang="cs-CZ" sz="11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5" name="TextBox 24">
            <a:extLst>
              <a:ext uri="{FF2B5EF4-FFF2-40B4-BE49-F238E27FC236}">
                <a16:creationId xmlns="" xmlns:a16="http://schemas.microsoft.com/office/drawing/2014/main" id="{467DF65D-473C-AE1B-69DA-138A3CA755FD}"/>
              </a:ext>
            </a:extLst>
          </p:cNvPr>
          <p:cNvSpPr txBox="1"/>
          <p:nvPr/>
        </p:nvSpPr>
        <p:spPr>
          <a:xfrm>
            <a:off x="521160" y="5310790"/>
            <a:ext cx="11119978" cy="600164"/>
          </a:xfrm>
          <a:prstGeom prst="rect">
            <a:avLst/>
          </a:prstGeom>
          <a:noFill/>
        </p:spPr>
        <p:txBody>
          <a:bodyPr wrap="square" rtlCol="0">
            <a:spAutoFit/>
          </a:bodyPr>
          <a:lstStyle/>
          <a:p>
            <a:pPr marL="171450" lvl="0" indent="-171450">
              <a:buFontTx/>
              <a:buChar char="-"/>
              <a:defRPr/>
            </a:pPr>
            <a:r>
              <a:rPr lang="cs-CZ" sz="1100">
                <a:solidFill>
                  <a:srgbClr val="000000"/>
                </a:solidFill>
              </a:rPr>
              <a:t>Hodnocení činnosti státu v oblasti strategických investic je výrazně negativní - pouhá 15% spokojenost je alarmující. Plná pětina firem, které nezaznamenaly žádnou významnou činnost státu v oblasti strategických investic, podtrhuje dosavadní nedostatečný rozsah zásadních strategických investic ze strany státu, ale i neúspěch státu při informování veřejnosti o prováděných investicích. Razantní změny jsou nutné.</a:t>
            </a:r>
          </a:p>
        </p:txBody>
      </p:sp>
      <p:graphicFrame>
        <p:nvGraphicFramePr>
          <p:cNvPr id="34" name="Table 34">
            <a:extLst>
              <a:ext uri="{FF2B5EF4-FFF2-40B4-BE49-F238E27FC236}">
                <a16:creationId xmlns="" xmlns:a16="http://schemas.microsoft.com/office/drawing/2014/main" id="{C4927E96-9EFD-8A62-CBE1-DFF07E180EB8}"/>
              </a:ext>
            </a:extLst>
          </p:cNvPr>
          <p:cNvGraphicFramePr>
            <a:graphicFrameLocks noGrp="1"/>
          </p:cNvGraphicFramePr>
          <p:nvPr/>
        </p:nvGraphicFramePr>
        <p:xfrm>
          <a:off x="1091444" y="1375201"/>
          <a:ext cx="7236804" cy="259080"/>
        </p:xfrm>
        <a:graphic>
          <a:graphicData uri="http://schemas.openxmlformats.org/drawingml/2006/table">
            <a:tbl>
              <a:tblPr bandRow="1">
                <a:tableStyleId>{5C22544A-7EE6-4342-B048-85BDC9FD1C3A}</a:tableStyleId>
              </a:tblPr>
              <a:tblGrid>
                <a:gridCol w="1206134">
                  <a:extLst>
                    <a:ext uri="{9D8B030D-6E8A-4147-A177-3AD203B41FA5}">
                      <a16:colId xmlns="" xmlns:a16="http://schemas.microsoft.com/office/drawing/2014/main" val="3676257856"/>
                    </a:ext>
                  </a:extLst>
                </a:gridCol>
                <a:gridCol w="1206134">
                  <a:extLst>
                    <a:ext uri="{9D8B030D-6E8A-4147-A177-3AD203B41FA5}">
                      <a16:colId xmlns="" xmlns:a16="http://schemas.microsoft.com/office/drawing/2014/main" val="3581897515"/>
                    </a:ext>
                  </a:extLst>
                </a:gridCol>
                <a:gridCol w="1206134">
                  <a:extLst>
                    <a:ext uri="{9D8B030D-6E8A-4147-A177-3AD203B41FA5}">
                      <a16:colId xmlns="" xmlns:a16="http://schemas.microsoft.com/office/drawing/2014/main" val="854957836"/>
                    </a:ext>
                  </a:extLst>
                </a:gridCol>
                <a:gridCol w="1206134">
                  <a:extLst>
                    <a:ext uri="{9D8B030D-6E8A-4147-A177-3AD203B41FA5}">
                      <a16:colId xmlns="" xmlns:a16="http://schemas.microsoft.com/office/drawing/2014/main" val="1358664962"/>
                    </a:ext>
                  </a:extLst>
                </a:gridCol>
                <a:gridCol w="1206134">
                  <a:extLst>
                    <a:ext uri="{9D8B030D-6E8A-4147-A177-3AD203B41FA5}">
                      <a16:colId xmlns="" xmlns:a16="http://schemas.microsoft.com/office/drawing/2014/main" val="734822425"/>
                    </a:ext>
                  </a:extLst>
                </a:gridCol>
                <a:gridCol w="1206134">
                  <a:extLst>
                    <a:ext uri="{9D8B030D-6E8A-4147-A177-3AD203B41FA5}">
                      <a16:colId xmlns="" xmlns:a16="http://schemas.microsoft.com/office/drawing/2014/main" val="1965287311"/>
                    </a:ext>
                  </a:extLst>
                </a:gridCol>
              </a:tblGrid>
              <a:tr h="1830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100" b="1" i="0" u="none" strike="noStrike" kern="1200" cap="none" spc="0" normalizeH="0" baseline="0" noProof="0">
                          <a:ln>
                            <a:noFill/>
                          </a:ln>
                          <a:solidFill>
                            <a:srgbClr val="000000"/>
                          </a:solidFill>
                          <a:effectLst/>
                          <a:uLnTx/>
                          <a:uFillTx/>
                          <a:latin typeface="+mn-lt"/>
                          <a:ea typeface="+mn-ea"/>
                          <a:cs typeface="+mn-cs"/>
                        </a:rPr>
                        <a:t>15 %</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100" b="1" i="0" u="none" strike="noStrike" kern="1200" cap="none" spc="0" normalizeH="0" baseline="0" noProof="0">
                          <a:ln>
                            <a:noFill/>
                          </a:ln>
                          <a:solidFill>
                            <a:srgbClr val="000000"/>
                          </a:solidFill>
                          <a:effectLst/>
                          <a:uLnTx/>
                          <a:uFillTx/>
                          <a:latin typeface="+mn-lt"/>
                          <a:ea typeface="+mn-ea"/>
                          <a:cs typeface="+mn-cs"/>
                        </a:rPr>
                        <a:t>14 %</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100" b="1" i="0" u="none" strike="noStrike" kern="1200" cap="none" spc="0" normalizeH="0" baseline="0" noProof="0">
                          <a:ln>
                            <a:noFill/>
                          </a:ln>
                          <a:solidFill>
                            <a:srgbClr val="000000"/>
                          </a:solidFill>
                          <a:effectLst/>
                          <a:uLnTx/>
                          <a:uFillTx/>
                          <a:latin typeface="+mn-lt"/>
                          <a:ea typeface="+mn-ea"/>
                          <a:cs typeface="+mn-cs"/>
                        </a:rPr>
                        <a:t>15 %</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100" b="1" i="0" u="none" strike="noStrike" kern="1200" cap="none" spc="0" normalizeH="0" baseline="0" noProof="0">
                          <a:ln>
                            <a:noFill/>
                          </a:ln>
                          <a:solidFill>
                            <a:srgbClr val="000000"/>
                          </a:solidFill>
                          <a:effectLst/>
                          <a:uLnTx/>
                          <a:uFillTx/>
                          <a:latin typeface="+mn-lt"/>
                          <a:ea typeface="+mn-ea"/>
                          <a:cs typeface="+mn-cs"/>
                        </a:rPr>
                        <a:t>18 %</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100" b="1" i="0" u="none" strike="noStrike" kern="1200" cap="none" spc="0" normalizeH="0" baseline="0" noProof="0">
                          <a:ln>
                            <a:noFill/>
                          </a:ln>
                          <a:solidFill>
                            <a:srgbClr val="000000"/>
                          </a:solidFill>
                          <a:effectLst/>
                          <a:uLnTx/>
                          <a:uFillTx/>
                          <a:latin typeface="+mn-lt"/>
                          <a:ea typeface="+mn-ea"/>
                          <a:cs typeface="+mn-cs"/>
                        </a:rPr>
                        <a:t>10 %</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cs-CZ" sz="1100" b="1" dirty="0">
                          <a:latin typeface="+mn-lt"/>
                        </a:rPr>
                        <a:t>T2B</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475145396"/>
                  </a:ext>
                </a:extLst>
              </a:tr>
            </a:tbl>
          </a:graphicData>
        </a:graphic>
      </p:graphicFrame>
      <p:sp>
        <p:nvSpPr>
          <p:cNvPr id="35" name="Double Bracket 34">
            <a:extLst>
              <a:ext uri="{FF2B5EF4-FFF2-40B4-BE49-F238E27FC236}">
                <a16:creationId xmlns="" xmlns:a16="http://schemas.microsoft.com/office/drawing/2014/main" id="{8249A95A-F7E9-725A-3FBA-60F70A69BBDB}"/>
              </a:ext>
            </a:extLst>
          </p:cNvPr>
          <p:cNvSpPr/>
          <p:nvPr/>
        </p:nvSpPr>
        <p:spPr>
          <a:xfrm>
            <a:off x="1235460" y="1356364"/>
            <a:ext cx="936104" cy="3582482"/>
          </a:xfrm>
          <a:prstGeom prst="bracketPair">
            <a:avLst>
              <a:gd name="adj" fmla="val 7280"/>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cs-CZ" sz="2400" b="0" i="0" u="none" strike="noStrike" kern="1200" cap="none" spc="0" normalizeH="0" baseline="0" noProof="0">
              <a:ln>
                <a:noFill/>
              </a:ln>
              <a:solidFill>
                <a:srgbClr val="FFFFFF">
                  <a:lumMod val="75000"/>
                </a:srgbClr>
              </a:solidFill>
              <a:effectLst/>
              <a:uLnTx/>
              <a:uFillTx/>
              <a:latin typeface="Arial" panose="020B0604020202020204"/>
              <a:ea typeface="+mn-ea"/>
              <a:cs typeface="+mn-cs"/>
            </a:endParaRPr>
          </a:p>
        </p:txBody>
      </p:sp>
      <p:sp>
        <p:nvSpPr>
          <p:cNvPr id="36" name="Rectangle 35">
            <a:extLst>
              <a:ext uri="{FF2B5EF4-FFF2-40B4-BE49-F238E27FC236}">
                <a16:creationId xmlns="" xmlns:a16="http://schemas.microsoft.com/office/drawing/2014/main" id="{E7D2145F-D003-E6E1-C951-90D62A8673F4}"/>
              </a:ext>
            </a:extLst>
          </p:cNvPr>
          <p:cNvSpPr/>
          <p:nvPr/>
        </p:nvSpPr>
        <p:spPr>
          <a:xfrm>
            <a:off x="9876938" y="1448780"/>
            <a:ext cx="2196000" cy="3590818"/>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cs-CZ"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7" name="TextBox 36">
            <a:extLst>
              <a:ext uri="{FF2B5EF4-FFF2-40B4-BE49-F238E27FC236}">
                <a16:creationId xmlns="" xmlns:a16="http://schemas.microsoft.com/office/drawing/2014/main" id="{16A9A39C-225A-B4CE-16C4-383C1D01E66F}"/>
              </a:ext>
            </a:extLst>
          </p:cNvPr>
          <p:cNvSpPr txBox="1"/>
          <p:nvPr/>
        </p:nvSpPr>
        <p:spPr>
          <a:xfrm>
            <a:off x="9876420" y="1592796"/>
            <a:ext cx="2060778" cy="127727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1100" b="1" i="0" u="none" strike="noStrike" kern="1200" cap="none" spc="0" normalizeH="0" baseline="0" noProof="0">
                <a:ln>
                  <a:noFill/>
                </a:ln>
                <a:solidFill>
                  <a:srgbClr val="000000"/>
                </a:solidFill>
                <a:effectLst/>
                <a:uLnTx/>
                <a:uFillTx/>
                <a:latin typeface="Arial" panose="020B0604020202020204"/>
                <a:ea typeface="+mn-ea"/>
                <a:cs typeface="+mn-cs"/>
              </a:rPr>
              <a:t>SEGMENTY FIREM</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cs-CZ" sz="1100" b="1" i="0" u="none" strike="noStrike" kern="1200" cap="none" spc="0" normalizeH="0" baseline="0" noProof="0">
              <a:ln>
                <a:noFill/>
              </a:ln>
              <a:solidFill>
                <a:srgbClr val="FFA92F"/>
              </a:solidFill>
              <a:effectLst/>
              <a:uLnTx/>
              <a:uFillTx/>
              <a:latin typeface="Arial" panose="020B0604020202020204"/>
              <a:ea typeface="+mn-ea"/>
              <a:cs typeface="+mn-cs"/>
            </a:endParaRPr>
          </a:p>
          <a:p>
            <a:pPr marL="171450" marR="0" lvl="0" indent="-171450" algn="l" defTabSz="1219170" rtl="0" eaLnBrk="1" fontAlgn="auto" latinLnBrk="0" hangingPunct="1">
              <a:lnSpc>
                <a:spcPct val="100000"/>
              </a:lnSpc>
              <a:spcBef>
                <a:spcPts val="0"/>
              </a:spcBef>
              <a:spcAft>
                <a:spcPts val="0"/>
              </a:spcAft>
              <a:buClrTx/>
              <a:buSzTx/>
              <a:buFontTx/>
              <a:buChar char="-"/>
              <a:tabLst/>
              <a:defRPr/>
            </a:pPr>
            <a:r>
              <a:rPr kumimoji="0" lang="cs-CZ" sz="1100" b="0" i="0" u="none" strike="noStrike" kern="1200" cap="none" spc="0" normalizeH="0" baseline="0" noProof="0">
                <a:ln>
                  <a:noFill/>
                </a:ln>
                <a:solidFill>
                  <a:srgbClr val="000000"/>
                </a:solidFill>
                <a:effectLst/>
                <a:uLnTx/>
                <a:uFillTx/>
                <a:latin typeface="Arial" panose="020B0604020202020204"/>
                <a:ea typeface="+mn-ea"/>
                <a:cs typeface="+mn-cs"/>
              </a:rPr>
              <a:t>Častěji jsou nespokojeny středně velké společnosti s obratem od 20 do 500 milionů.</a:t>
            </a:r>
          </a:p>
          <a:p>
            <a:pPr marL="171450" marR="0" lvl="0" indent="-171450" algn="l" defTabSz="1219170" rtl="0" eaLnBrk="1" fontAlgn="auto" latinLnBrk="0" hangingPunct="1">
              <a:lnSpc>
                <a:spcPct val="100000"/>
              </a:lnSpc>
              <a:spcBef>
                <a:spcPts val="0"/>
              </a:spcBef>
              <a:spcAft>
                <a:spcPts val="0"/>
              </a:spcAft>
              <a:buClrTx/>
              <a:buSzTx/>
              <a:buFontTx/>
              <a:buChar char="-"/>
              <a:tabLst/>
              <a:defRPr/>
            </a:pPr>
            <a:endParaRPr kumimoji="0" lang="cs-CZ" sz="1100" b="1" i="0" u="none" strike="noStrike" kern="1200" cap="none" spc="0" normalizeH="0" baseline="0" noProof="0">
              <a:ln>
                <a:noFill/>
              </a:ln>
              <a:solidFill>
                <a:srgbClr val="FFA92F"/>
              </a:solidFill>
              <a:effectLst/>
              <a:uLnTx/>
              <a:uFillTx/>
              <a:latin typeface="Arial" panose="020B0604020202020204"/>
              <a:ea typeface="+mn-ea"/>
              <a:cs typeface="+mn-cs"/>
            </a:endParaRPr>
          </a:p>
        </p:txBody>
      </p:sp>
      <p:cxnSp>
        <p:nvCxnSpPr>
          <p:cNvPr id="38" name="Straight Connector 37">
            <a:extLst>
              <a:ext uri="{FF2B5EF4-FFF2-40B4-BE49-F238E27FC236}">
                <a16:creationId xmlns="" xmlns:a16="http://schemas.microsoft.com/office/drawing/2014/main" id="{525D1843-CC3B-3F16-F202-80F8C704A569}"/>
              </a:ext>
            </a:extLst>
          </p:cNvPr>
          <p:cNvCxnSpPr>
            <a:cxnSpLocks/>
          </p:cNvCxnSpPr>
          <p:nvPr/>
        </p:nvCxnSpPr>
        <p:spPr>
          <a:xfrm>
            <a:off x="9876938" y="1844824"/>
            <a:ext cx="17642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pic>
        <p:nvPicPr>
          <p:cNvPr id="4" name="Grafický objekt 9" descr="Brk obrys">
            <a:extLst>
              <a:ext uri="{FF2B5EF4-FFF2-40B4-BE49-F238E27FC236}">
                <a16:creationId xmlns="" xmlns:a16="http://schemas.microsoft.com/office/drawing/2014/main" id="{17E86759-EF88-57A5-6832-BB8CAF5BFE4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459380" y="4987389"/>
            <a:ext cx="349188" cy="349188"/>
          </a:xfrm>
          <a:prstGeom prst="rect">
            <a:avLst/>
          </a:prstGeom>
        </p:spPr>
      </p:pic>
      <p:cxnSp>
        <p:nvCxnSpPr>
          <p:cNvPr id="5" name="Straight Connector 13">
            <a:extLst>
              <a:ext uri="{FF2B5EF4-FFF2-40B4-BE49-F238E27FC236}">
                <a16:creationId xmlns="" xmlns:a16="http://schemas.microsoft.com/office/drawing/2014/main" id="{A7CB2FB1-B0FB-ED46-88C2-D1F19E618633}"/>
              </a:ext>
            </a:extLst>
          </p:cNvPr>
          <p:cNvCxnSpPr>
            <a:cxnSpLocks/>
          </p:cNvCxnSpPr>
          <p:nvPr/>
        </p:nvCxnSpPr>
        <p:spPr>
          <a:xfrm>
            <a:off x="515380" y="5291480"/>
            <a:ext cx="1944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31" name="Zástupný text 3">
            <a:extLst>
              <a:ext uri="{FF2B5EF4-FFF2-40B4-BE49-F238E27FC236}">
                <a16:creationId xmlns="" xmlns:a16="http://schemas.microsoft.com/office/drawing/2014/main" id="{A3630E0F-272C-773B-481C-C718EEBBECBC}"/>
              </a:ext>
            </a:extLst>
          </p:cNvPr>
          <p:cNvSpPr txBox="1">
            <a:spLocks/>
          </p:cNvSpPr>
          <p:nvPr/>
        </p:nvSpPr>
        <p:spPr>
          <a:xfrm>
            <a:off x="511790" y="6072823"/>
            <a:ext cx="10586475" cy="461665"/>
          </a:xfrm>
          <a:prstGeom prst="rect">
            <a:avLst/>
          </a:prstGeom>
        </p:spPr>
        <p:txBody>
          <a:bodyPr wrap="square" lIns="0" tIns="0" rIns="0" bIns="0" anchor="t" anchorCtr="0">
            <a:spAutoFit/>
          </a:bodyPr>
          <a:lstStyle>
            <a:lvl1pPr marL="0" indent="0" algn="l" defTabSz="914400" rtl="0" eaLnBrk="1" latinLnBrk="0" hangingPunct="1">
              <a:lnSpc>
                <a:spcPct val="100000"/>
              </a:lnSpc>
              <a:spcBef>
                <a:spcPts val="0"/>
              </a:spcBef>
              <a:buFont typeface="Arial" panose="020B0604020202020204" pitchFamily="34" charset="0"/>
              <a:buNone/>
              <a:defRPr sz="1000" i="1" kern="1200">
                <a:solidFill>
                  <a:schemeClr val="bg1">
                    <a:lumMod val="50000"/>
                  </a:schemeClr>
                </a:solidFill>
                <a:latin typeface="Arial" panose="020B0604020202020204" pitchFamily="34" charset="0"/>
                <a:ea typeface="+mn-ea"/>
                <a:cs typeface="Arial" pitchFamily="34" charset="0"/>
              </a:defRPr>
            </a:lvl1pPr>
            <a:lvl2pPr marL="457189" indent="0" algn="l" defTabSz="914400" rtl="0" eaLnBrk="1" latinLnBrk="0" hangingPunct="1">
              <a:lnSpc>
                <a:spcPct val="90000"/>
              </a:lnSpc>
              <a:spcBef>
                <a:spcPts val="500"/>
              </a:spcBef>
              <a:buFont typeface="Arial" panose="020B0604020202020204" pitchFamily="34" charset="0"/>
              <a:buNone/>
              <a:defRPr sz="1200" i="1" kern="1200">
                <a:solidFill>
                  <a:schemeClr val="bg1">
                    <a:lumMod val="6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Pozn.: T2B = součet „Velmi spokojen/a“ a „Spíše spokojen/a“, hodnoty T2B se mohou lišit díky zaokrouhlení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Báze: n = 1267</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Otázka:</a:t>
            </a:r>
            <a:r>
              <a:rPr kumimoji="0" lang="pt-BR"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 </a:t>
            </a:r>
            <a:r>
              <a:rPr kumimoji="0" lang="cs-CZ"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Q1. Jak jste spokojen/a se současným stavem strategických investic ze strany státu?</a:t>
            </a:r>
          </a:p>
        </p:txBody>
      </p:sp>
    </p:spTree>
    <p:extLst>
      <p:ext uri="{BB962C8B-B14F-4D97-AF65-F5344CB8AC3E}">
        <p14:creationId xmlns:p14="http://schemas.microsoft.com/office/powerpoint/2010/main" val="2291994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rrow: Pentagon 9">
            <a:extLst>
              <a:ext uri="{FF2B5EF4-FFF2-40B4-BE49-F238E27FC236}">
                <a16:creationId xmlns="" xmlns:a16="http://schemas.microsoft.com/office/drawing/2014/main" id="{AD366A07-79FE-FE32-3C03-C4298D1F4CAE}"/>
              </a:ext>
            </a:extLst>
          </p:cNvPr>
          <p:cNvSpPr/>
          <p:nvPr/>
        </p:nvSpPr>
        <p:spPr>
          <a:xfrm rot="5400000">
            <a:off x="1004027" y="1181343"/>
            <a:ext cx="2866446" cy="4437180"/>
          </a:xfrm>
          <a:prstGeom prst="homePlate">
            <a:avLst>
              <a:gd name="adj" fmla="val 12517"/>
            </a:avLst>
          </a:prstGeom>
          <a:solidFill>
            <a:srgbClr val="004E4E">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4" name="Chart 3">
            <a:extLst>
              <a:ext uri="{FF2B5EF4-FFF2-40B4-BE49-F238E27FC236}">
                <a16:creationId xmlns="" xmlns:a16="http://schemas.microsoft.com/office/drawing/2014/main" id="{C3F36A9E-BE17-9918-D906-358D5B8892B9}"/>
              </a:ext>
            </a:extLst>
          </p:cNvPr>
          <p:cNvGraphicFramePr/>
          <p:nvPr>
            <p:extLst>
              <p:ext uri="{D42A27DB-BD31-4B8C-83A1-F6EECF244321}">
                <p14:modId xmlns:p14="http://schemas.microsoft.com/office/powerpoint/2010/main" val="1997579175"/>
              </p:ext>
            </p:extLst>
          </p:nvPr>
        </p:nvGraphicFramePr>
        <p:xfrm>
          <a:off x="215537" y="1889110"/>
          <a:ext cx="4437180" cy="2980050"/>
        </p:xfrm>
        <a:graphic>
          <a:graphicData uri="http://schemas.openxmlformats.org/drawingml/2006/chart">
            <c:chart xmlns:c="http://schemas.openxmlformats.org/drawingml/2006/chart" xmlns:r="http://schemas.openxmlformats.org/officeDocument/2006/relationships" r:id="rId2"/>
          </a:graphicData>
        </a:graphic>
      </p:graphicFrame>
      <p:sp>
        <p:nvSpPr>
          <p:cNvPr id="14" name="Arrow: Pentagon 13">
            <a:extLst>
              <a:ext uri="{FF2B5EF4-FFF2-40B4-BE49-F238E27FC236}">
                <a16:creationId xmlns="" xmlns:a16="http://schemas.microsoft.com/office/drawing/2014/main" id="{BC6FF86D-55E8-630A-8F4B-6F4BCEB3ADE1}"/>
              </a:ext>
            </a:extLst>
          </p:cNvPr>
          <p:cNvSpPr/>
          <p:nvPr/>
        </p:nvSpPr>
        <p:spPr>
          <a:xfrm rot="5400000">
            <a:off x="8216636" y="1289354"/>
            <a:ext cx="3082473" cy="4437180"/>
          </a:xfrm>
          <a:prstGeom prst="homePlate">
            <a:avLst>
              <a:gd name="adj" fmla="val 12517"/>
            </a:avLst>
          </a:prstGeom>
          <a:solidFill>
            <a:schemeClr val="tx2">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graphicFrame>
        <p:nvGraphicFramePr>
          <p:cNvPr id="11" name="Chart 10">
            <a:extLst>
              <a:ext uri="{FF2B5EF4-FFF2-40B4-BE49-F238E27FC236}">
                <a16:creationId xmlns="" xmlns:a16="http://schemas.microsoft.com/office/drawing/2014/main" id="{10769941-DA16-55E9-122F-9ADF7DD4E814}"/>
              </a:ext>
            </a:extLst>
          </p:cNvPr>
          <p:cNvGraphicFramePr/>
          <p:nvPr>
            <p:extLst>
              <p:ext uri="{D42A27DB-BD31-4B8C-83A1-F6EECF244321}">
                <p14:modId xmlns:p14="http://schemas.microsoft.com/office/powerpoint/2010/main" val="2038423437"/>
              </p:ext>
            </p:extLst>
          </p:nvPr>
        </p:nvGraphicFramePr>
        <p:xfrm>
          <a:off x="2642767" y="1412726"/>
          <a:ext cx="6876764" cy="2640294"/>
        </p:xfrm>
        <a:graphic>
          <a:graphicData uri="http://schemas.openxmlformats.org/drawingml/2006/chart">
            <c:chart xmlns:c="http://schemas.openxmlformats.org/drawingml/2006/chart" xmlns:r="http://schemas.openxmlformats.org/officeDocument/2006/relationships" r:id="rId3"/>
          </a:graphicData>
        </a:graphic>
      </p:graphicFrame>
      <p:cxnSp>
        <p:nvCxnSpPr>
          <p:cNvPr id="15" name="Straight Connector 14">
            <a:extLst>
              <a:ext uri="{FF2B5EF4-FFF2-40B4-BE49-F238E27FC236}">
                <a16:creationId xmlns="" xmlns:a16="http://schemas.microsoft.com/office/drawing/2014/main" id="{56F826D8-DC17-DB2F-DC42-CB1472ED4035}"/>
              </a:ext>
            </a:extLst>
          </p:cNvPr>
          <p:cNvCxnSpPr>
            <a:cxnSpLocks/>
          </p:cNvCxnSpPr>
          <p:nvPr/>
        </p:nvCxnSpPr>
        <p:spPr>
          <a:xfrm flipV="1">
            <a:off x="7176120" y="1577028"/>
            <a:ext cx="511510" cy="37083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F5A924D3-F0FC-44AA-7A34-202A430C87AC}"/>
              </a:ext>
            </a:extLst>
          </p:cNvPr>
          <p:cNvCxnSpPr>
            <a:cxnSpLocks/>
          </p:cNvCxnSpPr>
          <p:nvPr/>
        </p:nvCxnSpPr>
        <p:spPr>
          <a:xfrm>
            <a:off x="7687630" y="1584588"/>
            <a:ext cx="820638" cy="820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 xmlns:a16="http://schemas.microsoft.com/office/drawing/2014/main" id="{31482873-D1B0-87BD-230C-DC64E5CB74A2}"/>
              </a:ext>
            </a:extLst>
          </p:cNvPr>
          <p:cNvSpPr>
            <a:spLocks noGrp="1"/>
          </p:cNvSpPr>
          <p:nvPr>
            <p:ph type="title"/>
          </p:nvPr>
        </p:nvSpPr>
        <p:spPr/>
        <p:txBody>
          <a:bodyPr/>
          <a:lstStyle/>
          <a:p>
            <a:r>
              <a:rPr lang="cs-CZ">
                <a:latin typeface="Arial Black" panose="020B0A04020102020204" pitchFamily="34" charset="0"/>
              </a:rPr>
              <a:t>VÝHLED ČESKÉ EKONOMIKY A PRŮMYSLU</a:t>
            </a:r>
          </a:p>
        </p:txBody>
      </p:sp>
      <p:sp>
        <p:nvSpPr>
          <p:cNvPr id="8" name="Text Placeholder 7">
            <a:extLst>
              <a:ext uri="{FF2B5EF4-FFF2-40B4-BE49-F238E27FC236}">
                <a16:creationId xmlns="" xmlns:a16="http://schemas.microsoft.com/office/drawing/2014/main" id="{938768A1-B2C9-C6E2-433D-E0BFC9C2E088}"/>
              </a:ext>
            </a:extLst>
          </p:cNvPr>
          <p:cNvSpPr>
            <a:spLocks noGrp="1"/>
          </p:cNvSpPr>
          <p:nvPr>
            <p:ph type="body" sz="quarter" idx="10"/>
          </p:nvPr>
        </p:nvSpPr>
        <p:spPr/>
        <p:txBody>
          <a:bodyPr/>
          <a:lstStyle/>
          <a:p>
            <a:r>
              <a:rPr lang="cs-CZ" dirty="0">
                <a:solidFill>
                  <a:schemeClr val="tx1"/>
                </a:solidFill>
              </a:rPr>
              <a:t>Většina českých firem vidí </a:t>
            </a:r>
            <a:r>
              <a:rPr lang="cs-CZ" dirty="0" smtClean="0">
                <a:solidFill>
                  <a:schemeClr val="tx1"/>
                </a:solidFill>
              </a:rPr>
              <a:t>za současných podmínek celkové směřování </a:t>
            </a:r>
            <a:r>
              <a:rPr lang="cs-CZ" dirty="0">
                <a:solidFill>
                  <a:schemeClr val="tx1"/>
                </a:solidFill>
              </a:rPr>
              <a:t>české ekonomiky a průmyslu negativně, třetina pak neví či nedokáže říci. Pouze u 7 % firem panuje optimismus.</a:t>
            </a:r>
          </a:p>
        </p:txBody>
      </p:sp>
      <p:sp>
        <p:nvSpPr>
          <p:cNvPr id="21" name="TextBox 20">
            <a:extLst>
              <a:ext uri="{FF2B5EF4-FFF2-40B4-BE49-F238E27FC236}">
                <a16:creationId xmlns="" xmlns:a16="http://schemas.microsoft.com/office/drawing/2014/main" id="{56B36CD6-9CED-7F8E-95DF-FCE94349E9AD}"/>
              </a:ext>
            </a:extLst>
          </p:cNvPr>
          <p:cNvSpPr txBox="1"/>
          <p:nvPr/>
        </p:nvSpPr>
        <p:spPr>
          <a:xfrm>
            <a:off x="521160" y="5049180"/>
            <a:ext cx="2946548" cy="261610"/>
          </a:xfrm>
          <a:prstGeom prst="rect">
            <a:avLst/>
          </a:prstGeom>
          <a:noFill/>
        </p:spPr>
        <p:txBody>
          <a:bodyPr wrap="square" rtlCol="0">
            <a:spAutoFit/>
          </a:bodyPr>
          <a:lstStyle/>
          <a:p>
            <a:r>
              <a:rPr lang="cs-CZ" sz="1100" b="1" dirty="0" smtClean="0"/>
              <a:t>KOMENTÁŘ PARTNERŮ</a:t>
            </a:r>
            <a:endParaRPr lang="cs-CZ" sz="1100" b="1" dirty="0"/>
          </a:p>
        </p:txBody>
      </p:sp>
      <p:sp>
        <p:nvSpPr>
          <p:cNvPr id="23" name="TextBox 22">
            <a:extLst>
              <a:ext uri="{FF2B5EF4-FFF2-40B4-BE49-F238E27FC236}">
                <a16:creationId xmlns="" xmlns:a16="http://schemas.microsoft.com/office/drawing/2014/main" id="{1E60965B-CFF8-F45F-4062-9B6046A75210}"/>
              </a:ext>
            </a:extLst>
          </p:cNvPr>
          <p:cNvSpPr txBox="1"/>
          <p:nvPr/>
        </p:nvSpPr>
        <p:spPr>
          <a:xfrm>
            <a:off x="515380" y="5292503"/>
            <a:ext cx="11119978" cy="769441"/>
          </a:xfrm>
          <a:prstGeom prst="rect">
            <a:avLst/>
          </a:prstGeom>
          <a:noFill/>
        </p:spPr>
        <p:txBody>
          <a:bodyPr wrap="square" rtlCol="0">
            <a:spAutoFit/>
          </a:bodyPr>
          <a:lstStyle/>
          <a:p>
            <a:pPr marL="171450" lvl="0" indent="-171450">
              <a:buFontTx/>
              <a:buChar char="-"/>
              <a:defRPr/>
            </a:pPr>
            <a:r>
              <a:rPr lang="cs-CZ" sz="1100" dirty="0">
                <a:solidFill>
                  <a:srgbClr val="000000"/>
                </a:solidFill>
              </a:rPr>
              <a:t>Mezi podnikateli začíná převládat značná skepse ohledně budoucího vývoje. Nejčastěji respondenti zmiňovali, že očekávají stagnaci nebo úpadek české ekonomiky. Taková perspektiva dle našich analýz skutečně hrozí, zejména pokud se nepřistoupí ke strategickým investicím. Z výsledků je zřejmé, že si podnikatelé vážnost situace a potřebu strategických investic nejen uvědomují, ale pravděpodobně na ně již také </a:t>
            </a:r>
            <a:r>
              <a:rPr lang="cs-CZ" sz="1100" dirty="0" smtClean="0">
                <a:solidFill>
                  <a:srgbClr val="000000"/>
                </a:solidFill>
              </a:rPr>
              <a:t>negativně dopadají </a:t>
            </a:r>
            <a:r>
              <a:rPr lang="cs-CZ" sz="1100" dirty="0">
                <a:solidFill>
                  <a:srgbClr val="000000"/>
                </a:solidFill>
              </a:rPr>
              <a:t>následky absence těchto investic v podobě ztížených podmínek pro vlastní podnikání a nejistoty ohledně jeho budoucnosti.</a:t>
            </a:r>
          </a:p>
        </p:txBody>
      </p:sp>
      <p:graphicFrame>
        <p:nvGraphicFramePr>
          <p:cNvPr id="6" name="Chart 5">
            <a:extLst>
              <a:ext uri="{FF2B5EF4-FFF2-40B4-BE49-F238E27FC236}">
                <a16:creationId xmlns="" xmlns:a16="http://schemas.microsoft.com/office/drawing/2014/main" id="{64890ADB-DFFD-ABE8-53E0-CA67AF3CEE17}"/>
              </a:ext>
            </a:extLst>
          </p:cNvPr>
          <p:cNvGraphicFramePr/>
          <p:nvPr>
            <p:extLst>
              <p:ext uri="{D42A27DB-BD31-4B8C-83A1-F6EECF244321}">
                <p14:modId xmlns:p14="http://schemas.microsoft.com/office/powerpoint/2010/main" val="3016961123"/>
              </p:ext>
            </p:extLst>
          </p:nvPr>
        </p:nvGraphicFramePr>
        <p:xfrm>
          <a:off x="7527611" y="2290433"/>
          <a:ext cx="4437041" cy="2177405"/>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a:extLst>
              <a:ext uri="{FF2B5EF4-FFF2-40B4-BE49-F238E27FC236}">
                <a16:creationId xmlns="" xmlns:a16="http://schemas.microsoft.com/office/drawing/2014/main" id="{7DB312EF-27AE-A8F4-1B60-82B8503DCA40}"/>
              </a:ext>
            </a:extLst>
          </p:cNvPr>
          <p:cNvSpPr txBox="1"/>
          <p:nvPr/>
        </p:nvSpPr>
        <p:spPr>
          <a:xfrm>
            <a:off x="7913912" y="1335691"/>
            <a:ext cx="1548172" cy="276999"/>
          </a:xfrm>
          <a:prstGeom prst="rect">
            <a:avLst/>
          </a:prstGeom>
          <a:noFill/>
        </p:spPr>
        <p:txBody>
          <a:bodyPr wrap="square" rtlCol="0">
            <a:spAutoFit/>
          </a:bodyPr>
          <a:lstStyle/>
          <a:p>
            <a:r>
              <a:rPr lang="cs-CZ" sz="1200" i="1">
                <a:solidFill>
                  <a:schemeClr val="tx1">
                    <a:lumMod val="50000"/>
                    <a:lumOff val="50000"/>
                  </a:schemeClr>
                </a:solidFill>
              </a:rPr>
              <a:t>Nevím</a:t>
            </a:r>
          </a:p>
        </p:txBody>
      </p:sp>
      <p:cxnSp>
        <p:nvCxnSpPr>
          <p:cNvPr id="22" name="Straight Connector 21">
            <a:extLst>
              <a:ext uri="{FF2B5EF4-FFF2-40B4-BE49-F238E27FC236}">
                <a16:creationId xmlns="" xmlns:a16="http://schemas.microsoft.com/office/drawing/2014/main" id="{23D5D15C-38E5-8182-DDDB-DD48A51CC946}"/>
              </a:ext>
            </a:extLst>
          </p:cNvPr>
          <p:cNvCxnSpPr>
            <a:cxnSpLocks/>
          </p:cNvCxnSpPr>
          <p:nvPr/>
        </p:nvCxnSpPr>
        <p:spPr>
          <a:xfrm>
            <a:off x="4655840" y="2758643"/>
            <a:ext cx="288032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 xmlns:a16="http://schemas.microsoft.com/office/drawing/2014/main" id="{5F280E92-5663-5EA8-B920-C0F9EC2E5830}"/>
              </a:ext>
            </a:extLst>
          </p:cNvPr>
          <p:cNvSpPr txBox="1"/>
          <p:nvPr/>
        </p:nvSpPr>
        <p:spPr>
          <a:xfrm>
            <a:off x="218660" y="1705097"/>
            <a:ext cx="4437180" cy="26161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cs-CZ" sz="1100" b="1" i="0" u="none" strike="noStrike" kern="1200" cap="none" spc="0" normalizeH="0" baseline="0" noProof="0">
                <a:ln>
                  <a:noFill/>
                </a:ln>
                <a:solidFill>
                  <a:srgbClr val="000000"/>
                </a:solidFill>
                <a:effectLst/>
                <a:uLnTx/>
                <a:uFillTx/>
                <a:latin typeface="Arial" panose="020B0604020202020204"/>
                <a:ea typeface="+mn-ea"/>
                <a:cs typeface="+mn-cs"/>
              </a:rPr>
              <a:t>NEGATIVNÍ VÝHLEDY</a:t>
            </a:r>
          </a:p>
        </p:txBody>
      </p:sp>
      <p:cxnSp>
        <p:nvCxnSpPr>
          <p:cNvPr id="3" name="Straight Connector 13">
            <a:extLst>
              <a:ext uri="{FF2B5EF4-FFF2-40B4-BE49-F238E27FC236}">
                <a16:creationId xmlns="" xmlns:a16="http://schemas.microsoft.com/office/drawing/2014/main" id="{F5D580D1-ABE8-90F7-BE38-3F839B47E54A}"/>
              </a:ext>
            </a:extLst>
          </p:cNvPr>
          <p:cNvCxnSpPr>
            <a:cxnSpLocks/>
          </p:cNvCxnSpPr>
          <p:nvPr/>
        </p:nvCxnSpPr>
        <p:spPr>
          <a:xfrm flipV="1">
            <a:off x="218659" y="1957117"/>
            <a:ext cx="4437181" cy="9590"/>
          </a:xfrm>
          <a:prstGeom prst="line">
            <a:avLst/>
          </a:prstGeom>
          <a:ln w="25400">
            <a:solidFill>
              <a:srgbClr val="004E4E"/>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 xmlns:a16="http://schemas.microsoft.com/office/drawing/2014/main" id="{EF4BC674-1ED2-52F3-F1E9-A92013E9D724}"/>
              </a:ext>
            </a:extLst>
          </p:cNvPr>
          <p:cNvSpPr txBox="1"/>
          <p:nvPr/>
        </p:nvSpPr>
        <p:spPr>
          <a:xfrm>
            <a:off x="7735942" y="1700808"/>
            <a:ext cx="3768081" cy="26161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cs-CZ" sz="1100" b="1" i="0" u="none" strike="noStrike" kern="1200" cap="none" spc="0" normalizeH="0" baseline="0" noProof="0">
                <a:ln>
                  <a:noFill/>
                </a:ln>
                <a:solidFill>
                  <a:srgbClr val="000000"/>
                </a:solidFill>
                <a:effectLst/>
                <a:uLnTx/>
                <a:uFillTx/>
                <a:latin typeface="Arial" panose="020B0604020202020204"/>
                <a:ea typeface="+mn-ea"/>
                <a:cs typeface="+mn-cs"/>
              </a:rPr>
              <a:t>POZITIVNÍ VÝHLEDY</a:t>
            </a:r>
          </a:p>
        </p:txBody>
      </p:sp>
      <p:cxnSp>
        <p:nvCxnSpPr>
          <p:cNvPr id="9" name="Straight Connector 13">
            <a:extLst>
              <a:ext uri="{FF2B5EF4-FFF2-40B4-BE49-F238E27FC236}">
                <a16:creationId xmlns="" xmlns:a16="http://schemas.microsoft.com/office/drawing/2014/main" id="{A8CE691A-C7B0-B8B6-A5A5-86400FF502AB}"/>
              </a:ext>
            </a:extLst>
          </p:cNvPr>
          <p:cNvCxnSpPr>
            <a:cxnSpLocks/>
          </p:cNvCxnSpPr>
          <p:nvPr/>
        </p:nvCxnSpPr>
        <p:spPr>
          <a:xfrm>
            <a:off x="7539283" y="1966707"/>
            <a:ext cx="441349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pic>
        <p:nvPicPr>
          <p:cNvPr id="12" name="Grafický objekt 11" descr="Brk obrys">
            <a:extLst>
              <a:ext uri="{FF2B5EF4-FFF2-40B4-BE49-F238E27FC236}">
                <a16:creationId xmlns="" xmlns:a16="http://schemas.microsoft.com/office/drawing/2014/main" id="{05399E1F-F394-7E69-D24D-81808E2A2A9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459380" y="4996248"/>
            <a:ext cx="349188" cy="349188"/>
          </a:xfrm>
          <a:prstGeom prst="rect">
            <a:avLst/>
          </a:prstGeom>
        </p:spPr>
      </p:pic>
      <p:cxnSp>
        <p:nvCxnSpPr>
          <p:cNvPr id="13" name="Straight Connector 13">
            <a:extLst>
              <a:ext uri="{FF2B5EF4-FFF2-40B4-BE49-F238E27FC236}">
                <a16:creationId xmlns="" xmlns:a16="http://schemas.microsoft.com/office/drawing/2014/main" id="{91DA774D-5D74-8B02-8690-4D69ECE2058C}"/>
              </a:ext>
            </a:extLst>
          </p:cNvPr>
          <p:cNvCxnSpPr>
            <a:cxnSpLocks/>
          </p:cNvCxnSpPr>
          <p:nvPr/>
        </p:nvCxnSpPr>
        <p:spPr>
          <a:xfrm>
            <a:off x="515380" y="5291480"/>
            <a:ext cx="1944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31" name="Zástupný text 3">
            <a:extLst>
              <a:ext uri="{FF2B5EF4-FFF2-40B4-BE49-F238E27FC236}">
                <a16:creationId xmlns="" xmlns:a16="http://schemas.microsoft.com/office/drawing/2014/main" id="{A3630E0F-272C-773B-481C-C718EEBBECBC}"/>
              </a:ext>
            </a:extLst>
          </p:cNvPr>
          <p:cNvSpPr txBox="1">
            <a:spLocks/>
          </p:cNvSpPr>
          <p:nvPr/>
        </p:nvSpPr>
        <p:spPr>
          <a:xfrm>
            <a:off x="515380" y="6046562"/>
            <a:ext cx="10586475" cy="615553"/>
          </a:xfrm>
          <a:prstGeom prst="rect">
            <a:avLst/>
          </a:prstGeom>
        </p:spPr>
        <p:txBody>
          <a:bodyPr wrap="square" lIns="0" tIns="0" rIns="0" bIns="0" anchor="t" anchorCtr="0">
            <a:spAutoFit/>
          </a:bodyPr>
          <a:lstStyle>
            <a:lvl1pPr marL="0" indent="0" algn="l" defTabSz="914400" rtl="0" eaLnBrk="1" latinLnBrk="0" hangingPunct="1">
              <a:lnSpc>
                <a:spcPct val="100000"/>
              </a:lnSpc>
              <a:spcBef>
                <a:spcPts val="0"/>
              </a:spcBef>
              <a:buFont typeface="Arial" panose="020B0604020202020204" pitchFamily="34" charset="0"/>
              <a:buNone/>
              <a:defRPr sz="1000" i="1" kern="1200">
                <a:solidFill>
                  <a:schemeClr val="bg1">
                    <a:lumMod val="50000"/>
                  </a:schemeClr>
                </a:solidFill>
                <a:latin typeface="Arial" panose="020B0604020202020204" pitchFamily="34" charset="0"/>
                <a:ea typeface="+mn-ea"/>
                <a:cs typeface="Arial" pitchFamily="34" charset="0"/>
              </a:defRPr>
            </a:lvl1pPr>
            <a:lvl2pPr marL="457189" indent="0" algn="l" defTabSz="914400" rtl="0" eaLnBrk="1" latinLnBrk="0" hangingPunct="1">
              <a:lnSpc>
                <a:spcPct val="90000"/>
              </a:lnSpc>
              <a:spcBef>
                <a:spcPts val="500"/>
              </a:spcBef>
              <a:buFont typeface="Arial" panose="020B0604020202020204" pitchFamily="34" charset="0"/>
              <a:buNone/>
              <a:defRPr sz="1200" i="1" kern="1200">
                <a:solidFill>
                  <a:schemeClr val="bg1">
                    <a:lumMod val="6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kumimoji="0" lang="cs-CZ" sz="1000" b="0" i="1"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cs typeface="Arial" pitchFamily="34" charset="0"/>
              </a:rPr>
              <a:t>Pozn.: Otevřená otázka; Zobrazeny odpovědi se zastoupením vyšší než 4 % u negativních odpovědí. Zobrazeny odpovědi se zastoupením vyšší než 3 % u pozitivních odpovědí</a:t>
            </a:r>
          </a:p>
          <a:p>
            <a:pPr>
              <a:defRPr/>
            </a:pPr>
            <a:r>
              <a:rPr kumimoji="0" lang="cs-CZ" sz="1000" b="0" i="1"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cs typeface="Arial" pitchFamily="34" charset="0"/>
              </a:rPr>
              <a:t>Báze: n = 1267</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0" i="1"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cs typeface="Arial" pitchFamily="34" charset="0"/>
              </a:rPr>
              <a:t>Otázka:</a:t>
            </a:r>
            <a:r>
              <a:rPr kumimoji="0" lang="pt-BR" sz="1000" b="0" i="1"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cs typeface="Arial" pitchFamily="34" charset="0"/>
              </a:rPr>
              <a:t> </a:t>
            </a:r>
            <a:r>
              <a:rPr kumimoji="0" lang="cs-CZ" sz="1000" b="0" i="1" u="none" strike="noStrike" kern="1200" cap="none" spc="0" normalizeH="0" baseline="0" noProof="0" dirty="0">
                <a:ln>
                  <a:noFill/>
                </a:ln>
                <a:solidFill>
                  <a:schemeClr val="tx1">
                    <a:lumMod val="50000"/>
                    <a:lumOff val="50000"/>
                  </a:schemeClr>
                </a:solidFill>
                <a:effectLst/>
                <a:uLnTx/>
                <a:uFillTx/>
                <a:latin typeface="Arial" panose="020B0604020202020204" pitchFamily="34" charset="0"/>
                <a:ea typeface="+mn-ea"/>
                <a:cs typeface="Arial" pitchFamily="34" charset="0"/>
              </a:rPr>
              <a:t>Q11. Bez ohledu na to, zda stát uskuteční strategické investice či ne, jak vidíte současný stav českého průmyslu a ekonomiky? Kam směřujeme a jak to hodnotíte? Buďte, prosím, co nejkonkrétnější.</a:t>
            </a:r>
          </a:p>
        </p:txBody>
      </p:sp>
    </p:spTree>
    <p:extLst>
      <p:ext uri="{BB962C8B-B14F-4D97-AF65-F5344CB8AC3E}">
        <p14:creationId xmlns:p14="http://schemas.microsoft.com/office/powerpoint/2010/main" val="3639078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hart 11">
            <a:extLst>
              <a:ext uri="{FF2B5EF4-FFF2-40B4-BE49-F238E27FC236}">
                <a16:creationId xmlns="" xmlns:a16="http://schemas.microsoft.com/office/drawing/2014/main" id="{7D65FDAC-00E7-CC62-DBF8-DD081E9687D1}"/>
              </a:ext>
            </a:extLst>
          </p:cNvPr>
          <p:cNvPicPr>
            <a:picLocks noGrp="1" noRot="1" noChangeAspect="1" noMove="1" noResize="1" noEditPoints="1" noAdjustHandles="1" noChangeArrowheads="1" noChangeShapeType="1"/>
          </p:cNvPicPr>
          <p:nvPr/>
        </p:nvPicPr>
        <p:blipFill>
          <a:blip r:embed="rId2"/>
          <a:stretch>
            <a:fillRect/>
          </a:stretch>
        </p:blipFill>
        <p:spPr>
          <a:xfrm>
            <a:off x="-11325" y="1268413"/>
            <a:ext cx="12192001" cy="3780768"/>
          </a:xfrm>
          <a:prstGeom prst="rect">
            <a:avLst/>
          </a:prstGeom>
        </p:spPr>
      </p:pic>
      <p:sp>
        <p:nvSpPr>
          <p:cNvPr id="7" name="Title 6">
            <a:extLst>
              <a:ext uri="{FF2B5EF4-FFF2-40B4-BE49-F238E27FC236}">
                <a16:creationId xmlns="" xmlns:a16="http://schemas.microsoft.com/office/drawing/2014/main" id="{31482873-D1B0-87BD-230C-DC64E5CB74A2}"/>
              </a:ext>
            </a:extLst>
          </p:cNvPr>
          <p:cNvSpPr>
            <a:spLocks noGrp="1"/>
          </p:cNvSpPr>
          <p:nvPr>
            <p:ph type="title"/>
          </p:nvPr>
        </p:nvSpPr>
        <p:spPr/>
        <p:txBody>
          <a:bodyPr/>
          <a:lstStyle/>
          <a:p>
            <a:r>
              <a:rPr lang="cs-CZ">
                <a:latin typeface="Arial Black" panose="020B0A04020102020204" pitchFamily="34" charset="0"/>
              </a:rPr>
              <a:t>FAKTORY OHROŽUJÍCÍ STRATEGICKÉ INVESTICE</a:t>
            </a:r>
          </a:p>
        </p:txBody>
      </p:sp>
      <p:sp>
        <p:nvSpPr>
          <p:cNvPr id="8" name="Text Placeholder 7">
            <a:extLst>
              <a:ext uri="{FF2B5EF4-FFF2-40B4-BE49-F238E27FC236}">
                <a16:creationId xmlns="" xmlns:a16="http://schemas.microsoft.com/office/drawing/2014/main" id="{938768A1-B2C9-C6E2-433D-E0BFC9C2E088}"/>
              </a:ext>
            </a:extLst>
          </p:cNvPr>
          <p:cNvSpPr>
            <a:spLocks noGrp="1"/>
          </p:cNvSpPr>
          <p:nvPr>
            <p:ph type="body" sz="quarter" idx="10"/>
          </p:nvPr>
        </p:nvSpPr>
        <p:spPr/>
        <p:txBody>
          <a:bodyPr/>
          <a:lstStyle/>
          <a:p>
            <a:r>
              <a:rPr lang="cs-CZ">
                <a:solidFill>
                  <a:schemeClr val="tx1"/>
                </a:solidFill>
              </a:rPr>
              <a:t>Faktory, které nejvíce ohrožují investice do strategické infrastruktury v ČR, jsou dle českých firem dlouhé povolovací procesy, chybějící vize státu, složitá legislativa neprovázaná se strategickými dokumenty státu, ale i zelená politika EU.</a:t>
            </a:r>
          </a:p>
        </p:txBody>
      </p:sp>
      <p:sp>
        <p:nvSpPr>
          <p:cNvPr id="31" name="Zástupný text 3">
            <a:extLst>
              <a:ext uri="{FF2B5EF4-FFF2-40B4-BE49-F238E27FC236}">
                <a16:creationId xmlns="" xmlns:a16="http://schemas.microsoft.com/office/drawing/2014/main" id="{A3630E0F-272C-773B-481C-C718EEBBECBC}"/>
              </a:ext>
            </a:extLst>
          </p:cNvPr>
          <p:cNvSpPr txBox="1">
            <a:spLocks/>
          </p:cNvSpPr>
          <p:nvPr/>
        </p:nvSpPr>
        <p:spPr>
          <a:xfrm>
            <a:off x="511790" y="6075595"/>
            <a:ext cx="10586475" cy="461665"/>
          </a:xfrm>
          <a:prstGeom prst="rect">
            <a:avLst/>
          </a:prstGeom>
        </p:spPr>
        <p:txBody>
          <a:bodyPr wrap="square" lIns="0" tIns="0" rIns="0" bIns="0" anchor="t" anchorCtr="0">
            <a:spAutoFit/>
          </a:bodyPr>
          <a:lstStyle>
            <a:lvl1pPr marL="0" indent="0" algn="l" defTabSz="914400" rtl="0" eaLnBrk="1" latinLnBrk="0" hangingPunct="1">
              <a:lnSpc>
                <a:spcPct val="100000"/>
              </a:lnSpc>
              <a:spcBef>
                <a:spcPts val="0"/>
              </a:spcBef>
              <a:buFont typeface="Arial" panose="020B0604020202020204" pitchFamily="34" charset="0"/>
              <a:buNone/>
              <a:defRPr sz="1000" i="1" kern="1200">
                <a:solidFill>
                  <a:schemeClr val="bg1">
                    <a:lumMod val="50000"/>
                  </a:schemeClr>
                </a:solidFill>
                <a:latin typeface="Arial" panose="020B0604020202020204" pitchFamily="34" charset="0"/>
                <a:ea typeface="+mn-ea"/>
                <a:cs typeface="Arial" pitchFamily="34" charset="0"/>
              </a:defRPr>
            </a:lvl1pPr>
            <a:lvl2pPr marL="457189" indent="0" algn="l" defTabSz="914400" rtl="0" eaLnBrk="1" latinLnBrk="0" hangingPunct="1">
              <a:lnSpc>
                <a:spcPct val="90000"/>
              </a:lnSpc>
              <a:spcBef>
                <a:spcPts val="500"/>
              </a:spcBef>
              <a:buFont typeface="Arial" panose="020B0604020202020204" pitchFamily="34" charset="0"/>
              <a:buNone/>
              <a:defRPr sz="1200" i="1" kern="1200">
                <a:solidFill>
                  <a:schemeClr val="bg1">
                    <a:lumMod val="6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i="1"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Pozn.: Možnost 1 až 5 odpovědí; Nevím = 2 %; Žádné faktory = 0 %; Jiné, vypište = 2 %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Báze: n = 1267</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cs-CZ"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Otázka:</a:t>
            </a:r>
            <a:r>
              <a:rPr kumimoji="0" lang="pt-BR"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 </a:t>
            </a:r>
            <a:r>
              <a:rPr kumimoji="0" lang="cs-CZ" sz="1000" b="0" i="1"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mn-ea"/>
                <a:cs typeface="Arial" pitchFamily="34" charset="0"/>
              </a:rPr>
              <a:t>Q3. Jaké faktory podle Vás v současnosti zásadně ohrožují investice do strategické infrastruktury v ČR?</a:t>
            </a:r>
          </a:p>
        </p:txBody>
      </p:sp>
      <p:sp>
        <p:nvSpPr>
          <p:cNvPr id="21" name="TextBox 20">
            <a:extLst>
              <a:ext uri="{FF2B5EF4-FFF2-40B4-BE49-F238E27FC236}">
                <a16:creationId xmlns="" xmlns:a16="http://schemas.microsoft.com/office/drawing/2014/main" id="{56B36CD6-9CED-7F8E-95DF-FCE94349E9AD}"/>
              </a:ext>
            </a:extLst>
          </p:cNvPr>
          <p:cNvSpPr txBox="1"/>
          <p:nvPr/>
        </p:nvSpPr>
        <p:spPr>
          <a:xfrm>
            <a:off x="521160" y="5049180"/>
            <a:ext cx="2946548" cy="26161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cs-CZ" sz="1100" b="1" i="0" u="none" strike="noStrike" kern="1200" cap="none" spc="0" normalizeH="0" baseline="0" noProof="0" dirty="0" smtClean="0">
                <a:ln>
                  <a:noFill/>
                </a:ln>
                <a:solidFill>
                  <a:srgbClr val="000000"/>
                </a:solidFill>
                <a:effectLst/>
                <a:uLnTx/>
                <a:uFillTx/>
                <a:latin typeface="Arial" panose="020B0604020202020204"/>
                <a:ea typeface="+mn-ea"/>
                <a:cs typeface="+mn-cs"/>
              </a:rPr>
              <a:t>KOMENTÁŘ PARTNERŮ</a:t>
            </a:r>
            <a:endParaRPr kumimoji="0" lang="cs-CZ" sz="11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 name="TextBox 4">
            <a:extLst>
              <a:ext uri="{FF2B5EF4-FFF2-40B4-BE49-F238E27FC236}">
                <a16:creationId xmlns="" xmlns:a16="http://schemas.microsoft.com/office/drawing/2014/main" id="{33D06169-F77C-FE70-9366-3B1F3B3352D4}"/>
              </a:ext>
            </a:extLst>
          </p:cNvPr>
          <p:cNvSpPr txBox="1"/>
          <p:nvPr/>
        </p:nvSpPr>
        <p:spPr>
          <a:xfrm>
            <a:off x="9557044" y="4527120"/>
            <a:ext cx="900100" cy="461665"/>
          </a:xfrm>
          <a:prstGeom prst="rect">
            <a:avLst/>
          </a:prstGeom>
          <a:noFill/>
        </p:spPr>
        <p:txBody>
          <a:bodyPr wrap="square">
            <a:spAutoFit/>
          </a:bodyPr>
          <a:lstStyle/>
          <a:p>
            <a:r>
              <a:rPr lang="cs-CZ" sz="800">
                <a:solidFill>
                  <a:schemeClr val="bg1"/>
                </a:solidFill>
              </a:rPr>
              <a:t>Nedostatečnost dodavatelských řetězců, 3 %</a:t>
            </a:r>
          </a:p>
        </p:txBody>
      </p:sp>
      <p:sp>
        <p:nvSpPr>
          <p:cNvPr id="6" name="TextBox 5">
            <a:extLst>
              <a:ext uri="{FF2B5EF4-FFF2-40B4-BE49-F238E27FC236}">
                <a16:creationId xmlns="" xmlns:a16="http://schemas.microsoft.com/office/drawing/2014/main" id="{A5A64339-80E4-966D-4B3B-DA6D1B824942}"/>
              </a:ext>
            </a:extLst>
          </p:cNvPr>
          <p:cNvSpPr txBox="1"/>
          <p:nvPr/>
        </p:nvSpPr>
        <p:spPr>
          <a:xfrm rot="16200000">
            <a:off x="10310292" y="4333454"/>
            <a:ext cx="756084" cy="338554"/>
          </a:xfrm>
          <a:prstGeom prst="rect">
            <a:avLst/>
          </a:prstGeom>
          <a:noFill/>
        </p:spPr>
        <p:txBody>
          <a:bodyPr wrap="square">
            <a:spAutoFit/>
          </a:bodyPr>
          <a:lstStyle/>
          <a:p>
            <a:r>
              <a:rPr lang="cs-CZ" sz="800">
                <a:solidFill>
                  <a:schemeClr val="bg1"/>
                </a:solidFill>
              </a:rPr>
              <a:t>Připravenost DESÚ. 5 %</a:t>
            </a:r>
          </a:p>
        </p:txBody>
      </p:sp>
      <p:sp>
        <p:nvSpPr>
          <p:cNvPr id="9" name="TextBox 8">
            <a:extLst>
              <a:ext uri="{FF2B5EF4-FFF2-40B4-BE49-F238E27FC236}">
                <a16:creationId xmlns="" xmlns:a16="http://schemas.microsoft.com/office/drawing/2014/main" id="{1BDB2B16-B9D5-BFFB-9DFF-930084311B02}"/>
              </a:ext>
            </a:extLst>
          </p:cNvPr>
          <p:cNvSpPr txBox="1"/>
          <p:nvPr/>
        </p:nvSpPr>
        <p:spPr>
          <a:xfrm rot="16200000">
            <a:off x="10956981" y="4210345"/>
            <a:ext cx="756084" cy="584775"/>
          </a:xfrm>
          <a:prstGeom prst="rect">
            <a:avLst/>
          </a:prstGeom>
          <a:noFill/>
        </p:spPr>
        <p:txBody>
          <a:bodyPr wrap="square">
            <a:spAutoFit/>
          </a:bodyPr>
          <a:lstStyle/>
          <a:p>
            <a:r>
              <a:rPr lang="cs-CZ" sz="800">
                <a:solidFill>
                  <a:schemeClr val="bg1"/>
                </a:solidFill>
              </a:rPr>
              <a:t>Odlišné politiky sousedních států, 5 %</a:t>
            </a:r>
          </a:p>
        </p:txBody>
      </p:sp>
      <p:sp>
        <p:nvSpPr>
          <p:cNvPr id="10" name="TextBox 9">
            <a:extLst>
              <a:ext uri="{FF2B5EF4-FFF2-40B4-BE49-F238E27FC236}">
                <a16:creationId xmlns="" xmlns:a16="http://schemas.microsoft.com/office/drawing/2014/main" id="{4F7136F5-DA2B-5D11-F19F-E34F47B5B7A6}"/>
              </a:ext>
            </a:extLst>
          </p:cNvPr>
          <p:cNvSpPr txBox="1"/>
          <p:nvPr/>
        </p:nvSpPr>
        <p:spPr>
          <a:xfrm>
            <a:off x="9577945" y="4041067"/>
            <a:ext cx="900100" cy="461665"/>
          </a:xfrm>
          <a:prstGeom prst="rect">
            <a:avLst/>
          </a:prstGeom>
          <a:noFill/>
        </p:spPr>
        <p:txBody>
          <a:bodyPr wrap="square">
            <a:spAutoFit/>
          </a:bodyPr>
          <a:lstStyle/>
          <a:p>
            <a:r>
              <a:rPr lang="cs-CZ" sz="800">
                <a:solidFill>
                  <a:schemeClr val="bg1"/>
                </a:solidFill>
              </a:rPr>
              <a:t>Nedostatek materiálů a surovin, 4 %</a:t>
            </a:r>
          </a:p>
        </p:txBody>
      </p:sp>
      <p:sp>
        <p:nvSpPr>
          <p:cNvPr id="11" name="TextBox 10">
            <a:extLst>
              <a:ext uri="{FF2B5EF4-FFF2-40B4-BE49-F238E27FC236}">
                <a16:creationId xmlns="" xmlns:a16="http://schemas.microsoft.com/office/drawing/2014/main" id="{1A46D082-67F8-B501-F45B-6521B2EC420E}"/>
              </a:ext>
            </a:extLst>
          </p:cNvPr>
          <p:cNvSpPr txBox="1"/>
          <p:nvPr/>
        </p:nvSpPr>
        <p:spPr>
          <a:xfrm rot="16200000">
            <a:off x="11421632" y="4271899"/>
            <a:ext cx="955247" cy="461665"/>
          </a:xfrm>
          <a:prstGeom prst="rect">
            <a:avLst/>
          </a:prstGeom>
          <a:noFill/>
        </p:spPr>
        <p:txBody>
          <a:bodyPr wrap="square">
            <a:spAutoFit/>
          </a:bodyPr>
          <a:lstStyle/>
          <a:p>
            <a:r>
              <a:rPr lang="cs-CZ" sz="800">
                <a:solidFill>
                  <a:schemeClr val="bg1"/>
                </a:solidFill>
              </a:rPr>
              <a:t>Technické limity možných řešení, 4 %</a:t>
            </a:r>
          </a:p>
        </p:txBody>
      </p:sp>
      <p:pic>
        <p:nvPicPr>
          <p:cNvPr id="16" name="Grafický objekt 9" descr="Brk obrys">
            <a:extLst>
              <a:ext uri="{FF2B5EF4-FFF2-40B4-BE49-F238E27FC236}">
                <a16:creationId xmlns="" xmlns:a16="http://schemas.microsoft.com/office/drawing/2014/main" id="{BCF4D969-5F47-4589-93A7-0726A83B701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459380" y="4980355"/>
            <a:ext cx="349188" cy="349188"/>
          </a:xfrm>
          <a:prstGeom prst="rect">
            <a:avLst/>
          </a:prstGeom>
        </p:spPr>
      </p:pic>
      <p:cxnSp>
        <p:nvCxnSpPr>
          <p:cNvPr id="17" name="Straight Connector 13">
            <a:extLst>
              <a:ext uri="{FF2B5EF4-FFF2-40B4-BE49-F238E27FC236}">
                <a16:creationId xmlns="" xmlns:a16="http://schemas.microsoft.com/office/drawing/2014/main" id="{12C4861C-C7CE-2AE5-8223-DDBFC60EBB7C}"/>
              </a:ext>
            </a:extLst>
          </p:cNvPr>
          <p:cNvCxnSpPr>
            <a:cxnSpLocks/>
          </p:cNvCxnSpPr>
          <p:nvPr/>
        </p:nvCxnSpPr>
        <p:spPr>
          <a:xfrm>
            <a:off x="515380" y="5291480"/>
            <a:ext cx="1944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 xmlns:a16="http://schemas.microsoft.com/office/drawing/2014/main" id="{EEF63494-CD51-4FBF-696F-6B2A433C80C8}"/>
              </a:ext>
            </a:extLst>
          </p:cNvPr>
          <p:cNvSpPr txBox="1"/>
          <p:nvPr/>
        </p:nvSpPr>
        <p:spPr>
          <a:xfrm>
            <a:off x="521160" y="5310790"/>
            <a:ext cx="11119978" cy="600164"/>
          </a:xfrm>
          <a:prstGeom prst="rect">
            <a:avLst/>
          </a:prstGeom>
          <a:noFill/>
        </p:spPr>
        <p:txBody>
          <a:bodyPr wrap="square" rtlCol="0">
            <a:spAutoFit/>
          </a:bodyPr>
          <a:lstStyle/>
          <a:p>
            <a:pPr marL="171450" lvl="0" indent="-171450">
              <a:buFontTx/>
              <a:buChar char="-"/>
              <a:defRPr/>
            </a:pPr>
            <a:r>
              <a:rPr lang="cs-CZ" sz="1100" dirty="0">
                <a:solidFill>
                  <a:srgbClr val="000000"/>
                </a:solidFill>
              </a:rPr>
              <a:t>Největší hrozba pro strategické investice má souhrnné jméno „nevyhovující právní regulace a její byrokratické uplatňování v praxi“. V podstatě se </a:t>
            </a:r>
            <a:r>
              <a:rPr lang="cs-CZ" sz="1100" dirty="0" smtClean="0">
                <a:solidFill>
                  <a:srgbClr val="000000"/>
                </a:solidFill>
              </a:rPr>
              <a:t>jedná </a:t>
            </a:r>
            <a:r>
              <a:rPr lang="cs-CZ" sz="1100" dirty="0">
                <a:solidFill>
                  <a:srgbClr val="000000"/>
                </a:solidFill>
              </a:rPr>
              <a:t>o překážky, které na sebe stát sám uvaluje. Tvorba legislativy i její praktická aplikace je v moci státu, takže stát může </a:t>
            </a:r>
            <a:r>
              <a:rPr lang="cs-CZ" sz="1100" dirty="0" smtClean="0">
                <a:solidFill>
                  <a:srgbClr val="000000"/>
                </a:solidFill>
              </a:rPr>
              <a:t>řadu těchto překážek relativně </a:t>
            </a:r>
            <a:r>
              <a:rPr lang="cs-CZ" sz="1100" dirty="0">
                <a:solidFill>
                  <a:srgbClr val="000000"/>
                </a:solidFill>
              </a:rPr>
              <a:t>jednoduše a poměrně rychle odstranit. Navzdory opakovaně poskytnutým podnětům ze strany sociálních partnerů tak však ne vždy a rychle činí.</a:t>
            </a:r>
          </a:p>
        </p:txBody>
      </p:sp>
    </p:spTree>
    <p:extLst>
      <p:ext uri="{BB962C8B-B14F-4D97-AF65-F5344CB8AC3E}">
        <p14:creationId xmlns:p14="http://schemas.microsoft.com/office/powerpoint/2010/main" val="4042634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8">
            <a:extLst>
              <a:ext uri="{FF2B5EF4-FFF2-40B4-BE49-F238E27FC236}">
                <a16:creationId xmlns="" xmlns:a16="http://schemas.microsoft.com/office/drawing/2014/main" id="{6D1E8ADC-E81D-0B0F-AE4B-57EE10CCB6E2}"/>
              </a:ext>
            </a:extLst>
          </p:cNvPr>
          <p:cNvSpPr>
            <a:spLocks noGrp="1"/>
          </p:cNvSpPr>
          <p:nvPr>
            <p:ph type="body" idx="14"/>
          </p:nvPr>
        </p:nvSpPr>
        <p:spPr>
          <a:xfrm>
            <a:off x="443371" y="459718"/>
            <a:ext cx="8402757" cy="1323439"/>
          </a:xfrm>
        </p:spPr>
        <p:txBody>
          <a:bodyPr/>
          <a:lstStyle/>
          <a:p>
            <a:r>
              <a:rPr lang="cs-CZ"/>
              <a:t>STRATEGICKÉ INVESTICE: HLAVNÍ PRIORITY A RIZIKA</a:t>
            </a:r>
          </a:p>
        </p:txBody>
      </p:sp>
    </p:spTree>
    <p:extLst>
      <p:ext uri="{BB962C8B-B14F-4D97-AF65-F5344CB8AC3E}">
        <p14:creationId xmlns:p14="http://schemas.microsoft.com/office/powerpoint/2010/main" val="43339389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Vlastní návrh">
  <a:themeElements>
    <a:clrScheme name="00_Ipsos FIN_černá_01">
      <a:dk1>
        <a:srgbClr val="000000"/>
      </a:dk1>
      <a:lt1>
        <a:srgbClr val="FFFFFF"/>
      </a:lt1>
      <a:dk2>
        <a:srgbClr val="2F469C"/>
      </a:dk2>
      <a:lt2>
        <a:srgbClr val="009D9C"/>
      </a:lt2>
      <a:accent1>
        <a:srgbClr val="002554"/>
      </a:accent1>
      <a:accent2>
        <a:srgbClr val="009D9C"/>
      </a:accent2>
      <a:accent3>
        <a:srgbClr val="84329B"/>
      </a:accent3>
      <a:accent4>
        <a:srgbClr val="2F469C"/>
      </a:accent4>
      <a:accent5>
        <a:srgbClr val="E87722"/>
      </a:accent5>
      <a:accent6>
        <a:srgbClr val="C0C0C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Vlastní návrh">
  <a:themeElements>
    <a:clrScheme name="00_Ipsos FIN_černá_01">
      <a:dk1>
        <a:srgbClr val="000000"/>
      </a:dk1>
      <a:lt1>
        <a:srgbClr val="FFFFFF"/>
      </a:lt1>
      <a:dk2>
        <a:srgbClr val="2F469C"/>
      </a:dk2>
      <a:lt2>
        <a:srgbClr val="009D9C"/>
      </a:lt2>
      <a:accent1>
        <a:srgbClr val="002554"/>
      </a:accent1>
      <a:accent2>
        <a:srgbClr val="009D9C"/>
      </a:accent2>
      <a:accent3>
        <a:srgbClr val="84329B"/>
      </a:accent3>
      <a:accent4>
        <a:srgbClr val="2F469C"/>
      </a:accent4>
      <a:accent5>
        <a:srgbClr val="E87722"/>
      </a:accent5>
      <a:accent6>
        <a:srgbClr val="C0C0C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Vlastní návrh">
  <a:themeElements>
    <a:clrScheme name="00_Ipsos FIN_černá_01">
      <a:dk1>
        <a:srgbClr val="000000"/>
      </a:dk1>
      <a:lt1>
        <a:srgbClr val="FFFFFF"/>
      </a:lt1>
      <a:dk2>
        <a:srgbClr val="2F469C"/>
      </a:dk2>
      <a:lt2>
        <a:srgbClr val="009D9C"/>
      </a:lt2>
      <a:accent1>
        <a:srgbClr val="002554"/>
      </a:accent1>
      <a:accent2>
        <a:srgbClr val="009D9C"/>
      </a:accent2>
      <a:accent3>
        <a:srgbClr val="84329B"/>
      </a:accent3>
      <a:accent4>
        <a:srgbClr val="2F469C"/>
      </a:accent4>
      <a:accent5>
        <a:srgbClr val="E87722"/>
      </a:accent5>
      <a:accent6>
        <a:srgbClr val="C0C0C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Vlastní návrh">
  <a:themeElements>
    <a:clrScheme name="00_Ipsos FIN_černá">
      <a:dk1>
        <a:srgbClr val="000000"/>
      </a:dk1>
      <a:lt1>
        <a:srgbClr val="FFFFFF"/>
      </a:lt1>
      <a:dk2>
        <a:srgbClr val="2F469C"/>
      </a:dk2>
      <a:lt2>
        <a:srgbClr val="009D9C"/>
      </a:lt2>
      <a:accent1>
        <a:srgbClr val="002554"/>
      </a:accent1>
      <a:accent2>
        <a:srgbClr val="009D9C"/>
      </a:accent2>
      <a:accent3>
        <a:srgbClr val="84329B"/>
      </a:accent3>
      <a:accent4>
        <a:srgbClr val="C0C0C0"/>
      </a:accent4>
      <a:accent5>
        <a:srgbClr val="E87722"/>
      </a:accent5>
      <a:accent6>
        <a:srgbClr val="F1BE4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F2E3FA82B2CE40BB2E481BC04AAE31" ma:contentTypeVersion="12" ma:contentTypeDescription="Create a new document." ma:contentTypeScope="" ma:versionID="d4517190fe2215c25d2437b573bced16">
  <xsd:schema xmlns:xsd="http://www.w3.org/2001/XMLSchema" xmlns:xs="http://www.w3.org/2001/XMLSchema" xmlns:p="http://schemas.microsoft.com/office/2006/metadata/properties" xmlns:ns3="d446be1b-9fba-4ea9-a38b-99220c7a54fc" xmlns:ns4="25f091b2-b0eb-48cb-9fe1-f0f16642db9a" targetNamespace="http://schemas.microsoft.com/office/2006/metadata/properties" ma:root="true" ma:fieldsID="b2db10526bfd092c8c6a6691dec20f28" ns3:_="" ns4:_="">
    <xsd:import namespace="d446be1b-9fba-4ea9-a38b-99220c7a54fc"/>
    <xsd:import namespace="25f091b2-b0eb-48cb-9fe1-f0f16642db9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46be1b-9fba-4ea9-a38b-99220c7a54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5f091b2-b0eb-48cb-9fe1-f0f16642db9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2EAE600-C632-42C4-A833-DA912197EE1F}">
  <ds:schemaRefs>
    <ds:schemaRef ds:uri="25f091b2-b0eb-48cb-9fe1-f0f16642db9a"/>
    <ds:schemaRef ds:uri="d446be1b-9fba-4ea9-a38b-99220c7a54f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D6EB6DF-3629-4FC4-B848-926FC7B774B3}">
  <ds:schemaRefs>
    <ds:schemaRef ds:uri="http://schemas.microsoft.com/sharepoint/v3/contenttype/forms"/>
  </ds:schemaRefs>
</ds:datastoreItem>
</file>

<file path=customXml/itemProps3.xml><?xml version="1.0" encoding="utf-8"?>
<ds:datastoreItem xmlns:ds="http://schemas.openxmlformats.org/officeDocument/2006/customXml" ds:itemID="{0BC55DB8-D07A-40A0-9FF1-24A43E24C913}">
  <ds:schemaRefs>
    <ds:schemaRef ds:uri="http://schemas.microsoft.com/office/2006/metadata/properties"/>
    <ds:schemaRef ds:uri="http://www.w3.org/XML/1998/namespace"/>
    <ds:schemaRef ds:uri="http://purl.org/dc/dcmitype/"/>
    <ds:schemaRef ds:uri="http://schemas.openxmlformats.org/package/2006/metadata/core-properties"/>
    <ds:schemaRef ds:uri="http://schemas.microsoft.com/office/2006/documentManagement/types"/>
    <ds:schemaRef ds:uri="d446be1b-9fba-4ea9-a38b-99220c7a54fc"/>
    <ds:schemaRef ds:uri="http://purl.org/dc/elements/1.1/"/>
    <ds:schemaRef ds:uri="http://purl.org/dc/terms/"/>
    <ds:schemaRef ds:uri="http://schemas.microsoft.com/office/infopath/2007/PartnerControls"/>
    <ds:schemaRef ds:uri="25f091b2-b0eb-48cb-9fe1-f0f16642db9a"/>
  </ds:schemaRefs>
</ds:datastoreItem>
</file>

<file path=docProps/app.xml><?xml version="1.0" encoding="utf-8"?>
<Properties xmlns="http://schemas.openxmlformats.org/officeDocument/2006/extended-properties" xmlns:vt="http://schemas.openxmlformats.org/officeDocument/2006/docPropsVTypes">
  <TotalTime>408</TotalTime>
  <Words>7554</Words>
  <Application>Microsoft Office PowerPoint</Application>
  <PresentationFormat>Širokoúhlá obrazovka</PresentationFormat>
  <Paragraphs>712</Paragraphs>
  <Slides>39</Slides>
  <Notes>1</Notes>
  <HiddenSlides>0</HiddenSlides>
  <MMClips>0</MMClips>
  <ScaleCrop>false</ScaleCrop>
  <HeadingPairs>
    <vt:vector size="6" baseType="variant">
      <vt:variant>
        <vt:lpstr>Použitá písma</vt:lpstr>
      </vt:variant>
      <vt:variant>
        <vt:i4>6</vt:i4>
      </vt:variant>
      <vt:variant>
        <vt:lpstr>Motiv</vt:lpstr>
      </vt:variant>
      <vt:variant>
        <vt:i4>4</vt:i4>
      </vt:variant>
      <vt:variant>
        <vt:lpstr>Nadpisy snímků</vt:lpstr>
      </vt:variant>
      <vt:variant>
        <vt:i4>39</vt:i4>
      </vt:variant>
    </vt:vector>
  </HeadingPairs>
  <TitlesOfParts>
    <vt:vector size="49" baseType="lpstr">
      <vt:lpstr>Arial</vt:lpstr>
      <vt:lpstr>Arial Black</vt:lpstr>
      <vt:lpstr>Arial CE</vt:lpstr>
      <vt:lpstr>Calibri</vt:lpstr>
      <vt:lpstr>Courier New</vt:lpstr>
      <vt:lpstr>Wingdings</vt:lpstr>
      <vt:lpstr>1_Vlastní návrh</vt:lpstr>
      <vt:lpstr>2_Vlastní návrh</vt:lpstr>
      <vt:lpstr>3_Vlastní návrh</vt:lpstr>
      <vt:lpstr>4_Vlastní návrh</vt:lpstr>
      <vt:lpstr>Strategické investice státu </vt:lpstr>
      <vt:lpstr>METODOLOGIE</vt:lpstr>
      <vt:lpstr>Prezentace aplikace PowerPoint</vt:lpstr>
      <vt:lpstr>HLAVNÍ ZÁVĚRY</vt:lpstr>
      <vt:lpstr>Prezentace aplikace PowerPoint</vt:lpstr>
      <vt:lpstr>SPOKOJENOST SE STRATEGICKÝMI INVESTICEMI</vt:lpstr>
      <vt:lpstr>VÝHLED ČESKÉ EKONOMIKY A PRŮMYSLU</vt:lpstr>
      <vt:lpstr>FAKTORY OHROŽUJÍCÍ STRATEGICKÉ INVESTICE</vt:lpstr>
      <vt:lpstr>Prezentace aplikace PowerPoint</vt:lpstr>
      <vt:lpstr>PRIORITY STRATEGICKÝCH INVESTIC</vt:lpstr>
      <vt:lpstr>PRIORITY STRATEGICKÝCH INVESTIC: SCHÉMATICKÉ ZOBRAZENÍ</vt:lpstr>
      <vt:lpstr>KLÍČOVÉ PROJEKTY PRO EKONOMICKÝ ROZVOJ ČR</vt:lpstr>
      <vt:lpstr>OBLASTI OVLIVŇUJÍCÍ PODNIKÁNÍ A INVESTICE</vt:lpstr>
      <vt:lpstr>Prezentace aplikace PowerPoint</vt:lpstr>
      <vt:lpstr>NEJDŮLEŽITĚJŠÍ INVESTICE DO ENERGETICKÉ INFRASTRUKTURY</vt:lpstr>
      <vt:lpstr>ČASOVÝ HORIZONT: ENERGETICKÁ INFRASTRUKTURA</vt:lpstr>
      <vt:lpstr>Prezentace aplikace PowerPoint</vt:lpstr>
      <vt:lpstr>NEJDŮLEŽITĚJŠÍ INVESTICE DO DOPRAVNÍ INFRASTRUKTURY</vt:lpstr>
      <vt:lpstr>ČASOVÝ HORIZONT: DOPRAVNÍ INFRASTRUKTURA</vt:lpstr>
      <vt:lpstr>Prezentace aplikace PowerPoint</vt:lpstr>
      <vt:lpstr>NEJDŮLEŽITĚJŠÍ INVESTICE DO TECHNICKÉ INFRASTRUKTURY</vt:lpstr>
      <vt:lpstr>ČASOVÝ HORIZONT: TECHNICKÁ INFRASTRUKTURA</vt:lpstr>
      <vt:lpstr>Prezentace aplikace PowerPoint</vt:lpstr>
      <vt:lpstr>STRATEGICKÉ INVESTICE: VZDĚLÁVÁNÍ</vt:lpstr>
      <vt:lpstr>STRATEGICKÉ INVESTICE: VÝZKUM A INOVACE</vt:lpstr>
      <vt:lpstr>STRATEGICKÉ INVESTICE: TRH PRÁCE</vt:lpstr>
      <vt:lpstr>STRATEGICKÉ INVESTICE: INVESTICE DO STÁTNÍ A VEŘEJNÉ SPRÁVY</vt:lpstr>
      <vt:lpstr>STRATEGICKÉ INVESTICE: DIGITÁLNÍ TECHNOLOGIE</vt:lpstr>
      <vt:lpstr>STRATEGICKÉ INVESTICE: BYDLENÍ</vt:lpstr>
      <vt:lpstr>STRATEGICKÉ INVESTICE: ZEMĚDĚLSTVÍ A POTRAVINÁŘSTVÍ</vt:lpstr>
      <vt:lpstr>STRATEGICKÉ INVESTICE: ZDRAVOTNICTVÍ A SOCIÁLNÍ SLUŽBY</vt:lpstr>
      <vt:lpstr>STRATEGICKÉ INVESTICE: EXPORT</vt:lpstr>
      <vt:lpstr>STRATEGICKÉ INVESTICE: TĚŽBA SUROVIN</vt:lpstr>
      <vt:lpstr>Prezentace aplikace PowerPoint</vt:lpstr>
      <vt:lpstr>VÝHLED FIREM BEZ REALIZACE STRATEGICKÝCH INVESTIC</vt:lpstr>
      <vt:lpstr>Prezentace aplikace PowerPoint</vt:lpstr>
      <vt:lpstr>NEJVĚTŠÍ PŘÍLEŽITOST V NÁSLEDUJÍCÍCH LETECH</vt:lpstr>
      <vt:lpstr>Prezentace aplikace PowerPoint</vt:lpstr>
      <vt:lpstr>STRUKTURA VZORKU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Miroslav Paška - Ipsos</dc:creator>
  <cp:lastModifiedBy>Minčič Ladislav</cp:lastModifiedBy>
  <cp:revision>32</cp:revision>
  <cp:lastPrinted>2016-07-14T09:20:19Z</cp:lastPrinted>
  <dcterms:created xsi:type="dcterms:W3CDTF">2012-02-21T08:44:35Z</dcterms:created>
  <dcterms:modified xsi:type="dcterms:W3CDTF">2023-08-30T17:36:21Z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0x010100C5F2E3FA82B2CE40BB2E481BC04AAE31</vt:lpwstr>
  </property>
</Properties>
</file>